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 id="2147483694" r:id="rId3"/>
    <p:sldMasterId id="2147483711" r:id="rId4"/>
  </p:sldMasterIdLst>
  <p:notesMasterIdLst>
    <p:notesMasterId r:id="rId13"/>
  </p:notesMasterIdLst>
  <p:sldIdLst>
    <p:sldId id="992" r:id="rId5"/>
    <p:sldId id="271" r:id="rId6"/>
    <p:sldId id="1001" r:id="rId7"/>
    <p:sldId id="474" r:id="rId8"/>
    <p:sldId id="1102" r:id="rId9"/>
    <p:sldId id="1103" r:id="rId10"/>
    <p:sldId id="475" r:id="rId11"/>
    <p:sldId id="100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90697-2892-409F-A207-6235D0F15D27}"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E986C-55E4-4119-BBE1-B6D0CF31FDD2}" type="slidenum">
              <a:rPr lang="en-US" smtClean="0"/>
              <a:t>‹#›</a:t>
            </a:fld>
            <a:endParaRPr lang="en-US"/>
          </a:p>
        </p:txBody>
      </p:sp>
    </p:spTree>
    <p:extLst>
      <p:ext uri="{BB962C8B-B14F-4D97-AF65-F5344CB8AC3E}">
        <p14:creationId xmlns:p14="http://schemas.microsoft.com/office/powerpoint/2010/main" val="297666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a:t>
            </a:r>
            <a:r>
              <a:rPr lang="en-US" dirty="0"/>
              <a:t> 300 	http://www.altfutures.org/wp-content/uploads/2016/04/IAF-PublicHealth2030Scenarios.pdf </a:t>
            </a:r>
          </a:p>
          <a:p>
            <a:endParaRPr lang="en-US" dirty="0"/>
          </a:p>
          <a:p>
            <a:r>
              <a:rPr lang="en-US" dirty="0"/>
              <a:t>Public Health 2030: A Scenario Exploration</a:t>
            </a:r>
          </a:p>
          <a:p>
            <a:r>
              <a:rPr lang="en-US" dirty="0"/>
              <a:t>What will be the greatest accomplishments for public health in the next two decades? What obstacles may prove insurmountable? What will public health look like in the U.S. in the year 2030? What should public health leaders be doing today? What do we want public health to be in the U.S. in 2030 that can inform today’s agenda?</a:t>
            </a:r>
          </a:p>
          <a:p>
            <a:r>
              <a:rPr lang="en-US" dirty="0"/>
              <a:t>Public health leaders have an opportunity to influence which future unfolds and how. IAF has developed alternative public health scenarios to invite readers to recognize that the future is uncertain, but can be bounded using the knowledge we have today. IAF’s Public Health 2030 project and report equips leaders with a broader awareness of the relevant trends and forces so that they can more adroitly shape the future of public health. The national report also offers “robust” strategies that were developed by leaders and experts from across the U.S. at a national workshop, and will be effective and advance the field no matter what the future holds.</a:t>
            </a:r>
          </a:p>
          <a:p>
            <a:r>
              <a:rPr lang="en-US" dirty="0"/>
              <a:t>Organizations and communities can use the scenarios as a living tool for strategy formulation by using them to:</a:t>
            </a:r>
          </a:p>
          <a:p>
            <a:r>
              <a:rPr lang="en-US" dirty="0"/>
              <a:t>Test whether current strategies will be effective in the different scenarios.</a:t>
            </a:r>
          </a:p>
          <a:p>
            <a:r>
              <a:rPr lang="en-US" dirty="0"/>
              <a:t>Formulate strategies to more effectively adapt to the changing environment.</a:t>
            </a:r>
          </a:p>
          <a:p>
            <a:r>
              <a:rPr lang="en-US" dirty="0"/>
              <a:t>Assure that strategic plans address the larger picture and longer-term futures for the public health community.</a:t>
            </a:r>
          </a:p>
          <a:p>
            <a:r>
              <a:rPr lang="en-US" dirty="0"/>
              <a:t>The Public Health 2030 project was supported by funding from the Robert Wood Johnson Foundation and the </a:t>
            </a:r>
            <a:r>
              <a:rPr lang="en-US" dirty="0" err="1"/>
              <a:t>Kresge</a:t>
            </a:r>
            <a:r>
              <a:rPr lang="en-US" dirty="0"/>
              <a:t> Foundation.</a:t>
            </a:r>
          </a:p>
          <a:p>
            <a:r>
              <a:rPr lang="en-US" dirty="0"/>
              <a:t>National Public Health 2030 Scenario Report</a:t>
            </a:r>
          </a:p>
          <a:p>
            <a:r>
              <a:rPr lang="en-US" dirty="0"/>
              <a:t>Scenarios for public health in 2030 and recommendations for working toward a preferred future</a:t>
            </a:r>
          </a:p>
          <a:p>
            <a:r>
              <a:rPr lang="en-US" dirty="0"/>
              <a:t>Local, state, and national organizations and leaders in public health can use Public Health 2030: A Scenario Exploration to consider uncertainties, trends, and forces that will shape public health and public health organizations.</a:t>
            </a:r>
          </a:p>
        </p:txBody>
      </p:sp>
      <p:sp>
        <p:nvSpPr>
          <p:cNvPr id="4" name="Slide Number Placeholder 3"/>
          <p:cNvSpPr>
            <a:spLocks noGrp="1"/>
          </p:cNvSpPr>
          <p:nvPr>
            <p:ph type="sldNum" sz="quarter" idx="10"/>
          </p:nvPr>
        </p:nvSpPr>
        <p:spPr/>
        <p:txBody>
          <a:bodyPr/>
          <a:lstStyle/>
          <a:p>
            <a:pPr marL="0" marR="0" lvl="0" indent="0" algn="r" defTabSz="930311" rtl="0" eaLnBrk="1" fontAlgn="auto" latinLnBrk="0" hangingPunct="1">
              <a:lnSpc>
                <a:spcPct val="100000"/>
              </a:lnSpc>
              <a:spcBef>
                <a:spcPts val="0"/>
              </a:spcBef>
              <a:spcAft>
                <a:spcPts val="0"/>
              </a:spcAft>
              <a:buClrTx/>
              <a:buSzTx/>
              <a:buFontTx/>
              <a:buNone/>
              <a:tabLst/>
              <a:defRPr/>
            </a:pPr>
            <a:fld id="{97A83436-0D58-46D8-B884-250EFF56B7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031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94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Health equity means social justice in health.  </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n-US" dirty="0"/>
              <a:t>It means that we work toward community health and prevention to achieve the highest level of health for all people, meaning everyone has the same opportunity to live a long, healthy life. </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n-US" dirty="0"/>
              <a:t>B/c Violence is preventable and safety is possible…. </a:t>
            </a:r>
          </a:p>
          <a:p>
            <a:pPr marL="177845" indent="-177845">
              <a:buFont typeface="Arial" panose="020B0604020202020204" pitchFamily="34" charset="0"/>
              <a:buChar char="•"/>
            </a:pPr>
            <a:endParaRPr lang="en-US" dirty="0"/>
          </a:p>
          <a:p>
            <a:pPr marL="177845" indent="-177845">
              <a:buFont typeface="Arial" panose="020B0604020202020204" pitchFamily="34" charset="0"/>
              <a:buChar char="•"/>
            </a:pPr>
            <a:r>
              <a:rPr lang="en-US" dirty="0"/>
              <a:t>Let us rise to meet this moment of urgency and opportunity, while working smarter and stronger, together.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83436-0D58-46D8-B884-250EFF56B7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789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406400" y="465139"/>
            <a:ext cx="11430000" cy="2192337"/>
          </a:xfrm>
          <a:prstGeom prst="rect">
            <a:avLst/>
          </a:prstGeom>
        </p:spPr>
        <p:txBody>
          <a:bodyPr/>
          <a:lstStyle/>
          <a:p>
            <a:endParaRPr lang="en-US"/>
          </a:p>
        </p:txBody>
      </p:sp>
      <p:sp>
        <p:nvSpPr>
          <p:cNvPr id="6" name="Title 9"/>
          <p:cNvSpPr>
            <a:spLocks noGrp="1"/>
          </p:cNvSpPr>
          <p:nvPr>
            <p:ph type="title" hasCustomPrompt="1"/>
          </p:nvPr>
        </p:nvSpPr>
        <p:spPr>
          <a:xfrm>
            <a:off x="406400" y="3048000"/>
            <a:ext cx="10972800" cy="1143000"/>
          </a:xfrm>
          <a:prstGeom prst="rect">
            <a:avLst/>
          </a:prstGeom>
        </p:spPr>
        <p:txBody>
          <a:bodyPr/>
          <a:lstStyle>
            <a:lvl1pPr algn="l">
              <a:defRPr>
                <a:solidFill>
                  <a:srgbClr val="0A203F"/>
                </a:solidFill>
                <a:effectLst>
                  <a:outerShdw blurRad="38100" dist="38100" dir="2700000" algn="tl">
                    <a:srgbClr val="000000">
                      <a:alpha val="43137"/>
                    </a:srgbClr>
                  </a:outerShdw>
                </a:effectLst>
                <a:latin typeface="Neutra Display Titling" panose="02000000000000000000" pitchFamily="2" charset="0"/>
              </a:defRPr>
            </a:lvl1pPr>
          </a:lstStyle>
          <a:p>
            <a:r>
              <a:rPr lang="en-US" dirty="0"/>
              <a:t>Click to edit Master </a:t>
            </a:r>
            <a:r>
              <a:rPr lang="en-US" dirty="0" err="1"/>
              <a:t>titlE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87557" y="6186986"/>
            <a:ext cx="1618849" cy="54818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461" y="5638801"/>
            <a:ext cx="1461831" cy="1096373"/>
          </a:xfrm>
          <a:prstGeom prst="rect">
            <a:avLst/>
          </a:prstGeom>
        </p:spPr>
      </p:pic>
    </p:spTree>
    <p:extLst>
      <p:ext uri="{BB962C8B-B14F-4D97-AF65-F5344CB8AC3E}">
        <p14:creationId xmlns:p14="http://schemas.microsoft.com/office/powerpoint/2010/main" val="57968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76BFD118-CE84-4779-97A8-F12CAF37B6FA}" type="slidenum">
              <a:rPr lang="en-US" altLang="en-US"/>
              <a:pPr>
                <a:defRPr/>
              </a:pPr>
              <a:t>‹#›</a:t>
            </a:fld>
            <a:endParaRPr lang="en-US" altLang="en-US"/>
          </a:p>
        </p:txBody>
      </p:sp>
    </p:spTree>
    <p:extLst>
      <p:ext uri="{BB962C8B-B14F-4D97-AF65-F5344CB8AC3E}">
        <p14:creationId xmlns:p14="http://schemas.microsoft.com/office/powerpoint/2010/main" val="57613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0" fontAlgn="base" hangingPunct="0">
              <a:spcBef>
                <a:spcPct val="0"/>
              </a:spcBef>
              <a:spcAft>
                <a:spcPct val="0"/>
              </a:spcAft>
              <a:defRPr>
                <a:latin typeface="Arial" panose="020B0604020202020204" pitchFamily="34" charset="0"/>
              </a:defRPr>
            </a:lvl1pPr>
          </a:lstStyle>
          <a:p>
            <a:pPr>
              <a:defRPr/>
            </a:pPr>
            <a:fld id="{608CB3CF-7E48-4796-92EF-B10A8FB0BEFC}" type="datetimeFigureOut">
              <a:rPr lang="en-US"/>
              <a:pPr>
                <a:defRPr/>
              </a:pPr>
              <a:t>11/12/2019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eaLnBrk="0" hangingPunct="0">
              <a:defRPr smtClean="0">
                <a:latin typeface="Arial" pitchFamily="34" charset="0"/>
              </a:defRPr>
            </a:lvl1pPr>
          </a:lstStyle>
          <a:p>
            <a:pPr>
              <a:defRPr/>
            </a:pPr>
            <a:fld id="{4FBCEB8C-C89A-4DC7-84D1-9B19284B9A7C}" type="slidenum">
              <a:rPr lang="en-US" altLang="en-US"/>
              <a:pPr>
                <a:defRPr/>
              </a:pPr>
              <a:t>‹#›</a:t>
            </a:fld>
            <a:endParaRPr lang="en-US" altLang="en-US"/>
          </a:p>
        </p:txBody>
      </p:sp>
    </p:spTree>
    <p:extLst>
      <p:ext uri="{BB962C8B-B14F-4D97-AF65-F5344CB8AC3E}">
        <p14:creationId xmlns:p14="http://schemas.microsoft.com/office/powerpoint/2010/main" val="3093415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75709"/>
          <a:stretch/>
        </p:blipFill>
        <p:spPr>
          <a:xfrm>
            <a:off x="0" y="2"/>
            <a:ext cx="12192000" cy="1665799"/>
          </a:xfrm>
          <a:prstGeom prst="rect">
            <a:avLst/>
          </a:prstGeom>
          <a:noFill/>
          <a:ln>
            <a:noFill/>
          </a:ln>
        </p:spPr>
      </p:pic>
      <p:sp>
        <p:nvSpPr>
          <p:cNvPr id="18" name="Google Shape;18;p3"/>
          <p:cNvSpPr txBox="1">
            <a:spLocks noGrp="1"/>
          </p:cNvSpPr>
          <p:nvPr>
            <p:ph type="title"/>
          </p:nvPr>
        </p:nvSpPr>
        <p:spPr>
          <a:xfrm>
            <a:off x="277267" y="2793333"/>
            <a:ext cx="9180400" cy="1122400"/>
          </a:xfrm>
          <a:prstGeom prst="rect">
            <a:avLst/>
          </a:prstGeom>
        </p:spPr>
        <p:txBody>
          <a:bodyPr spcFirstLastPara="1" wrap="square" lIns="91425" tIns="91425" rIns="91425" bIns="91425" anchor="ctr" anchorCtr="0"/>
          <a:lstStyle>
            <a:lvl1pPr marL="0" marR="0" lvl="0" indent="0" algn="l" rtl="0">
              <a:lnSpc>
                <a:spcPct val="100000"/>
              </a:lnSpc>
              <a:spcBef>
                <a:spcPts val="0"/>
              </a:spcBef>
              <a:spcAft>
                <a:spcPts val="0"/>
              </a:spcAft>
              <a:buClr>
                <a:srgbClr val="000000"/>
              </a:buClr>
              <a:buSzPts val="1100"/>
              <a:buFont typeface="Arial"/>
              <a:buNone/>
              <a:defRPr sz="4800">
                <a:solidFill>
                  <a:srgbClr val="06518E"/>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9" name="Google Shape;19;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0" name="Google Shape;20;p3"/>
          <p:cNvPicPr preferRelativeResize="0"/>
          <p:nvPr/>
        </p:nvPicPr>
        <p:blipFill>
          <a:blip r:embed="rId3">
            <a:alphaModFix/>
          </a:blip>
          <a:stretch>
            <a:fillRect/>
          </a:stretch>
        </p:blipFill>
        <p:spPr>
          <a:xfrm>
            <a:off x="9939819" y="4230169"/>
            <a:ext cx="1336100" cy="1800833"/>
          </a:xfrm>
          <a:prstGeom prst="rect">
            <a:avLst/>
          </a:prstGeom>
          <a:noFill/>
          <a:ln>
            <a:noFill/>
          </a:ln>
        </p:spPr>
      </p:pic>
    </p:spTree>
    <p:extLst>
      <p:ext uri="{BB962C8B-B14F-4D97-AF65-F5344CB8AC3E}">
        <p14:creationId xmlns:p14="http://schemas.microsoft.com/office/powerpoint/2010/main" val="203718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100"/>
              <a:buFont typeface="Arial"/>
              <a:buNone/>
              <a:defRPr>
                <a:solidFill>
                  <a:srgbClr val="06518E"/>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3" name="Google Shape;23;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70" lvl="0" indent="-457178" rtl="0">
              <a:spcBef>
                <a:spcPts val="0"/>
              </a:spcBef>
              <a:spcAft>
                <a:spcPts val="0"/>
              </a:spcAft>
              <a:buClr>
                <a:srgbClr val="06518E"/>
              </a:buClr>
              <a:buSzPts val="1800"/>
              <a:buChar char="●"/>
              <a:defRPr/>
            </a:lvl1pPr>
            <a:lvl2pPr marL="1219140" lvl="1" indent="-423312" rtl="0">
              <a:spcBef>
                <a:spcPts val="2133"/>
              </a:spcBef>
              <a:spcAft>
                <a:spcPts val="0"/>
              </a:spcAft>
              <a:buSzPts val="1400"/>
              <a:buChar char="○"/>
              <a:defRPr/>
            </a:lvl2pPr>
            <a:lvl3pPr marL="1828709" lvl="2" indent="-423312" rtl="0">
              <a:spcBef>
                <a:spcPts val="2133"/>
              </a:spcBef>
              <a:spcAft>
                <a:spcPts val="0"/>
              </a:spcAft>
              <a:buSzPts val="1400"/>
              <a:buChar char="■"/>
              <a:defRPr/>
            </a:lvl3pPr>
            <a:lvl4pPr marL="2438278" lvl="3" indent="-423312" rtl="0">
              <a:spcBef>
                <a:spcPts val="2133"/>
              </a:spcBef>
              <a:spcAft>
                <a:spcPts val="0"/>
              </a:spcAft>
              <a:buSzPts val="1400"/>
              <a:buChar char="●"/>
              <a:defRPr/>
            </a:lvl4pPr>
            <a:lvl5pPr marL="3047848" lvl="4" indent="-423312" rtl="0">
              <a:spcBef>
                <a:spcPts val="2133"/>
              </a:spcBef>
              <a:spcAft>
                <a:spcPts val="0"/>
              </a:spcAft>
              <a:buSzPts val="1400"/>
              <a:buChar char="○"/>
              <a:defRPr/>
            </a:lvl5pPr>
            <a:lvl6pPr marL="3657418" lvl="5" indent="-423312" rtl="0">
              <a:spcBef>
                <a:spcPts val="2133"/>
              </a:spcBef>
              <a:spcAft>
                <a:spcPts val="0"/>
              </a:spcAft>
              <a:buSzPts val="1400"/>
              <a:buChar char="■"/>
              <a:defRPr/>
            </a:lvl6pPr>
            <a:lvl7pPr marL="4266987" lvl="6" indent="-423312" rtl="0">
              <a:spcBef>
                <a:spcPts val="2133"/>
              </a:spcBef>
              <a:spcAft>
                <a:spcPts val="0"/>
              </a:spcAft>
              <a:buSzPts val="1400"/>
              <a:buChar char="●"/>
              <a:defRPr/>
            </a:lvl7pPr>
            <a:lvl8pPr marL="4876557" lvl="7" indent="-423312" rtl="0">
              <a:spcBef>
                <a:spcPts val="2133"/>
              </a:spcBef>
              <a:spcAft>
                <a:spcPts val="0"/>
              </a:spcAft>
              <a:buSzPts val="1400"/>
              <a:buChar char="○"/>
              <a:defRPr/>
            </a:lvl8pPr>
            <a:lvl9pPr marL="5486126" lvl="8" indent="-423312" rtl="0">
              <a:spcBef>
                <a:spcPts val="2133"/>
              </a:spcBef>
              <a:spcAft>
                <a:spcPts val="2133"/>
              </a:spcAft>
              <a:buSzPts val="1400"/>
              <a:buChar char="■"/>
              <a:defRPr/>
            </a:lvl9pPr>
          </a:lstStyle>
          <a:p>
            <a:pPr lvl="0"/>
            <a:r>
              <a:rPr lang="en-US"/>
              <a:t>Edit Master text styles</a:t>
            </a: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5" name="Google Shape;25;p4"/>
          <p:cNvPicPr preferRelativeResize="0"/>
          <p:nvPr/>
        </p:nvPicPr>
        <p:blipFill rotWithShape="1">
          <a:blip r:embed="rId2">
            <a:alphaModFix/>
          </a:blip>
          <a:srcRect l="10702" t="45315" r="12243" b="48654"/>
          <a:stretch/>
        </p:blipFill>
        <p:spPr>
          <a:xfrm>
            <a:off x="-174000" y="6271500"/>
            <a:ext cx="10456400" cy="413400"/>
          </a:xfrm>
          <a:prstGeom prst="rect">
            <a:avLst/>
          </a:prstGeom>
          <a:noFill/>
          <a:ln>
            <a:noFill/>
          </a:ln>
        </p:spPr>
      </p:pic>
      <p:pic>
        <p:nvPicPr>
          <p:cNvPr id="26" name="Google Shape;26;p4"/>
          <p:cNvPicPr preferRelativeResize="0"/>
          <p:nvPr/>
        </p:nvPicPr>
        <p:blipFill rotWithShape="1">
          <a:blip r:embed="rId3">
            <a:alphaModFix/>
          </a:blip>
          <a:srcRect b="36378"/>
          <a:stretch/>
        </p:blipFill>
        <p:spPr>
          <a:xfrm>
            <a:off x="10638251" y="6149361"/>
            <a:ext cx="731600" cy="657691"/>
          </a:xfrm>
          <a:prstGeom prst="rect">
            <a:avLst/>
          </a:prstGeom>
          <a:noFill/>
          <a:ln>
            <a:noFill/>
          </a:ln>
        </p:spPr>
      </p:pic>
    </p:spTree>
    <p:extLst>
      <p:ext uri="{BB962C8B-B14F-4D97-AF65-F5344CB8AC3E}">
        <p14:creationId xmlns:p14="http://schemas.microsoft.com/office/powerpoint/2010/main" val="73876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marL="0" marR="0" lvl="0" indent="0" algn="l" rtl="0">
              <a:lnSpc>
                <a:spcPct val="115000"/>
              </a:lnSpc>
              <a:spcBef>
                <a:spcPts val="0"/>
              </a:spcBef>
              <a:spcAft>
                <a:spcPts val="0"/>
              </a:spcAft>
              <a:buClr>
                <a:srgbClr val="000000"/>
              </a:buClr>
              <a:buSzPts val="1100"/>
              <a:buFont typeface="Arial"/>
              <a:buNone/>
              <a:defRPr sz="3200">
                <a:solidFill>
                  <a:srgbClr val="06518E"/>
                </a:solidFill>
              </a:defRPr>
            </a:lvl1pPr>
            <a:lvl2pPr lvl="1">
              <a:spcBef>
                <a:spcPts val="2133"/>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41" name="Google Shape;41;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70" lvl="0" indent="-406381">
              <a:spcBef>
                <a:spcPts val="0"/>
              </a:spcBef>
              <a:spcAft>
                <a:spcPts val="0"/>
              </a:spcAft>
              <a:buClr>
                <a:srgbClr val="06518E"/>
              </a:buClr>
              <a:buSzPts val="1200"/>
              <a:buChar char="●"/>
              <a:defRPr sz="1600"/>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pPr lvl="0"/>
            <a:r>
              <a:rPr lang="en-US"/>
              <a:t>Edit Master text styles</a:t>
            </a:r>
          </a:p>
        </p:txBody>
      </p:sp>
      <p:sp>
        <p:nvSpPr>
          <p:cNvPr id="42" name="Google Shape;42;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43" name="Google Shape;43;p7"/>
          <p:cNvPicPr preferRelativeResize="0"/>
          <p:nvPr/>
        </p:nvPicPr>
        <p:blipFill rotWithShape="1">
          <a:blip r:embed="rId2">
            <a:alphaModFix/>
          </a:blip>
          <a:srcRect l="10702" t="45315" r="12243" b="48654"/>
          <a:stretch/>
        </p:blipFill>
        <p:spPr>
          <a:xfrm>
            <a:off x="-174000" y="6271500"/>
            <a:ext cx="10456400" cy="413400"/>
          </a:xfrm>
          <a:prstGeom prst="rect">
            <a:avLst/>
          </a:prstGeom>
          <a:noFill/>
          <a:ln>
            <a:noFill/>
          </a:ln>
        </p:spPr>
      </p:pic>
      <p:pic>
        <p:nvPicPr>
          <p:cNvPr id="44" name="Google Shape;44;p7"/>
          <p:cNvPicPr preferRelativeResize="0"/>
          <p:nvPr/>
        </p:nvPicPr>
        <p:blipFill rotWithShape="1">
          <a:blip r:embed="rId3">
            <a:alphaModFix/>
          </a:blip>
          <a:srcRect b="36378"/>
          <a:stretch/>
        </p:blipFill>
        <p:spPr>
          <a:xfrm>
            <a:off x="10638251" y="6149361"/>
            <a:ext cx="731600" cy="657691"/>
          </a:xfrm>
          <a:prstGeom prst="rect">
            <a:avLst/>
          </a:prstGeom>
          <a:noFill/>
          <a:ln>
            <a:noFill/>
          </a:ln>
        </p:spPr>
      </p:pic>
    </p:spTree>
    <p:extLst>
      <p:ext uri="{BB962C8B-B14F-4D97-AF65-F5344CB8AC3E}">
        <p14:creationId xmlns:p14="http://schemas.microsoft.com/office/powerpoint/2010/main" val="2028553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0"/>
        <p:cNvGrpSpPr/>
        <p:nvPr/>
      </p:nvGrpSpPr>
      <p:grpSpPr>
        <a:xfrm>
          <a:off x="0" y="0"/>
          <a:ext cx="0" cy="0"/>
          <a:chOff x="0" y="0"/>
          <a:chExt cx="0" cy="0"/>
        </a:xfrm>
      </p:grpSpPr>
      <p:sp>
        <p:nvSpPr>
          <p:cNvPr id="51" name="Google Shape;51;p9"/>
          <p:cNvSpPr/>
          <p:nvPr/>
        </p:nvSpPr>
        <p:spPr>
          <a:xfrm>
            <a:off x="6096000" y="-167"/>
            <a:ext cx="6096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53" name="Google Shape;5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marL="0" marR="0" lvl="0" indent="0" algn="l" rtl="0">
              <a:lnSpc>
                <a:spcPct val="115000"/>
              </a:lnSpc>
              <a:spcBef>
                <a:spcPts val="0"/>
              </a:spcBef>
              <a:spcAft>
                <a:spcPts val="0"/>
              </a:spcAft>
              <a:buClr>
                <a:srgbClr val="000000"/>
              </a:buClr>
              <a:buSzPts val="1100"/>
              <a:buFont typeface="Arial"/>
              <a:buNone/>
              <a:defRPr>
                <a:solidFill>
                  <a:srgbClr val="06518E"/>
                </a:solidFill>
              </a:defRPr>
            </a:lvl1pPr>
            <a:lvl2pPr lvl="1" algn="ctr">
              <a:lnSpc>
                <a:spcPct val="100000"/>
              </a:lnSpc>
              <a:spcBef>
                <a:spcPts val="2133"/>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54" name="Google Shape;54;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70" lvl="0" indent="-457178">
              <a:spcBef>
                <a:spcPts val="0"/>
              </a:spcBef>
              <a:spcAft>
                <a:spcPts val="0"/>
              </a:spcAft>
              <a:buClr>
                <a:srgbClr val="06518E"/>
              </a:buClr>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pPr lvl="0"/>
            <a:r>
              <a:rPr lang="en-US"/>
              <a:t>Edit Master text styles</a:t>
            </a:r>
          </a:p>
        </p:txBody>
      </p:sp>
      <p:sp>
        <p:nvSpPr>
          <p:cNvPr id="55" name="Google Shape;55;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6" name="Google Shape;56;p9"/>
          <p:cNvPicPr preferRelativeResize="0"/>
          <p:nvPr/>
        </p:nvPicPr>
        <p:blipFill rotWithShape="1">
          <a:blip r:embed="rId2">
            <a:alphaModFix/>
          </a:blip>
          <a:srcRect b="36378"/>
          <a:stretch/>
        </p:blipFill>
        <p:spPr>
          <a:xfrm>
            <a:off x="10638251" y="6149361"/>
            <a:ext cx="731600" cy="657691"/>
          </a:xfrm>
          <a:prstGeom prst="rect">
            <a:avLst/>
          </a:prstGeom>
          <a:noFill/>
          <a:ln>
            <a:noFill/>
          </a:ln>
        </p:spPr>
      </p:pic>
      <p:pic>
        <p:nvPicPr>
          <p:cNvPr id="57" name="Google Shape;57;p9"/>
          <p:cNvPicPr preferRelativeResize="0"/>
          <p:nvPr/>
        </p:nvPicPr>
        <p:blipFill rotWithShape="1">
          <a:blip r:embed="rId3">
            <a:alphaModFix/>
          </a:blip>
          <a:srcRect l="10702" t="45315" r="12243" b="48654"/>
          <a:stretch/>
        </p:blipFill>
        <p:spPr>
          <a:xfrm>
            <a:off x="-174000" y="6271500"/>
            <a:ext cx="10456400" cy="413400"/>
          </a:xfrm>
          <a:prstGeom prst="rect">
            <a:avLst/>
          </a:prstGeom>
          <a:noFill/>
          <a:ln>
            <a:noFill/>
          </a:ln>
        </p:spPr>
      </p:pic>
    </p:spTree>
    <p:extLst>
      <p:ext uri="{BB962C8B-B14F-4D97-AF65-F5344CB8AC3E}">
        <p14:creationId xmlns:p14="http://schemas.microsoft.com/office/powerpoint/2010/main" val="21286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
        <p:cNvGrpSpPr/>
        <p:nvPr/>
      </p:nvGrpSpPr>
      <p:grpSpPr>
        <a:xfrm>
          <a:off x="0" y="0"/>
          <a:ext cx="0" cy="0"/>
          <a:chOff x="0" y="0"/>
          <a:chExt cx="0" cy="0"/>
        </a:xfrm>
      </p:grpSpPr>
      <p:pic>
        <p:nvPicPr>
          <p:cNvPr id="64" name="Google Shape;64;p11"/>
          <p:cNvPicPr preferRelativeResize="0"/>
          <p:nvPr/>
        </p:nvPicPr>
        <p:blipFill rotWithShape="1">
          <a:blip r:embed="rId2">
            <a:alphaModFix/>
          </a:blip>
          <a:srcRect b="78494"/>
          <a:stretch/>
        </p:blipFill>
        <p:spPr>
          <a:xfrm>
            <a:off x="0" y="2"/>
            <a:ext cx="12192000" cy="1474833"/>
          </a:xfrm>
          <a:prstGeom prst="rect">
            <a:avLst/>
          </a:prstGeom>
          <a:noFill/>
          <a:ln>
            <a:noFill/>
          </a:ln>
        </p:spPr>
      </p:pic>
      <p:sp>
        <p:nvSpPr>
          <p:cNvPr id="65" name="Google Shape;6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1100"/>
              <a:buFont typeface="Arial"/>
              <a:buNone/>
              <a:defRPr sz="12800">
                <a:solidFill>
                  <a:srgbClr val="06518E"/>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6" name="Google Shape;6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70" lvl="0" indent="-457178" algn="ctr">
              <a:spcBef>
                <a:spcPts val="0"/>
              </a:spcBef>
              <a:spcAft>
                <a:spcPts val="0"/>
              </a:spcAft>
              <a:buClr>
                <a:srgbClr val="06518E"/>
              </a:buClr>
              <a:buSzPts val="1800"/>
              <a:buChar char="●"/>
              <a:defRPr/>
            </a:lvl1pPr>
            <a:lvl2pPr marL="1219140" lvl="1" indent="-423312" algn="ctr">
              <a:spcBef>
                <a:spcPts val="2133"/>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pPr lvl="0"/>
            <a:r>
              <a:rPr lang="en-US"/>
              <a:t>Edit Master text styles</a:t>
            </a:r>
          </a:p>
        </p:txBody>
      </p:sp>
      <p:sp>
        <p:nvSpPr>
          <p:cNvPr id="67" name="Google Shape;6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8" name="Google Shape;68;p11"/>
          <p:cNvPicPr preferRelativeResize="0"/>
          <p:nvPr/>
        </p:nvPicPr>
        <p:blipFill>
          <a:blip r:embed="rId3">
            <a:alphaModFix/>
          </a:blip>
          <a:stretch>
            <a:fillRect/>
          </a:stretch>
        </p:blipFill>
        <p:spPr>
          <a:xfrm>
            <a:off x="9939819" y="4230169"/>
            <a:ext cx="1336100" cy="1800833"/>
          </a:xfrm>
          <a:prstGeom prst="rect">
            <a:avLst/>
          </a:prstGeom>
          <a:noFill/>
          <a:ln>
            <a:noFill/>
          </a:ln>
        </p:spPr>
      </p:pic>
    </p:spTree>
    <p:extLst>
      <p:ext uri="{BB962C8B-B14F-4D97-AF65-F5344CB8AC3E}">
        <p14:creationId xmlns:p14="http://schemas.microsoft.com/office/powerpoint/2010/main" val="2057070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1">
  <p:cSld name="Big number 1">
    <p:spTree>
      <p:nvGrpSpPr>
        <p:cNvPr id="1" name="Shape 69"/>
        <p:cNvGrpSpPr/>
        <p:nvPr/>
      </p:nvGrpSpPr>
      <p:grpSpPr>
        <a:xfrm>
          <a:off x="0" y="0"/>
          <a:ext cx="0" cy="0"/>
          <a:chOff x="0" y="0"/>
          <a:chExt cx="0" cy="0"/>
        </a:xfrm>
      </p:grpSpPr>
      <p:sp>
        <p:nvSpPr>
          <p:cNvPr id="70" name="Google Shape;70;p12"/>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1100"/>
              <a:buFont typeface="Arial"/>
              <a:buNone/>
              <a:defRPr sz="12800">
                <a:solidFill>
                  <a:srgbClr val="06518E"/>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1" name="Google Shape;71;p12"/>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70" lvl="0" indent="-457178" algn="ctr" rtl="0">
              <a:spcBef>
                <a:spcPts val="0"/>
              </a:spcBef>
              <a:spcAft>
                <a:spcPts val="0"/>
              </a:spcAft>
              <a:buClr>
                <a:srgbClr val="06518E"/>
              </a:buClr>
              <a:buSzPts val="1800"/>
              <a:buChar char="●"/>
              <a:defRPr/>
            </a:lvl1pPr>
            <a:lvl2pPr marL="1219140" lvl="1" indent="-423312" algn="ctr" rtl="0">
              <a:spcBef>
                <a:spcPts val="2133"/>
              </a:spcBef>
              <a:spcAft>
                <a:spcPts val="0"/>
              </a:spcAft>
              <a:buSzPts val="1400"/>
              <a:buChar char="○"/>
              <a:defRPr/>
            </a:lvl2pPr>
            <a:lvl3pPr marL="1828709" lvl="2" indent="-423312" algn="ctr" rtl="0">
              <a:spcBef>
                <a:spcPts val="2133"/>
              </a:spcBef>
              <a:spcAft>
                <a:spcPts val="0"/>
              </a:spcAft>
              <a:buSzPts val="1400"/>
              <a:buChar char="■"/>
              <a:defRPr/>
            </a:lvl3pPr>
            <a:lvl4pPr marL="2438278" lvl="3" indent="-423312" algn="ctr" rtl="0">
              <a:spcBef>
                <a:spcPts val="2133"/>
              </a:spcBef>
              <a:spcAft>
                <a:spcPts val="0"/>
              </a:spcAft>
              <a:buSzPts val="1400"/>
              <a:buChar char="●"/>
              <a:defRPr/>
            </a:lvl4pPr>
            <a:lvl5pPr marL="3047848" lvl="4" indent="-423312" algn="ctr" rtl="0">
              <a:spcBef>
                <a:spcPts val="2133"/>
              </a:spcBef>
              <a:spcAft>
                <a:spcPts val="0"/>
              </a:spcAft>
              <a:buSzPts val="1400"/>
              <a:buChar char="○"/>
              <a:defRPr/>
            </a:lvl5pPr>
            <a:lvl6pPr marL="3657418" lvl="5" indent="-423312" algn="ctr" rtl="0">
              <a:spcBef>
                <a:spcPts val="2133"/>
              </a:spcBef>
              <a:spcAft>
                <a:spcPts val="0"/>
              </a:spcAft>
              <a:buSzPts val="1400"/>
              <a:buChar char="■"/>
              <a:defRPr/>
            </a:lvl6pPr>
            <a:lvl7pPr marL="4266987" lvl="6" indent="-423312" algn="ctr" rtl="0">
              <a:spcBef>
                <a:spcPts val="2133"/>
              </a:spcBef>
              <a:spcAft>
                <a:spcPts val="0"/>
              </a:spcAft>
              <a:buSzPts val="1400"/>
              <a:buChar char="●"/>
              <a:defRPr/>
            </a:lvl7pPr>
            <a:lvl8pPr marL="4876557" lvl="7" indent="-423312" algn="ctr" rtl="0">
              <a:spcBef>
                <a:spcPts val="2133"/>
              </a:spcBef>
              <a:spcAft>
                <a:spcPts val="0"/>
              </a:spcAft>
              <a:buSzPts val="1400"/>
              <a:buChar char="○"/>
              <a:defRPr/>
            </a:lvl8pPr>
            <a:lvl9pPr marL="5486126" lvl="8" indent="-423312" algn="ctr" rtl="0">
              <a:spcBef>
                <a:spcPts val="2133"/>
              </a:spcBef>
              <a:spcAft>
                <a:spcPts val="2133"/>
              </a:spcAft>
              <a:buSzPts val="1400"/>
              <a:buChar char="■"/>
              <a:defRPr/>
            </a:lvl9pPr>
          </a:lstStyle>
          <a:p>
            <a:pPr lvl="0"/>
            <a:r>
              <a:rPr lang="en-US"/>
              <a:t>Edit Master text styles</a:t>
            </a:r>
          </a:p>
        </p:txBody>
      </p:sp>
      <p:sp>
        <p:nvSpPr>
          <p:cNvPr id="72" name="Google Shape;72;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3" name="Google Shape;73;p12"/>
          <p:cNvPicPr preferRelativeResize="0"/>
          <p:nvPr/>
        </p:nvPicPr>
        <p:blipFill rotWithShape="1">
          <a:blip r:embed="rId2">
            <a:alphaModFix/>
          </a:blip>
          <a:srcRect l="10702" t="45315" r="12243" b="48654"/>
          <a:stretch/>
        </p:blipFill>
        <p:spPr>
          <a:xfrm>
            <a:off x="-174000" y="6271500"/>
            <a:ext cx="10456400" cy="413400"/>
          </a:xfrm>
          <a:prstGeom prst="rect">
            <a:avLst/>
          </a:prstGeom>
          <a:noFill/>
          <a:ln>
            <a:noFill/>
          </a:ln>
        </p:spPr>
      </p:pic>
      <p:pic>
        <p:nvPicPr>
          <p:cNvPr id="74" name="Google Shape;74;p12"/>
          <p:cNvPicPr preferRelativeResize="0"/>
          <p:nvPr/>
        </p:nvPicPr>
        <p:blipFill rotWithShape="1">
          <a:blip r:embed="rId3">
            <a:alphaModFix/>
          </a:blip>
          <a:srcRect b="36378"/>
          <a:stretch/>
        </p:blipFill>
        <p:spPr>
          <a:xfrm>
            <a:off x="10638251" y="6149361"/>
            <a:ext cx="731600" cy="657691"/>
          </a:xfrm>
          <a:prstGeom prst="rect">
            <a:avLst/>
          </a:prstGeom>
          <a:noFill/>
          <a:ln>
            <a:noFill/>
          </a:ln>
        </p:spPr>
      </p:pic>
    </p:spTree>
    <p:extLst>
      <p:ext uri="{BB962C8B-B14F-4D97-AF65-F5344CB8AC3E}">
        <p14:creationId xmlns:p14="http://schemas.microsoft.com/office/powerpoint/2010/main" val="687804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1" preserve="1">
  <p:cSld name="Blank 1">
    <p:spTree>
      <p:nvGrpSpPr>
        <p:cNvPr id="1" name="Shape 79"/>
        <p:cNvGrpSpPr/>
        <p:nvPr/>
      </p:nvGrpSpPr>
      <p:grpSpPr>
        <a:xfrm>
          <a:off x="0" y="0"/>
          <a:ext cx="0" cy="0"/>
          <a:chOff x="0" y="0"/>
          <a:chExt cx="0" cy="0"/>
        </a:xfrm>
      </p:grpSpPr>
      <p:sp>
        <p:nvSpPr>
          <p:cNvPr id="80" name="Google Shape;80;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1" name="Google Shape;81;p14"/>
          <p:cNvPicPr preferRelativeResize="0"/>
          <p:nvPr/>
        </p:nvPicPr>
        <p:blipFill>
          <a:blip r:embed="rId2">
            <a:alphaModFix/>
          </a:blip>
          <a:stretch>
            <a:fillRect/>
          </a:stretch>
        </p:blipFill>
        <p:spPr>
          <a:xfrm>
            <a:off x="9939819" y="4230169"/>
            <a:ext cx="1336100" cy="1800833"/>
          </a:xfrm>
          <a:prstGeom prst="rect">
            <a:avLst/>
          </a:prstGeom>
          <a:noFill/>
          <a:ln>
            <a:noFill/>
          </a:ln>
        </p:spPr>
      </p:pic>
    </p:spTree>
    <p:extLst>
      <p:ext uri="{BB962C8B-B14F-4D97-AF65-F5344CB8AC3E}">
        <p14:creationId xmlns:p14="http://schemas.microsoft.com/office/powerpoint/2010/main" val="187422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pic>
        <p:nvPicPr>
          <p:cNvPr id="11" name="Picture 10" descr="PHAB-00033 - PHAB Presentation Templates_in person12.jpg"/>
          <p:cNvPicPr>
            <a:picLocks noChangeAspect="1"/>
          </p:cNvPicPr>
          <p:nvPr userDrawn="1"/>
        </p:nvPicPr>
        <p:blipFill>
          <a:blip r:embed="rId2" cstate="print"/>
          <a:stretch>
            <a:fillRect/>
          </a:stretch>
        </p:blipFill>
        <p:spPr>
          <a:xfrm>
            <a:off x="0" y="0"/>
            <a:ext cx="12192000" cy="6858000"/>
          </a:xfrm>
          <a:prstGeom prst="rect">
            <a:avLst/>
          </a:prstGeom>
        </p:spPr>
      </p:pic>
      <p:sp>
        <p:nvSpPr>
          <p:cNvPr id="8" name="Text Placeholder 12"/>
          <p:cNvSpPr>
            <a:spLocks noGrp="1"/>
          </p:cNvSpPr>
          <p:nvPr>
            <p:ph type="body" sz="quarter" idx="14" hasCustomPrompt="1"/>
          </p:nvPr>
        </p:nvSpPr>
        <p:spPr>
          <a:xfrm>
            <a:off x="812800" y="1524000"/>
            <a:ext cx="10668000" cy="4343400"/>
          </a:xfrm>
        </p:spPr>
        <p:txBody>
          <a:bodyPr/>
          <a:lstStyle>
            <a:lvl1pPr marL="514326" indent="-514326">
              <a:buFont typeface="+mj-lt"/>
              <a:buAutoNum type="arabicPeriod"/>
              <a:defRPr sz="2000" cap="none" baseline="0">
                <a:solidFill>
                  <a:srgbClr val="0069AA"/>
                </a:solidFill>
                <a:latin typeface="Trebuchet MS" panose="020B0603020202020204" pitchFamily="34" charset="0"/>
              </a:defRPr>
            </a:lvl1pPr>
            <a:lvl2pPr>
              <a:buFont typeface="Arial" pitchFamily="34" charset="0"/>
              <a:buChar char="•"/>
              <a:defRPr sz="1800">
                <a:latin typeface="Trebuchet MS" panose="020B0603020202020204" pitchFamily="34" charset="0"/>
              </a:defRPr>
            </a:lvl2pPr>
            <a:lvl3pPr>
              <a:defRPr sz="1600">
                <a:latin typeface="Trebuchet MS" panose="020B0603020202020204" pitchFamily="34" charset="0"/>
              </a:defRPr>
            </a:lvl3pPr>
            <a:lvl4pPr>
              <a:defRPr sz="1400">
                <a:latin typeface="Trebuchet MS" panose="020B0603020202020204" pitchFamily="34" charset="0"/>
              </a:defRPr>
            </a:lvl4pPr>
            <a:lvl5pPr>
              <a:defRPr sz="1200">
                <a:latin typeface="Trebuchet MS" panose="020B0603020202020204" pitchFamily="34" charset="0"/>
              </a:defRPr>
            </a:lvl5pPr>
          </a:lstStyle>
          <a:p>
            <a:pPr lvl="0"/>
            <a:r>
              <a:rPr lang="en-US" b="1" dirty="0">
                <a:latin typeface="Akzidenz Grotesk BE Regular" pitchFamily="50" charset="0"/>
              </a:rPr>
              <a:t>Click To Edit Master Text Styles</a:t>
            </a:r>
          </a:p>
          <a:p>
            <a:pPr lvl="1">
              <a:buFont typeface="Arial" pitchFamily="34" charset="0"/>
              <a:buChar char="•"/>
            </a:pPr>
            <a:r>
              <a:rPr lang="en-US" dirty="0">
                <a:latin typeface="Akzidenz Grotesk BE Regular" pitchFamily="50" charset="0"/>
              </a:rPr>
              <a:t>Second Level</a:t>
            </a:r>
          </a:p>
          <a:p>
            <a:pPr lvl="2">
              <a:buFont typeface="Courier New" pitchFamily="49" charset="0"/>
              <a:buChar char="o"/>
            </a:pPr>
            <a:r>
              <a:rPr lang="en-US" dirty="0">
                <a:latin typeface="Akzidenz Grotesk BE Regular" pitchFamily="50" charset="0"/>
              </a:rPr>
              <a:t>Third Level</a:t>
            </a:r>
          </a:p>
          <a:p>
            <a:pPr lvl="3">
              <a:buFont typeface="Wingdings" pitchFamily="2" charset="2"/>
              <a:buChar char="§"/>
            </a:pPr>
            <a:r>
              <a:rPr lang="en-US" dirty="0">
                <a:latin typeface="Akzidenz Grotesk BE Regular" pitchFamily="50" charset="0"/>
              </a:rPr>
              <a:t>Fourth Level</a:t>
            </a:r>
          </a:p>
          <a:p>
            <a:pPr lvl="4"/>
            <a:r>
              <a:rPr lang="en-US" dirty="0">
                <a:latin typeface="Akzidenz Grotesk BE Regular" pitchFamily="50" charset="0"/>
              </a:rPr>
              <a:t>Fifth Level</a:t>
            </a:r>
          </a:p>
        </p:txBody>
      </p:sp>
      <p:sp>
        <p:nvSpPr>
          <p:cNvPr id="12" name="Text Placeholder 16"/>
          <p:cNvSpPr>
            <a:spLocks noGrp="1"/>
          </p:cNvSpPr>
          <p:nvPr>
            <p:ph type="body" sz="quarter" idx="15" hasCustomPrompt="1"/>
          </p:nvPr>
        </p:nvSpPr>
        <p:spPr>
          <a:xfrm>
            <a:off x="508000" y="228600"/>
            <a:ext cx="11480800" cy="1066800"/>
          </a:xfrm>
        </p:spPr>
        <p:txBody>
          <a:bodyPr anchor="ctr" anchorCtr="0">
            <a:noAutofit/>
          </a:bodyPr>
          <a:lstStyle>
            <a:lvl1pPr marL="0" algn="l">
              <a:lnSpc>
                <a:spcPts val="5000"/>
              </a:lnSpc>
              <a:buNone/>
              <a:defRPr sz="5000" cap="none" baseline="0">
                <a:solidFill>
                  <a:srgbClr val="0069AA"/>
                </a:solidFill>
                <a:latin typeface="Arial Narrow" pitchFamily="34"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a:t>Click To Edit Master Text Styles</a:t>
            </a:r>
          </a:p>
        </p:txBody>
      </p:sp>
    </p:spTree>
    <p:extLst>
      <p:ext uri="{BB962C8B-B14F-4D97-AF65-F5344CB8AC3E}">
        <p14:creationId xmlns:p14="http://schemas.microsoft.com/office/powerpoint/2010/main" val="322526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9207" y="6276402"/>
            <a:ext cx="1266744" cy="429198"/>
          </a:xfrm>
          <a:prstGeom prst="rect">
            <a:avLst/>
          </a:prstGeom>
        </p:spPr>
      </p:pic>
      <p:sp>
        <p:nvSpPr>
          <p:cNvPr id="11" name="Text Placeholder 10"/>
          <p:cNvSpPr>
            <a:spLocks noGrp="1"/>
          </p:cNvSpPr>
          <p:nvPr>
            <p:ph type="body" sz="quarter" idx="10"/>
          </p:nvPr>
        </p:nvSpPr>
        <p:spPr>
          <a:xfrm>
            <a:off x="9550400" y="1524000"/>
            <a:ext cx="2336800" cy="39624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Bookman Old Style" panose="02050604050505020204" pitchFamily="18" charset="0"/>
              </a:defRPr>
            </a:lvl1pPr>
          </a:lstStyle>
          <a:p>
            <a:pPr lvl="0"/>
            <a:r>
              <a:rPr lang="en-US" dirty="0"/>
              <a:t>Click to edit Master text styles</a:t>
            </a:r>
          </a:p>
          <a:p>
            <a:pPr lvl="0"/>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a:p>
            <a:pPr lvl="0"/>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a:p>
            <a:pPr lvl="0"/>
            <a:endParaRPr lang="en-US" dirty="0"/>
          </a:p>
        </p:txBody>
      </p:sp>
    </p:spTree>
    <p:extLst>
      <p:ext uri="{BB962C8B-B14F-4D97-AF65-F5344CB8AC3E}">
        <p14:creationId xmlns:p14="http://schemas.microsoft.com/office/powerpoint/2010/main" val="2605401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11" name="Picture 10" descr="PHAB-00033 - PHAB Presentation Templates_in person12.jpg"/>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ext Placeholder 12"/>
          <p:cNvSpPr>
            <a:spLocks noGrp="1"/>
          </p:cNvSpPr>
          <p:nvPr>
            <p:ph type="body" sz="quarter" idx="13" hasCustomPrompt="1"/>
          </p:nvPr>
        </p:nvSpPr>
        <p:spPr>
          <a:xfrm>
            <a:off x="508000" y="1524000"/>
            <a:ext cx="5283200" cy="4343400"/>
          </a:xfrm>
        </p:spPr>
        <p:txBody>
          <a:bodyPr/>
          <a:lstStyle>
            <a:lvl1pPr marL="514326" indent="-514326">
              <a:buFont typeface="+mj-lt"/>
              <a:buAutoNum type="arabicPeriod"/>
              <a:defRPr sz="2000" cap="none" baseline="0">
                <a:solidFill>
                  <a:srgbClr val="0069AA"/>
                </a:solidFill>
                <a:latin typeface="Trebuchet MS" panose="020B0603020202020204" pitchFamily="34" charset="0"/>
              </a:defRPr>
            </a:lvl1pPr>
            <a:lvl2pPr>
              <a:buFont typeface="Arial" pitchFamily="34" charset="0"/>
              <a:buChar char="•"/>
              <a:defRPr sz="1800">
                <a:latin typeface="Trebuchet MS" panose="020B0603020202020204" pitchFamily="34" charset="0"/>
              </a:defRPr>
            </a:lvl2pPr>
            <a:lvl3pPr>
              <a:defRPr sz="1600">
                <a:latin typeface="Trebuchet MS" panose="020B0603020202020204" pitchFamily="34" charset="0"/>
              </a:defRPr>
            </a:lvl3pPr>
            <a:lvl4pPr>
              <a:defRPr sz="1400">
                <a:latin typeface="Trebuchet MS" panose="020B0603020202020204" pitchFamily="34" charset="0"/>
              </a:defRPr>
            </a:lvl4pPr>
            <a:lvl5pPr>
              <a:defRPr sz="1200">
                <a:latin typeface="Trebuchet MS" panose="020B0603020202020204" pitchFamily="34" charset="0"/>
              </a:defRPr>
            </a:lvl5pPr>
          </a:lstStyle>
          <a:p>
            <a:pPr lvl="0"/>
            <a:r>
              <a:rPr lang="en-US" b="1" dirty="0">
                <a:latin typeface="Akzidenz Grotesk BE Regular" pitchFamily="50" charset="0"/>
              </a:rPr>
              <a:t>Click To Edit Master Text Styles</a:t>
            </a:r>
          </a:p>
          <a:p>
            <a:pPr lvl="1">
              <a:buFont typeface="Arial" pitchFamily="34" charset="0"/>
              <a:buChar char="•"/>
            </a:pPr>
            <a:r>
              <a:rPr lang="en-US" dirty="0">
                <a:latin typeface="Akzidenz Grotesk BE Regular" pitchFamily="50" charset="0"/>
              </a:rPr>
              <a:t>Second Level</a:t>
            </a:r>
          </a:p>
          <a:p>
            <a:pPr lvl="2">
              <a:buFont typeface="Courier New" pitchFamily="49" charset="0"/>
              <a:buChar char="o"/>
            </a:pPr>
            <a:r>
              <a:rPr lang="en-US" dirty="0">
                <a:latin typeface="Akzidenz Grotesk BE Regular" pitchFamily="50" charset="0"/>
              </a:rPr>
              <a:t>Third Level</a:t>
            </a:r>
          </a:p>
          <a:p>
            <a:pPr lvl="3">
              <a:buFont typeface="Wingdings" pitchFamily="2" charset="2"/>
              <a:buChar char="§"/>
            </a:pPr>
            <a:r>
              <a:rPr lang="en-US" dirty="0">
                <a:latin typeface="Akzidenz Grotesk BE Regular" pitchFamily="50" charset="0"/>
              </a:rPr>
              <a:t>Fourth Level</a:t>
            </a:r>
          </a:p>
          <a:p>
            <a:pPr lvl="4"/>
            <a:r>
              <a:rPr lang="en-US" dirty="0">
                <a:latin typeface="Akzidenz Grotesk BE Regular" pitchFamily="50" charset="0"/>
              </a:rPr>
              <a:t>Fifth Level</a:t>
            </a:r>
          </a:p>
        </p:txBody>
      </p:sp>
      <p:sp>
        <p:nvSpPr>
          <p:cNvPr id="8" name="Text Placeholder 12"/>
          <p:cNvSpPr>
            <a:spLocks noGrp="1"/>
          </p:cNvSpPr>
          <p:nvPr>
            <p:ph type="body" sz="quarter" idx="14" hasCustomPrompt="1"/>
          </p:nvPr>
        </p:nvSpPr>
        <p:spPr>
          <a:xfrm>
            <a:off x="6197600" y="1524000"/>
            <a:ext cx="5283200" cy="4343400"/>
          </a:xfrm>
        </p:spPr>
        <p:txBody>
          <a:bodyPr/>
          <a:lstStyle>
            <a:lvl1pPr marL="514326" indent="-514326">
              <a:buFont typeface="+mj-lt"/>
              <a:buAutoNum type="arabicPeriod"/>
              <a:defRPr sz="2000" cap="none" baseline="0">
                <a:solidFill>
                  <a:srgbClr val="0069AA"/>
                </a:solidFill>
                <a:latin typeface="Trebuchet MS" panose="020B0603020202020204" pitchFamily="34" charset="0"/>
              </a:defRPr>
            </a:lvl1pPr>
            <a:lvl2pPr>
              <a:buFont typeface="Arial" pitchFamily="34" charset="0"/>
              <a:buChar char="•"/>
              <a:defRPr sz="1800">
                <a:latin typeface="Trebuchet MS" panose="020B0603020202020204" pitchFamily="34" charset="0"/>
              </a:defRPr>
            </a:lvl2pPr>
            <a:lvl3pPr>
              <a:defRPr sz="1600">
                <a:latin typeface="Trebuchet MS" panose="020B0603020202020204" pitchFamily="34" charset="0"/>
              </a:defRPr>
            </a:lvl3pPr>
            <a:lvl4pPr>
              <a:defRPr sz="1400">
                <a:latin typeface="Trebuchet MS" panose="020B0603020202020204" pitchFamily="34" charset="0"/>
              </a:defRPr>
            </a:lvl4pPr>
            <a:lvl5pPr>
              <a:defRPr sz="1200">
                <a:latin typeface="Trebuchet MS" panose="020B0603020202020204" pitchFamily="34" charset="0"/>
              </a:defRPr>
            </a:lvl5pPr>
          </a:lstStyle>
          <a:p>
            <a:pPr lvl="0"/>
            <a:r>
              <a:rPr lang="en-US" b="1" dirty="0">
                <a:latin typeface="Akzidenz Grotesk BE Regular" pitchFamily="50" charset="0"/>
              </a:rPr>
              <a:t>Click To Edit Master Text Styles</a:t>
            </a:r>
          </a:p>
          <a:p>
            <a:pPr lvl="1">
              <a:buFont typeface="Arial" pitchFamily="34" charset="0"/>
              <a:buChar char="•"/>
            </a:pPr>
            <a:r>
              <a:rPr lang="en-US" dirty="0">
                <a:latin typeface="Akzidenz Grotesk BE Regular" pitchFamily="50" charset="0"/>
              </a:rPr>
              <a:t>Second Level</a:t>
            </a:r>
          </a:p>
          <a:p>
            <a:pPr lvl="2">
              <a:buFont typeface="Courier New" pitchFamily="49" charset="0"/>
              <a:buChar char="o"/>
            </a:pPr>
            <a:r>
              <a:rPr lang="en-US" dirty="0">
                <a:latin typeface="Akzidenz Grotesk BE Regular" pitchFamily="50" charset="0"/>
              </a:rPr>
              <a:t>Third Level</a:t>
            </a:r>
          </a:p>
          <a:p>
            <a:pPr lvl="3">
              <a:buFont typeface="Wingdings" pitchFamily="2" charset="2"/>
              <a:buChar char="§"/>
            </a:pPr>
            <a:r>
              <a:rPr lang="en-US" dirty="0">
                <a:latin typeface="Akzidenz Grotesk BE Regular" pitchFamily="50" charset="0"/>
              </a:rPr>
              <a:t>Fourth Level</a:t>
            </a:r>
          </a:p>
          <a:p>
            <a:pPr lvl="4"/>
            <a:r>
              <a:rPr lang="en-US" dirty="0">
                <a:latin typeface="Akzidenz Grotesk BE Regular" pitchFamily="50" charset="0"/>
              </a:rPr>
              <a:t>Fifth Level</a:t>
            </a:r>
          </a:p>
        </p:txBody>
      </p:sp>
      <p:sp>
        <p:nvSpPr>
          <p:cNvPr id="12" name="Text Placeholder 16"/>
          <p:cNvSpPr>
            <a:spLocks noGrp="1"/>
          </p:cNvSpPr>
          <p:nvPr>
            <p:ph type="body" sz="quarter" idx="15" hasCustomPrompt="1"/>
          </p:nvPr>
        </p:nvSpPr>
        <p:spPr>
          <a:xfrm>
            <a:off x="508000" y="228600"/>
            <a:ext cx="11480800" cy="990600"/>
          </a:xfrm>
        </p:spPr>
        <p:txBody>
          <a:bodyPr anchor="ctr" anchorCtr="0">
            <a:noAutofit/>
          </a:bodyPr>
          <a:lstStyle>
            <a:lvl1pPr marL="0" algn="l">
              <a:lnSpc>
                <a:spcPts val="5000"/>
              </a:lnSpc>
              <a:buNone/>
              <a:defRPr sz="5000" cap="none" baseline="0">
                <a:solidFill>
                  <a:srgbClr val="0069AA"/>
                </a:solidFill>
                <a:latin typeface="Arial Narrow" pitchFamily="34" charset="0"/>
              </a:defRPr>
            </a:lvl1pPr>
            <a:lvl2pPr algn="ctr">
              <a:buNone/>
              <a:defRPr sz="5000">
                <a:latin typeface="Chaparral Pro" pitchFamily="18" charset="0"/>
              </a:defRPr>
            </a:lvl2pPr>
            <a:lvl3pPr algn="ctr">
              <a:buNone/>
              <a:defRPr sz="5000">
                <a:latin typeface="Chaparral Pro" pitchFamily="18" charset="0"/>
              </a:defRPr>
            </a:lvl3pPr>
            <a:lvl4pPr algn="ctr">
              <a:buNone/>
              <a:defRPr sz="5000">
                <a:latin typeface="Chaparral Pro" pitchFamily="18" charset="0"/>
              </a:defRPr>
            </a:lvl4pPr>
            <a:lvl5pPr algn="ctr">
              <a:buNone/>
              <a:defRPr sz="5000">
                <a:latin typeface="Chaparral Pro" pitchFamily="18" charset="0"/>
              </a:defRPr>
            </a:lvl5pPr>
          </a:lstStyle>
          <a:p>
            <a:pPr lvl="0"/>
            <a:r>
              <a:rPr lang="en-US" dirty="0"/>
              <a:t>Click To Edit Master Text Styles</a:t>
            </a:r>
          </a:p>
        </p:txBody>
      </p:sp>
    </p:spTree>
    <p:extLst>
      <p:ext uri="{BB962C8B-B14F-4D97-AF65-F5344CB8AC3E}">
        <p14:creationId xmlns:p14="http://schemas.microsoft.com/office/powerpoint/2010/main" val="1937174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AF82F94-FCF5-4A4F-906C-3A47474C382D}" type="datetime1">
              <a:rPr lang="en-US" smtClean="0"/>
              <a:t>11/12/2019</a:t>
            </a:fld>
            <a:endParaRPr lang="en-US" dirty="0"/>
          </a:p>
        </p:txBody>
      </p:sp>
      <p:sp>
        <p:nvSpPr>
          <p:cNvPr id="5" name="Footer Placeholder 4"/>
          <p:cNvSpPr>
            <a:spLocks noGrp="1"/>
          </p:cNvSpPr>
          <p:nvPr>
            <p:ph type="ftr" sz="quarter" idx="11"/>
          </p:nvPr>
        </p:nvSpPr>
        <p:spPr/>
        <p:txBody>
          <a:bodyPr/>
          <a:lstStyle>
            <a:lvl1pPr algn="ctr">
              <a:defRPr b="1">
                <a:solidFill>
                  <a:schemeClr val="tx1"/>
                </a:solidFill>
              </a:defRPr>
            </a:lvl1pPr>
          </a:lstStyle>
          <a:p>
            <a:r>
              <a:rPr lang="en-US" dirty="0"/>
              <a:t>PUBLIC HEALTH ACCREDITATION BOARD</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342090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406400" y="465144"/>
            <a:ext cx="11430000" cy="2192337"/>
          </a:xfrm>
          <a:prstGeom prst="rect">
            <a:avLst/>
          </a:prstGeom>
        </p:spPr>
        <p:txBody>
          <a:bodyPr/>
          <a:lstStyle/>
          <a:p>
            <a:endParaRPr lang="en-US"/>
          </a:p>
        </p:txBody>
      </p:sp>
      <p:sp>
        <p:nvSpPr>
          <p:cNvPr id="6" name="Title 9"/>
          <p:cNvSpPr>
            <a:spLocks noGrp="1"/>
          </p:cNvSpPr>
          <p:nvPr>
            <p:ph type="title" hasCustomPrompt="1"/>
          </p:nvPr>
        </p:nvSpPr>
        <p:spPr>
          <a:xfrm>
            <a:off x="406400" y="3048000"/>
            <a:ext cx="10972800" cy="1143000"/>
          </a:xfrm>
          <a:prstGeom prst="rect">
            <a:avLst/>
          </a:prstGeom>
        </p:spPr>
        <p:txBody>
          <a:bodyPr/>
          <a:lstStyle>
            <a:lvl1pPr algn="l">
              <a:defRPr>
                <a:solidFill>
                  <a:srgbClr val="0A203F"/>
                </a:solidFill>
                <a:effectLst>
                  <a:outerShdw blurRad="38100" dist="38100" dir="2700000" algn="tl">
                    <a:srgbClr val="000000">
                      <a:alpha val="43137"/>
                    </a:srgbClr>
                  </a:outerShdw>
                </a:effectLst>
                <a:latin typeface="Neutra Display Titling" panose="02000000000000000000" pitchFamily="2" charset="0"/>
              </a:defRPr>
            </a:lvl1pPr>
          </a:lstStyle>
          <a:p>
            <a:r>
              <a:rPr lang="en-US" dirty="0"/>
              <a:t>Click to edit Master </a:t>
            </a:r>
            <a:r>
              <a:rPr lang="en-US" dirty="0" err="1"/>
              <a:t>titlE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87561" y="6186989"/>
            <a:ext cx="1618849" cy="548187"/>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465" y="5638804"/>
            <a:ext cx="1461831" cy="1096373"/>
          </a:xfrm>
          <a:prstGeom prst="rect">
            <a:avLst/>
          </a:prstGeom>
        </p:spPr>
      </p:pic>
    </p:spTree>
    <p:extLst>
      <p:ext uri="{BB962C8B-B14F-4D97-AF65-F5344CB8AC3E}">
        <p14:creationId xmlns:p14="http://schemas.microsoft.com/office/powerpoint/2010/main" val="364629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248405"/>
            <a:ext cx="13631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userDrawn="1"/>
        </p:nvPicPr>
        <p:blipFill>
          <a:blip r:embed="rId3">
            <a:extLst>
              <a:ext uri="{28A0092B-C50C-407E-A947-70E740481C1C}">
                <a14:useLocalDpi xmlns:a14="http://schemas.microsoft.com/office/drawing/2010/main" val="0"/>
              </a:ext>
            </a:extLst>
          </a:blip>
          <a:srcRect r="45163" b="33768"/>
          <a:stretch>
            <a:fillRect/>
          </a:stretch>
        </p:blipFill>
        <p:spPr bwMode="auto">
          <a:xfrm>
            <a:off x="4002622" y="2667000"/>
            <a:ext cx="818938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406400" y="457200"/>
            <a:ext cx="11379200" cy="5638800"/>
          </a:xfrm>
          <a:prstGeom prst="rect">
            <a:avLst/>
          </a:prstGeom>
        </p:spPr>
        <p:txBody>
          <a:bodyPr/>
          <a:lstStyle/>
          <a:p>
            <a:pPr lvl="0"/>
            <a:endParaRPr lang="en-US" noProof="0"/>
          </a:p>
        </p:txBody>
      </p:sp>
    </p:spTree>
    <p:extLst>
      <p:ext uri="{BB962C8B-B14F-4D97-AF65-F5344CB8AC3E}">
        <p14:creationId xmlns:p14="http://schemas.microsoft.com/office/powerpoint/2010/main" val="3165763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248405"/>
            <a:ext cx="13631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userDrawn="1"/>
        </p:nvPicPr>
        <p:blipFill>
          <a:blip r:embed="rId3">
            <a:extLst>
              <a:ext uri="{28A0092B-C50C-407E-A947-70E740481C1C}">
                <a14:useLocalDpi xmlns:a14="http://schemas.microsoft.com/office/drawing/2010/main" val="0"/>
              </a:ext>
            </a:extLst>
          </a:blip>
          <a:srcRect r="45163" b="33768"/>
          <a:stretch>
            <a:fillRect/>
          </a:stretch>
        </p:blipFill>
        <p:spPr bwMode="auto">
          <a:xfrm>
            <a:off x="4002622" y="2667000"/>
            <a:ext cx="818938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406400" y="457200"/>
            <a:ext cx="11379200" cy="5638800"/>
          </a:xfrm>
          <a:prstGeom prst="rect">
            <a:avLst/>
          </a:prstGeom>
        </p:spPr>
        <p:txBody>
          <a:bodyPr/>
          <a:lstStyle/>
          <a:p>
            <a:pPr lvl="0"/>
            <a:endParaRPr lang="en-US" noProof="0"/>
          </a:p>
        </p:txBody>
      </p:sp>
    </p:spTree>
    <p:extLst>
      <p:ext uri="{BB962C8B-B14F-4D97-AF65-F5344CB8AC3E}">
        <p14:creationId xmlns:p14="http://schemas.microsoft.com/office/powerpoint/2010/main" val="3433095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248405"/>
            <a:ext cx="13631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userDrawn="1"/>
        </p:nvPicPr>
        <p:blipFill>
          <a:blip r:embed="rId3">
            <a:extLst>
              <a:ext uri="{28A0092B-C50C-407E-A947-70E740481C1C}">
                <a14:useLocalDpi xmlns:a14="http://schemas.microsoft.com/office/drawing/2010/main" val="0"/>
              </a:ext>
            </a:extLst>
          </a:blip>
          <a:srcRect r="45163" b="33768"/>
          <a:stretch>
            <a:fillRect/>
          </a:stretch>
        </p:blipFill>
        <p:spPr bwMode="auto">
          <a:xfrm>
            <a:off x="4002622" y="2667000"/>
            <a:ext cx="818938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406400" y="457200"/>
            <a:ext cx="11379200" cy="5638800"/>
          </a:xfrm>
          <a:prstGeom prst="rect">
            <a:avLst/>
          </a:prstGeom>
        </p:spPr>
        <p:txBody>
          <a:bodyPr/>
          <a:lstStyle/>
          <a:p>
            <a:pPr lvl="0"/>
            <a:endParaRPr lang="en-US" noProof="0"/>
          </a:p>
        </p:txBody>
      </p:sp>
    </p:spTree>
    <p:extLst>
      <p:ext uri="{BB962C8B-B14F-4D97-AF65-F5344CB8AC3E}">
        <p14:creationId xmlns:p14="http://schemas.microsoft.com/office/powerpoint/2010/main" val="1869332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4917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87520" y="6186491"/>
            <a:ext cx="1619249"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1002" y="5638803"/>
            <a:ext cx="14605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165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87520" y="6186491"/>
            <a:ext cx="1619249"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1002" y="5638803"/>
            <a:ext cx="14605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52838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9741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50000"/>
          </a:schemeClr>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12800" y="838200"/>
            <a:ext cx="3149600" cy="4648200"/>
          </a:xfrm>
          <a:prstGeom prst="rect">
            <a:avLst/>
          </a:prstGeom>
        </p:spPr>
        <p:txBody>
          <a:bodyPr/>
          <a:lstStyle/>
          <a:p>
            <a:endParaRPr lang="en-US"/>
          </a:p>
        </p:txBody>
      </p:sp>
      <p:sp>
        <p:nvSpPr>
          <p:cNvPr id="10" name="Picture Placeholder 8"/>
          <p:cNvSpPr>
            <a:spLocks noGrp="1"/>
          </p:cNvSpPr>
          <p:nvPr>
            <p:ph type="pic" sz="quarter" idx="11"/>
          </p:nvPr>
        </p:nvSpPr>
        <p:spPr>
          <a:xfrm>
            <a:off x="4381500" y="838200"/>
            <a:ext cx="3149600" cy="4648200"/>
          </a:xfrm>
          <a:prstGeom prst="rect">
            <a:avLst/>
          </a:prstGeom>
        </p:spPr>
        <p:txBody>
          <a:bodyPr/>
          <a:lstStyle/>
          <a:p>
            <a:endParaRPr lang="en-US"/>
          </a:p>
        </p:txBody>
      </p:sp>
      <p:sp>
        <p:nvSpPr>
          <p:cNvPr id="11" name="Picture Placeholder 8"/>
          <p:cNvSpPr>
            <a:spLocks noGrp="1"/>
          </p:cNvSpPr>
          <p:nvPr>
            <p:ph type="pic" sz="quarter" idx="12"/>
          </p:nvPr>
        </p:nvSpPr>
        <p:spPr>
          <a:xfrm>
            <a:off x="8026400" y="838200"/>
            <a:ext cx="3149600" cy="4648200"/>
          </a:xfrm>
          <a:prstGeom prst="rect">
            <a:avLst/>
          </a:prstGeom>
        </p:spPr>
        <p:txBody>
          <a:bodyPr/>
          <a:lstStyle/>
          <a:p>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096001"/>
            <a:ext cx="1647259" cy="557807"/>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r="5904" b="42146"/>
          <a:stretch/>
        </p:blipFill>
        <p:spPr>
          <a:xfrm>
            <a:off x="2540000" y="4495800"/>
            <a:ext cx="9652000" cy="2514600"/>
          </a:xfrm>
          <a:prstGeom prst="rect">
            <a:avLst/>
          </a:prstGeom>
        </p:spPr>
      </p:pic>
    </p:spTree>
    <p:extLst>
      <p:ext uri="{BB962C8B-B14F-4D97-AF65-F5344CB8AC3E}">
        <p14:creationId xmlns:p14="http://schemas.microsoft.com/office/powerpoint/2010/main" val="1994022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88602" y="6276978"/>
            <a:ext cx="126788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304800" y="5838826"/>
            <a:ext cx="70104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altLang="en-US" sz="1050">
                <a:solidFill>
                  <a:srgbClr val="FFFFFF"/>
                </a:solidFill>
                <a:latin typeface="Neutra Text TF Light" pitchFamily="2" charset="0"/>
              </a:rPr>
              <a:t>Insert caption here</a:t>
            </a:r>
          </a:p>
        </p:txBody>
      </p:sp>
      <p:graphicFrame>
        <p:nvGraphicFramePr>
          <p:cNvPr id="5" name="Chart 3"/>
          <p:cNvGraphicFramePr>
            <a:graphicFrameLocks/>
          </p:cNvGraphicFramePr>
          <p:nvPr/>
        </p:nvGraphicFramePr>
        <p:xfrm>
          <a:off x="237068" y="1397000"/>
          <a:ext cx="8263467" cy="4165600"/>
        </p:xfrm>
        <a:graphic>
          <a:graphicData uri="http://schemas.openxmlformats.org/presentationml/2006/ole">
            <mc:AlternateContent xmlns:mc="http://schemas.openxmlformats.org/markup-compatibility/2006">
              <mc:Choice xmlns:v="urn:schemas-microsoft-com:vml" Requires="v">
                <p:oleObj spid="_x0000_s1031" r:id="rId5" imgW="6200169" imgH="4170025" progId="Excel.Chart.8">
                  <p:embed/>
                </p:oleObj>
              </mc:Choice>
              <mc:Fallback>
                <p:oleObj r:id="rId5" imgW="6200169" imgH="4170025" progId="Excel.Chart.8">
                  <p:embed/>
                  <p:pic>
                    <p:nvPicPr>
                      <p:cNvPr id="5" name="Char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068" y="1397000"/>
                        <a:ext cx="82634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802" y="6429378"/>
            <a:ext cx="126788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9550400" y="1524000"/>
            <a:ext cx="2336800" cy="396240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500">
                <a:latin typeface="Bookman Old Style" panose="02050604050505020204" pitchFamily="18" charset="0"/>
              </a:defRPr>
            </a:lvl1pPr>
          </a:lstStyle>
          <a:p>
            <a:pPr lvl="0"/>
            <a:r>
              <a:rPr lang="en-US" dirty="0"/>
              <a:t>Click to edit Master text styles</a:t>
            </a:r>
          </a:p>
          <a:p>
            <a:pPr lvl="0"/>
            <a:endParaRPr lang="en-US" dirty="0"/>
          </a:p>
          <a:p>
            <a:pPr lvl="0"/>
            <a:r>
              <a:rPr lang="en-US" dirty="0"/>
              <a:t>Click to edit Master text styles</a:t>
            </a:r>
          </a:p>
          <a:p>
            <a:pPr lvl="0"/>
            <a:endParaRPr lang="en-US" dirty="0"/>
          </a:p>
          <a:p>
            <a:pPr lvl="0"/>
            <a:r>
              <a:rPr lang="en-US" dirty="0"/>
              <a:t>Click to edit Master text styles</a:t>
            </a:r>
          </a:p>
          <a:p>
            <a:pPr lvl="0"/>
            <a:endParaRPr lang="en-US" dirty="0"/>
          </a:p>
        </p:txBody>
      </p:sp>
    </p:spTree>
    <p:extLst>
      <p:ext uri="{BB962C8B-B14F-4D97-AF65-F5344CB8AC3E}">
        <p14:creationId xmlns:p14="http://schemas.microsoft.com/office/powerpoint/2010/main" val="76292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88602" y="6276978"/>
            <a:ext cx="126788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993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0253F"/>
        </a:solidFill>
        <a:effectLst/>
      </p:bgPr>
    </p:bg>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2" y="6096003"/>
            <a:ext cx="16467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cstate="print">
            <a:extLst>
              <a:ext uri="{28A0092B-C50C-407E-A947-70E740481C1C}">
                <a14:useLocalDpi xmlns:a14="http://schemas.microsoft.com/office/drawing/2010/main" val="0"/>
              </a:ext>
            </a:extLst>
          </a:blip>
          <a:srcRect r="5904" b="42146"/>
          <a:stretch>
            <a:fillRect/>
          </a:stretch>
        </p:blipFill>
        <p:spPr bwMode="auto">
          <a:xfrm>
            <a:off x="2540000" y="4495800"/>
            <a:ext cx="965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812800" y="838200"/>
            <a:ext cx="3149600" cy="4648200"/>
          </a:xfrm>
          <a:prstGeom prst="rect">
            <a:avLst/>
          </a:prstGeom>
        </p:spPr>
        <p:txBody>
          <a:bodyPr/>
          <a:lstStyle/>
          <a:p>
            <a:pPr lvl="0"/>
            <a:endParaRPr lang="en-US" noProof="0"/>
          </a:p>
        </p:txBody>
      </p:sp>
      <p:sp>
        <p:nvSpPr>
          <p:cNvPr id="10" name="Picture Placeholder 8"/>
          <p:cNvSpPr>
            <a:spLocks noGrp="1"/>
          </p:cNvSpPr>
          <p:nvPr>
            <p:ph type="pic" sz="quarter" idx="11"/>
          </p:nvPr>
        </p:nvSpPr>
        <p:spPr>
          <a:xfrm>
            <a:off x="4381500" y="838200"/>
            <a:ext cx="3149600" cy="4648200"/>
          </a:xfrm>
          <a:prstGeom prst="rect">
            <a:avLst/>
          </a:prstGeom>
        </p:spPr>
        <p:txBody>
          <a:bodyPr/>
          <a:lstStyle/>
          <a:p>
            <a:pPr lvl="0"/>
            <a:endParaRPr lang="en-US" noProof="0"/>
          </a:p>
        </p:txBody>
      </p:sp>
      <p:sp>
        <p:nvSpPr>
          <p:cNvPr id="11" name="Picture Placeholder 8"/>
          <p:cNvSpPr>
            <a:spLocks noGrp="1"/>
          </p:cNvSpPr>
          <p:nvPr>
            <p:ph type="pic" sz="quarter" idx="12"/>
          </p:nvPr>
        </p:nvSpPr>
        <p:spPr>
          <a:xfrm>
            <a:off x="8026400" y="838200"/>
            <a:ext cx="3149600" cy="4648200"/>
          </a:xfrm>
          <a:prstGeom prst="rect">
            <a:avLst/>
          </a:prstGeom>
        </p:spPr>
        <p:txBody>
          <a:bodyPr/>
          <a:lstStyle/>
          <a:p>
            <a:pPr lvl="0"/>
            <a:endParaRPr lang="en-US" noProof="0"/>
          </a:p>
        </p:txBody>
      </p:sp>
    </p:spTree>
    <p:extLst>
      <p:ext uri="{BB962C8B-B14F-4D97-AF65-F5344CB8AC3E}">
        <p14:creationId xmlns:p14="http://schemas.microsoft.com/office/powerpoint/2010/main" val="2875725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0253F"/>
        </a:solidFill>
        <a:effectLst/>
      </p:bgPr>
    </p:bg>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2" y="6096003"/>
            <a:ext cx="16467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812800" y="838200"/>
            <a:ext cx="3149600" cy="4648200"/>
          </a:xfrm>
          <a:prstGeom prst="rect">
            <a:avLst/>
          </a:prstGeom>
        </p:spPr>
        <p:txBody>
          <a:bodyPr/>
          <a:lstStyle/>
          <a:p>
            <a:pPr lvl="0"/>
            <a:endParaRPr lang="en-US" noProof="0"/>
          </a:p>
        </p:txBody>
      </p:sp>
      <p:sp>
        <p:nvSpPr>
          <p:cNvPr id="10" name="Picture Placeholder 8"/>
          <p:cNvSpPr>
            <a:spLocks noGrp="1"/>
          </p:cNvSpPr>
          <p:nvPr>
            <p:ph type="pic" sz="quarter" idx="11"/>
          </p:nvPr>
        </p:nvSpPr>
        <p:spPr>
          <a:xfrm>
            <a:off x="4381500" y="838200"/>
            <a:ext cx="3149600" cy="4648200"/>
          </a:xfrm>
          <a:prstGeom prst="rect">
            <a:avLst/>
          </a:prstGeom>
        </p:spPr>
        <p:txBody>
          <a:bodyPr/>
          <a:lstStyle/>
          <a:p>
            <a:pPr lvl="0"/>
            <a:endParaRPr lang="en-US" noProof="0"/>
          </a:p>
        </p:txBody>
      </p:sp>
      <p:sp>
        <p:nvSpPr>
          <p:cNvPr id="11" name="Picture Placeholder 8"/>
          <p:cNvSpPr>
            <a:spLocks noGrp="1"/>
          </p:cNvSpPr>
          <p:nvPr>
            <p:ph type="pic" sz="quarter" idx="12"/>
          </p:nvPr>
        </p:nvSpPr>
        <p:spPr>
          <a:xfrm>
            <a:off x="8026400" y="838200"/>
            <a:ext cx="3149600" cy="4648200"/>
          </a:xfrm>
          <a:prstGeom prst="rect">
            <a:avLst/>
          </a:prstGeom>
        </p:spPr>
        <p:txBody>
          <a:bodyPr/>
          <a:lstStyle/>
          <a:p>
            <a:pPr lvl="0"/>
            <a:endParaRPr lang="en-US" noProof="0"/>
          </a:p>
        </p:txBody>
      </p:sp>
    </p:spTree>
    <p:extLst>
      <p:ext uri="{BB962C8B-B14F-4D97-AF65-F5344CB8AC3E}">
        <p14:creationId xmlns:p14="http://schemas.microsoft.com/office/powerpoint/2010/main" val="2430301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248403"/>
            <a:ext cx="13631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userDrawn="1"/>
        </p:nvPicPr>
        <p:blipFill>
          <a:blip r:embed="rId3">
            <a:extLst>
              <a:ext uri="{28A0092B-C50C-407E-A947-70E740481C1C}">
                <a14:useLocalDpi xmlns:a14="http://schemas.microsoft.com/office/drawing/2010/main" val="0"/>
              </a:ext>
            </a:extLst>
          </a:blip>
          <a:srcRect r="45163" b="33768"/>
          <a:stretch>
            <a:fillRect/>
          </a:stretch>
        </p:blipFill>
        <p:spPr bwMode="auto">
          <a:xfrm>
            <a:off x="4002619" y="2667000"/>
            <a:ext cx="818938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406400" y="457200"/>
            <a:ext cx="11379200" cy="5638800"/>
          </a:xfrm>
          <a:prstGeom prst="rect">
            <a:avLst/>
          </a:prstGeom>
        </p:spPr>
        <p:txBody>
          <a:bodyPr/>
          <a:lstStyle/>
          <a:p>
            <a:pPr lvl="0"/>
            <a:endParaRPr lang="en-US" noProof="0"/>
          </a:p>
        </p:txBody>
      </p:sp>
    </p:spTree>
    <p:extLst>
      <p:ext uri="{BB962C8B-B14F-4D97-AF65-F5344CB8AC3E}">
        <p14:creationId xmlns:p14="http://schemas.microsoft.com/office/powerpoint/2010/main" val="1301608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5302" y="6172203"/>
            <a:ext cx="155363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1700463" y="1828800"/>
            <a:ext cx="4775200" cy="2209800"/>
          </a:xfrm>
          <a:prstGeom prst="rect">
            <a:avLst/>
          </a:prstGeo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sz="1800">
                <a:solidFill>
                  <a:srgbClr val="0A203F"/>
                </a:solidFill>
                <a:latin typeface="Bookman Old Style" panose="02050604050505020204" pitchFamily="18" charset="0"/>
              </a:defRPr>
            </a:lvl1pPr>
          </a:lstStyle>
          <a:p>
            <a:pPr lvl="0"/>
            <a:r>
              <a:rPr lang="en-US" dirty="0"/>
              <a:t>Click to edit</a:t>
            </a:r>
          </a:p>
          <a:p>
            <a:pPr lvl="0"/>
            <a:r>
              <a:rPr lang="en-US" dirty="0"/>
              <a:t>Click to edit</a:t>
            </a:r>
          </a:p>
          <a:p>
            <a:pPr lvl="0"/>
            <a:r>
              <a:rPr lang="en-US" dirty="0"/>
              <a:t>Click to edit</a:t>
            </a:r>
          </a:p>
          <a:p>
            <a:pPr lvl="0"/>
            <a:r>
              <a:rPr lang="en-US" dirty="0"/>
              <a:t>Click to edit</a:t>
            </a:r>
          </a:p>
          <a:p>
            <a:pPr lvl="0"/>
            <a:endParaRPr lang="en-US" dirty="0"/>
          </a:p>
        </p:txBody>
      </p:sp>
      <p:sp>
        <p:nvSpPr>
          <p:cNvPr id="6" name="Text Placeholder 4"/>
          <p:cNvSpPr>
            <a:spLocks noGrp="1"/>
          </p:cNvSpPr>
          <p:nvPr>
            <p:ph type="body" sz="quarter" idx="11"/>
          </p:nvPr>
        </p:nvSpPr>
        <p:spPr>
          <a:xfrm>
            <a:off x="7010400" y="1828800"/>
            <a:ext cx="4775200" cy="2209800"/>
          </a:xfrm>
          <a:prstGeom prst="rect">
            <a:avLst/>
          </a:prstGeo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sz="1800">
                <a:solidFill>
                  <a:srgbClr val="0A203F"/>
                </a:solidFill>
                <a:latin typeface="Bookman Old Style" panose="02050604050505020204" pitchFamily="18" charset="0"/>
              </a:defRPr>
            </a:lvl1pPr>
          </a:lstStyle>
          <a:p>
            <a:pPr lvl="0"/>
            <a:r>
              <a:rPr lang="en-US" dirty="0"/>
              <a:t>Click to edit</a:t>
            </a:r>
          </a:p>
          <a:p>
            <a:pPr lvl="0"/>
            <a:r>
              <a:rPr lang="en-US" dirty="0"/>
              <a:t>Click to edit</a:t>
            </a:r>
          </a:p>
          <a:p>
            <a:pPr lvl="0"/>
            <a:r>
              <a:rPr lang="en-US" dirty="0"/>
              <a:t>Click to edit</a:t>
            </a:r>
          </a:p>
          <a:p>
            <a:pPr lvl="0"/>
            <a:r>
              <a:rPr lang="en-US" dirty="0"/>
              <a:t>Click to edit</a:t>
            </a:r>
          </a:p>
          <a:p>
            <a:pPr lvl="0"/>
            <a:endParaRPr lang="en-US" dirty="0"/>
          </a:p>
        </p:txBody>
      </p:sp>
      <p:sp>
        <p:nvSpPr>
          <p:cNvPr id="7" name="Text Placeholder 4"/>
          <p:cNvSpPr>
            <a:spLocks noGrp="1"/>
          </p:cNvSpPr>
          <p:nvPr>
            <p:ph type="body" sz="quarter" idx="12"/>
          </p:nvPr>
        </p:nvSpPr>
        <p:spPr>
          <a:xfrm>
            <a:off x="1700463" y="4038600"/>
            <a:ext cx="4775200" cy="2209800"/>
          </a:xfrm>
          <a:prstGeom prst="rect">
            <a:avLst/>
          </a:prstGeo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sz="1800">
                <a:solidFill>
                  <a:srgbClr val="0A203F"/>
                </a:solidFill>
                <a:latin typeface="Bookman Old Style" panose="02050604050505020204" pitchFamily="18" charset="0"/>
              </a:defRPr>
            </a:lvl1pPr>
          </a:lstStyle>
          <a:p>
            <a:pPr lvl="0"/>
            <a:r>
              <a:rPr lang="en-US" dirty="0"/>
              <a:t>Click to edit</a:t>
            </a:r>
          </a:p>
          <a:p>
            <a:pPr lvl="0"/>
            <a:r>
              <a:rPr lang="en-US" dirty="0"/>
              <a:t>Click to edit</a:t>
            </a:r>
          </a:p>
          <a:p>
            <a:pPr lvl="0"/>
            <a:r>
              <a:rPr lang="en-US" dirty="0"/>
              <a:t>Click to edit</a:t>
            </a:r>
          </a:p>
          <a:p>
            <a:pPr lvl="0"/>
            <a:r>
              <a:rPr lang="en-US" dirty="0"/>
              <a:t>Click to edit</a:t>
            </a:r>
          </a:p>
          <a:p>
            <a:pPr lvl="0"/>
            <a:endParaRPr lang="en-US" dirty="0"/>
          </a:p>
        </p:txBody>
      </p:sp>
      <p:sp>
        <p:nvSpPr>
          <p:cNvPr id="8" name="Text Placeholder 4"/>
          <p:cNvSpPr>
            <a:spLocks noGrp="1"/>
          </p:cNvSpPr>
          <p:nvPr>
            <p:ph type="body" sz="quarter" idx="13"/>
          </p:nvPr>
        </p:nvSpPr>
        <p:spPr>
          <a:xfrm>
            <a:off x="7010400" y="4038600"/>
            <a:ext cx="4775200" cy="2209800"/>
          </a:xfrm>
          <a:prstGeom prst="rect">
            <a:avLst/>
          </a:prstGeom>
        </p:spPr>
        <p:txBody>
          <a:bodyPr/>
          <a:lstStyle>
            <a:lvl1pPr marL="257175" marR="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sz="1800">
                <a:solidFill>
                  <a:srgbClr val="0A203F"/>
                </a:solidFill>
                <a:latin typeface="Bookman Old Style" panose="02050604050505020204" pitchFamily="18" charset="0"/>
              </a:defRPr>
            </a:lvl1pPr>
          </a:lstStyle>
          <a:p>
            <a:pPr lvl="0"/>
            <a:r>
              <a:rPr lang="en-US" dirty="0"/>
              <a:t>Click to edit</a:t>
            </a:r>
          </a:p>
          <a:p>
            <a:pPr lvl="0"/>
            <a:r>
              <a:rPr lang="en-US" dirty="0"/>
              <a:t>Click to edit</a:t>
            </a:r>
          </a:p>
          <a:p>
            <a:pPr lvl="0"/>
            <a:r>
              <a:rPr lang="en-US" dirty="0"/>
              <a:t>Click to edit</a:t>
            </a:r>
          </a:p>
          <a:p>
            <a:pPr lvl="0"/>
            <a:r>
              <a:rPr lang="en-US" dirty="0"/>
              <a:t>Click to edit</a:t>
            </a:r>
          </a:p>
          <a:p>
            <a:pPr lvl="0"/>
            <a:endParaRPr lang="en-US" dirty="0"/>
          </a:p>
        </p:txBody>
      </p:sp>
      <p:sp>
        <p:nvSpPr>
          <p:cNvPr id="10" name="Title 9"/>
          <p:cNvSpPr>
            <a:spLocks noGrp="1"/>
          </p:cNvSpPr>
          <p:nvPr>
            <p:ph type="title"/>
          </p:nvPr>
        </p:nvSpPr>
        <p:spPr>
          <a:xfrm>
            <a:off x="812800" y="228600"/>
            <a:ext cx="10972800" cy="1143000"/>
          </a:xfrm>
          <a:prstGeom prst="rect">
            <a:avLst/>
          </a:prstGeom>
        </p:spPr>
        <p:txBody>
          <a:bodyPr/>
          <a:lstStyle>
            <a:lvl1pPr algn="l">
              <a:defRPr>
                <a:solidFill>
                  <a:srgbClr val="0A203F"/>
                </a:solidFill>
                <a:effectLst>
                  <a:outerShdw blurRad="38100" dist="38100" dir="2700000" algn="tl">
                    <a:srgbClr val="000000">
                      <a:alpha val="43137"/>
                    </a:srgbClr>
                  </a:outerShdw>
                </a:effectLst>
                <a:latin typeface="Neutra Display Titling"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949814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4800"/>
            <a:ext cx="12192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56802" y="833438"/>
            <a:ext cx="15875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12192000" cy="6858000"/>
          </a:xfrm>
          <a:prstGeom prst="rect">
            <a:avLst/>
          </a:prstGeom>
        </p:spPr>
        <p:txBody>
          <a:bodyPr/>
          <a:lstStyle>
            <a:lvl1pPr>
              <a:defRPr/>
            </a:lvl1pPr>
          </a:lstStyle>
          <a:p>
            <a:pPr lvl="0"/>
            <a:endParaRPr lang="en-US" noProof="0" dirty="0"/>
          </a:p>
          <a:p>
            <a:pPr lvl="0"/>
            <a:r>
              <a:rPr lang="en-US" noProof="0" dirty="0"/>
              <a:t>FULL SCREEN IMAGE</a:t>
            </a:r>
          </a:p>
        </p:txBody>
      </p:sp>
    </p:spTree>
    <p:extLst>
      <p:ext uri="{BB962C8B-B14F-4D97-AF65-F5344CB8AC3E}">
        <p14:creationId xmlns:p14="http://schemas.microsoft.com/office/powerpoint/2010/main" val="3923858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18286" y="6181728"/>
            <a:ext cx="1272116"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9550402" y="6086476"/>
            <a:ext cx="25378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r>
              <a:rPr lang="en-US" altLang="en-US" sz="900" b="1">
                <a:solidFill>
                  <a:srgbClr val="A6A6A6"/>
                </a:solidFill>
                <a:latin typeface="Neutra Text Light SC" pitchFamily="2" charset="0"/>
              </a:rPr>
              <a:t>CONNECT!</a:t>
            </a:r>
            <a:endParaRPr lang="en-US" altLang="en-US" sz="900">
              <a:solidFill>
                <a:srgbClr val="A6A6A6"/>
              </a:solidFill>
              <a:latin typeface="Neutra Text Light SC" pitchFamily="2" charset="0"/>
            </a:endParaRPr>
          </a:p>
        </p:txBody>
      </p:sp>
    </p:spTree>
    <p:extLst>
      <p:ext uri="{BB962C8B-B14F-4D97-AF65-F5344CB8AC3E}">
        <p14:creationId xmlns:p14="http://schemas.microsoft.com/office/powerpoint/2010/main" val="175570014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441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a:solidFill>
                  <a:prstClr val="black">
                    <a:tint val="75000"/>
                  </a:prstClr>
                </a:solidFill>
                <a:latin typeface="Calibri"/>
              </a:defRPr>
            </a:lvl1pPr>
          </a:lstStyle>
          <a:p>
            <a:pPr>
              <a:defRPr/>
            </a:pPr>
            <a:fld id="{C8BA758B-39FF-4C89-BC40-698D92C3A214}" type="datetimeFigureOut">
              <a:rPr lang="en-US"/>
              <a:pPr>
                <a:defRPr/>
              </a:pPr>
              <a:t>11/12/2019</a:t>
            </a:fld>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a:solidFill>
                  <a:prstClr val="black">
                    <a:tint val="75000"/>
                  </a:prstClr>
                </a:solidFill>
                <a:latin typeface="Calibri"/>
              </a:defRPr>
            </a:lvl1pPr>
          </a:lstStyle>
          <a:p>
            <a:pPr>
              <a:defRPr/>
            </a:pPr>
            <a:endParaRPr lang="en-US"/>
          </a:p>
        </p:txBody>
      </p:sp>
      <p:sp>
        <p:nvSpPr>
          <p:cNvPr id="4" name="Slide Number Placeholder 3"/>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latin typeface="Calibri" panose="020F0502020204030204" pitchFamily="34" charset="0"/>
              </a:defRPr>
            </a:lvl1pPr>
          </a:lstStyle>
          <a:p>
            <a:pPr fontAlgn="base">
              <a:spcBef>
                <a:spcPct val="0"/>
              </a:spcBef>
              <a:spcAft>
                <a:spcPct val="0"/>
              </a:spcAft>
            </a:pPr>
            <a:fld id="{85C6EB9D-B5DC-459F-9473-DD9E26F70BA7}"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67204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6400" y="457200"/>
            <a:ext cx="11379200" cy="5638800"/>
          </a:xfrm>
          <a:prstGeom prst="rect">
            <a:avLst/>
          </a:prstGeom>
        </p:spPr>
        <p:txBody>
          <a:bodyPr/>
          <a:lstStyle/>
          <a:p>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248401"/>
            <a:ext cx="1363260" cy="461899"/>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45163" b="33767"/>
          <a:stretch/>
        </p:blipFill>
        <p:spPr>
          <a:xfrm>
            <a:off x="4003040" y="2667000"/>
            <a:ext cx="8188960" cy="4191001"/>
          </a:xfrm>
          <a:prstGeom prst="rect">
            <a:avLst/>
          </a:prstGeom>
        </p:spPr>
      </p:pic>
    </p:spTree>
    <p:extLst>
      <p:ext uri="{BB962C8B-B14F-4D97-AF65-F5344CB8AC3E}">
        <p14:creationId xmlns:p14="http://schemas.microsoft.com/office/powerpoint/2010/main" val="1988429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1"/>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fontAlgn="base">
              <a:spcBef>
                <a:spcPct val="0"/>
              </a:spcBef>
              <a:spcAft>
                <a:spcPct val="0"/>
              </a:spcAft>
              <a:defRPr>
                <a:solidFill>
                  <a:prstClr val="black"/>
                </a:solidFill>
                <a:latin typeface="Arial" pitchFamily="34" charset="0"/>
                <a:cs typeface="Arial" pitchFamily="34" charset="0"/>
              </a:defRPr>
            </a:lvl1pPr>
          </a:lstStyle>
          <a:p>
            <a:pPr>
              <a:defRPr/>
            </a:pPr>
            <a:fld id="{B819AF2A-5662-4901-AEEE-9FF335C4D736}" type="datetimeFigureOut">
              <a:rPr lang="en-US"/>
              <a:pPr>
                <a:defRPr/>
              </a:pPr>
              <a:t>11/12/2019</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fontAlgn="base">
              <a:spcBef>
                <a:spcPct val="0"/>
              </a:spcBef>
              <a:spcAft>
                <a:spcPct val="0"/>
              </a:spcAft>
              <a:defRPr>
                <a:solidFill>
                  <a:prstClr val="black"/>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panose="020B0604020202020204" pitchFamily="34" charset="0"/>
              </a:defRPr>
            </a:lvl1pPr>
          </a:lstStyle>
          <a:p>
            <a:pPr fontAlgn="base">
              <a:spcBef>
                <a:spcPct val="0"/>
              </a:spcBef>
              <a:spcAft>
                <a:spcPct val="0"/>
              </a:spcAft>
            </a:pPr>
            <a:fld id="{492582A3-D716-47E7-8151-F1CACBA822F1}" type="slidenum">
              <a:rPr lang="en-US">
                <a:latin typeface="Arial" panose="020B0604020202020204" pitchFamily="34" charset="0"/>
              </a:rPr>
              <a:pPr fontAlgn="base">
                <a:spcBef>
                  <a:spcPct val="0"/>
                </a:spcBef>
                <a:spcAft>
                  <a:spcPct val="0"/>
                </a:spcAft>
              </a:pPr>
              <a:t>‹#›</a:t>
            </a:fld>
            <a:endParaRPr lang="en-US">
              <a:latin typeface="Arial" panose="020B0604020202020204" pitchFamily="34" charset="0"/>
            </a:endParaRPr>
          </a:p>
        </p:txBody>
      </p:sp>
    </p:spTree>
    <p:extLst>
      <p:ext uri="{BB962C8B-B14F-4D97-AF65-F5344CB8AC3E}">
        <p14:creationId xmlns:p14="http://schemas.microsoft.com/office/powerpoint/2010/main" val="3453557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1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a:solidFill>
                  <a:prstClr val="black"/>
                </a:solidFill>
                <a:latin typeface="Calibri"/>
              </a:defRPr>
            </a:lvl1pPr>
          </a:lstStyle>
          <a:p>
            <a:pPr>
              <a:defRPr/>
            </a:pPr>
            <a:fld id="{99099A84-6F37-473E-9683-32B161271071}" type="datetimeFigureOut">
              <a:rPr lang="en-US"/>
              <a:pPr>
                <a:defRPr/>
              </a:pPr>
              <a:t>11/12/2019</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pPr fontAlgn="base">
              <a:spcBef>
                <a:spcPct val="0"/>
              </a:spcBef>
              <a:spcAft>
                <a:spcPct val="0"/>
              </a:spcAft>
            </a:pPr>
            <a:fld id="{A94938A4-29FF-4320-BFAE-327E8B692973}"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2605389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7"/>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4"/>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4"/>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624"/>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624"/>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09600" y="6356353"/>
            <a:ext cx="2844800" cy="365125"/>
          </a:xfrm>
          <a:prstGeom prst="rect">
            <a:avLst/>
          </a:prstGeom>
        </p:spPr>
        <p:txBody>
          <a:bodyPr/>
          <a:lstStyle>
            <a:lvl1pPr fontAlgn="auto">
              <a:spcBef>
                <a:spcPts val="0"/>
              </a:spcBef>
              <a:spcAft>
                <a:spcPts val="0"/>
              </a:spcAft>
              <a:defRPr>
                <a:solidFill>
                  <a:prstClr val="black">
                    <a:tint val="75000"/>
                  </a:prstClr>
                </a:solidFill>
                <a:latin typeface="Calibri"/>
              </a:defRPr>
            </a:lvl1pPr>
          </a:lstStyle>
          <a:p>
            <a:pPr>
              <a:defRPr/>
            </a:pPr>
            <a:endParaRPr lang="en-US"/>
          </a:p>
        </p:txBody>
      </p:sp>
      <p:sp>
        <p:nvSpPr>
          <p:cNvPr id="8" name="Rectangle 5"/>
          <p:cNvSpPr>
            <a:spLocks noGrp="1" noChangeArrowheads="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a:solidFill>
                  <a:prstClr val="black">
                    <a:tint val="75000"/>
                  </a:prstClr>
                </a:solidFill>
                <a:latin typeface="Calibri"/>
              </a:defRPr>
            </a:lvl1pPr>
          </a:lstStyle>
          <a:p>
            <a:pPr>
              <a:defRPr/>
            </a:pPr>
            <a:endParaRPr lang="en-US"/>
          </a:p>
        </p:txBody>
      </p:sp>
      <p:sp>
        <p:nvSpPr>
          <p:cNvPr id="9" name="Rectangle 6"/>
          <p:cNvSpPr>
            <a:spLocks noGrp="1" noChangeArrowheads="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latin typeface="Calibri" panose="020F0502020204030204" pitchFamily="34" charset="0"/>
              </a:defRPr>
            </a:lvl1pPr>
          </a:lstStyle>
          <a:p>
            <a:pPr fontAlgn="base">
              <a:spcBef>
                <a:spcPct val="0"/>
              </a:spcBef>
              <a:spcAft>
                <a:spcPct val="0"/>
              </a:spcAft>
            </a:pPr>
            <a:fld id="{86F27738-1FAF-4D80-B834-1A4754834387}"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1149666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3499823-9C03-4B12-8BD6-AF24C0A3579B}"/>
              </a:ext>
            </a:extLst>
          </p:cNvPr>
          <p:cNvGrpSpPr>
            <a:grpSpLocks/>
          </p:cNvGrpSpPr>
          <p:nvPr/>
        </p:nvGrpSpPr>
        <p:grpSpPr bwMode="auto">
          <a:xfrm>
            <a:off x="2844800" y="1"/>
            <a:ext cx="6504517" cy="6856413"/>
            <a:chOff x="1344" y="0"/>
            <a:chExt cx="3073" cy="4319"/>
          </a:xfrm>
        </p:grpSpPr>
        <p:sp>
          <p:nvSpPr>
            <p:cNvPr id="5" name="Rectangle 3">
              <a:extLst>
                <a:ext uri="{FF2B5EF4-FFF2-40B4-BE49-F238E27FC236}">
                  <a16:creationId xmlns:a16="http://schemas.microsoft.com/office/drawing/2014/main" id="{C1045414-AC1D-4697-A106-0BA4CC15418D}"/>
                </a:ext>
              </a:extLst>
            </p:cNvPr>
            <p:cNvSpPr>
              <a:spLocks noChangeArrowheads="1"/>
            </p:cNvSpPr>
            <p:nvPr/>
          </p:nvSpPr>
          <p:spPr bwMode="auto">
            <a:xfrm>
              <a:off x="1824" y="0"/>
              <a:ext cx="2112" cy="4319"/>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pPr>
                <a:defRPr/>
              </a:pPr>
              <a:endParaRPr lang="en-US" sz="1800"/>
            </a:p>
          </p:txBody>
        </p:sp>
        <p:grpSp>
          <p:nvGrpSpPr>
            <p:cNvPr id="6" name="Group 4">
              <a:extLst>
                <a:ext uri="{FF2B5EF4-FFF2-40B4-BE49-F238E27FC236}">
                  <a16:creationId xmlns:a16="http://schemas.microsoft.com/office/drawing/2014/main" id="{6E518C9E-5967-466E-8F40-83599C504D7E}"/>
                </a:ext>
              </a:extLst>
            </p:cNvPr>
            <p:cNvGrpSpPr>
              <a:grpSpLocks/>
            </p:cNvGrpSpPr>
            <p:nvPr/>
          </p:nvGrpSpPr>
          <p:grpSpPr bwMode="auto">
            <a:xfrm>
              <a:off x="1344" y="298"/>
              <a:ext cx="3073" cy="2199"/>
              <a:chOff x="1344" y="298"/>
              <a:chExt cx="3073" cy="2199"/>
            </a:xfrm>
          </p:grpSpPr>
          <p:sp>
            <p:nvSpPr>
              <p:cNvPr id="7" name="Freeform 5">
                <a:extLst>
                  <a:ext uri="{FF2B5EF4-FFF2-40B4-BE49-F238E27FC236}">
                    <a16:creationId xmlns:a16="http://schemas.microsoft.com/office/drawing/2014/main" id="{DD88B68A-5EC1-4817-90C2-8C34652F4302}"/>
                  </a:ext>
                </a:extLst>
              </p:cNvPr>
              <p:cNvSpPr>
                <a:spLocks/>
              </p:cNvSpPr>
              <p:nvPr/>
            </p:nvSpPr>
            <p:spPr bwMode="auto">
              <a:xfrm>
                <a:off x="1344" y="1035"/>
                <a:ext cx="1019" cy="907"/>
              </a:xfrm>
              <a:custGeom>
                <a:avLst/>
                <a:gdLst/>
                <a:ahLst/>
                <a:cxnLst>
                  <a:cxn ang="0">
                    <a:pos x="0" y="566"/>
                  </a:cxn>
                  <a:cxn ang="0">
                    <a:pos x="0" y="906"/>
                  </a:cxn>
                  <a:cxn ang="0">
                    <a:pos x="1014" y="283"/>
                  </a:cxn>
                  <a:cxn ang="0">
                    <a:pos x="1018" y="307"/>
                  </a:cxn>
                  <a:cxn ang="0">
                    <a:pos x="869" y="0"/>
                  </a:cxn>
                  <a:cxn ang="0">
                    <a:pos x="0" y="566"/>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w="9525">
                <a:noFill/>
                <a:round/>
                <a:headEnd type="none" w="sm" len="sm"/>
                <a:tailEnd type="none" w="sm" len="sm"/>
              </a:ln>
              <a:effectLst/>
            </p:spPr>
            <p:txBody>
              <a:bodyPr/>
              <a:lstStyle/>
              <a:p>
                <a:pPr>
                  <a:defRPr/>
                </a:pPr>
                <a:endParaRPr lang="en-US" sz="1800"/>
              </a:p>
            </p:txBody>
          </p:sp>
          <p:sp>
            <p:nvSpPr>
              <p:cNvPr id="8" name="Freeform 6">
                <a:extLst>
                  <a:ext uri="{FF2B5EF4-FFF2-40B4-BE49-F238E27FC236}">
                    <a16:creationId xmlns:a16="http://schemas.microsoft.com/office/drawing/2014/main" id="{50C53855-42EA-4897-BE6A-A45370E5C13C}"/>
                  </a:ext>
                </a:extLst>
              </p:cNvPr>
              <p:cNvSpPr>
                <a:spLocks/>
              </p:cNvSpPr>
              <p:nvPr/>
            </p:nvSpPr>
            <p:spPr bwMode="auto">
              <a:xfrm>
                <a:off x="3398" y="1035"/>
                <a:ext cx="1019" cy="907"/>
              </a:xfrm>
              <a:custGeom>
                <a:avLst/>
                <a:gdLst/>
                <a:ahLst/>
                <a:cxnLst>
                  <a:cxn ang="0">
                    <a:pos x="1018" y="566"/>
                  </a:cxn>
                  <a:cxn ang="0">
                    <a:pos x="1018" y="906"/>
                  </a:cxn>
                  <a:cxn ang="0">
                    <a:pos x="3" y="283"/>
                  </a:cxn>
                  <a:cxn ang="0">
                    <a:pos x="0" y="307"/>
                  </a:cxn>
                  <a:cxn ang="0">
                    <a:pos x="148" y="0"/>
                  </a:cxn>
                  <a:cxn ang="0">
                    <a:pos x="1018" y="566"/>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w="9525">
                <a:noFill/>
                <a:round/>
                <a:headEnd type="none" w="sm" len="sm"/>
                <a:tailEnd type="none" w="sm" len="sm"/>
              </a:ln>
              <a:effectLst/>
            </p:spPr>
            <p:txBody>
              <a:bodyPr/>
              <a:lstStyle/>
              <a:p>
                <a:pPr>
                  <a:defRPr/>
                </a:pPr>
                <a:endParaRPr lang="en-US" sz="1800"/>
              </a:p>
            </p:txBody>
          </p:sp>
          <p:grpSp>
            <p:nvGrpSpPr>
              <p:cNvPr id="9" name="Group 7">
                <a:extLst>
                  <a:ext uri="{FF2B5EF4-FFF2-40B4-BE49-F238E27FC236}">
                    <a16:creationId xmlns:a16="http://schemas.microsoft.com/office/drawing/2014/main" id="{4360DF85-CE7E-4BDC-89DF-10397B0FE4D7}"/>
                  </a:ext>
                </a:extLst>
              </p:cNvPr>
              <p:cNvGrpSpPr>
                <a:grpSpLocks/>
              </p:cNvGrpSpPr>
              <p:nvPr/>
            </p:nvGrpSpPr>
            <p:grpSpPr bwMode="auto">
              <a:xfrm>
                <a:off x="1571" y="298"/>
                <a:ext cx="2632" cy="2199"/>
                <a:chOff x="1571" y="298"/>
                <a:chExt cx="2632" cy="2199"/>
              </a:xfrm>
            </p:grpSpPr>
            <p:sp>
              <p:nvSpPr>
                <p:cNvPr id="11" name="AutoShape 8" descr="Green marble">
                  <a:extLst>
                    <a:ext uri="{FF2B5EF4-FFF2-40B4-BE49-F238E27FC236}">
                      <a16:creationId xmlns:a16="http://schemas.microsoft.com/office/drawing/2014/main" id="{B48F41DC-DA2A-4410-8E60-112EC1F5A93E}"/>
                    </a:ext>
                  </a:extLst>
                </p:cNvPr>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a:effectLst/>
              </p:spPr>
              <p:txBody>
                <a:bodyPr/>
                <a:lstStyle/>
                <a:p>
                  <a:pPr>
                    <a:defRPr/>
                  </a:pPr>
                  <a:endParaRPr lang="en-US" sz="1800"/>
                </a:p>
              </p:txBody>
            </p:sp>
            <p:sp>
              <p:nvSpPr>
                <p:cNvPr id="12" name="Freeform 9">
                  <a:extLst>
                    <a:ext uri="{FF2B5EF4-FFF2-40B4-BE49-F238E27FC236}">
                      <a16:creationId xmlns:a16="http://schemas.microsoft.com/office/drawing/2014/main" id="{82091580-0CFF-47B0-B663-7BB17E3CA6A5}"/>
                    </a:ext>
                  </a:extLst>
                </p:cNvPr>
                <p:cNvSpPr>
                  <a:spLocks/>
                </p:cNvSpPr>
                <p:nvPr/>
              </p:nvSpPr>
              <p:spPr bwMode="auto">
                <a:xfrm>
                  <a:off x="1571" y="298"/>
                  <a:ext cx="1316" cy="2199"/>
                </a:xfrm>
                <a:custGeom>
                  <a:avLst/>
                  <a:gdLst/>
                  <a:ahLst/>
                  <a:cxnLst>
                    <a:cxn ang="0">
                      <a:pos x="1315" y="2198"/>
                    </a:cxn>
                    <a:cxn ang="0">
                      <a:pos x="1315" y="1815"/>
                    </a:cxn>
                    <a:cxn ang="0">
                      <a:pos x="409" y="214"/>
                    </a:cxn>
                    <a:cxn ang="0">
                      <a:pos x="0" y="0"/>
                    </a:cxn>
                    <a:cxn ang="0">
                      <a:pos x="1315" y="2198"/>
                    </a:cxn>
                  </a:cxnLst>
                  <a:rect l="0" t="0" r="r" b="b"/>
                  <a:pathLst>
                    <a:path w="1316" h="2199">
                      <a:moveTo>
                        <a:pt x="1315" y="2198"/>
                      </a:moveTo>
                      <a:lnTo>
                        <a:pt x="1315" y="1815"/>
                      </a:lnTo>
                      <a:lnTo>
                        <a:pt x="409" y="214"/>
                      </a:lnTo>
                      <a:lnTo>
                        <a:pt x="0" y="0"/>
                      </a:lnTo>
                      <a:lnTo>
                        <a:pt x="1315" y="2198"/>
                      </a:lnTo>
                    </a:path>
                  </a:pathLst>
                </a:custGeom>
                <a:solidFill>
                  <a:srgbClr val="002010">
                    <a:alpha val="50000"/>
                  </a:srgbClr>
                </a:solidFill>
                <a:ln w="12700" cap="sq">
                  <a:solidFill>
                    <a:srgbClr val="006633"/>
                  </a:solidFill>
                  <a:prstDash val="solid"/>
                  <a:round/>
                  <a:headEnd type="none" w="sm" len="sm"/>
                  <a:tailEnd type="none" w="sm" len="sm"/>
                </a:ln>
                <a:effectLst/>
              </p:spPr>
              <p:txBody>
                <a:bodyPr/>
                <a:lstStyle/>
                <a:p>
                  <a:pPr>
                    <a:defRPr/>
                  </a:pPr>
                  <a:endParaRPr lang="en-US" sz="1800"/>
                </a:p>
              </p:txBody>
            </p:sp>
            <p:sp>
              <p:nvSpPr>
                <p:cNvPr id="13" name="Freeform 10">
                  <a:extLst>
                    <a:ext uri="{FF2B5EF4-FFF2-40B4-BE49-F238E27FC236}">
                      <a16:creationId xmlns:a16="http://schemas.microsoft.com/office/drawing/2014/main" id="{FB5CD797-B91D-4881-A124-AC1DE2B13080}"/>
                    </a:ext>
                  </a:extLst>
                </p:cNvPr>
                <p:cNvSpPr>
                  <a:spLocks/>
                </p:cNvSpPr>
                <p:nvPr/>
              </p:nvSpPr>
              <p:spPr bwMode="auto">
                <a:xfrm>
                  <a:off x="1571" y="298"/>
                  <a:ext cx="2632" cy="217"/>
                </a:xfrm>
                <a:custGeom>
                  <a:avLst/>
                  <a:gdLst/>
                  <a:ahLst/>
                  <a:cxnLst>
                    <a:cxn ang="0">
                      <a:pos x="0" y="0"/>
                    </a:cxn>
                    <a:cxn ang="0">
                      <a:pos x="409" y="216"/>
                    </a:cxn>
                    <a:cxn ang="0">
                      <a:pos x="2279" y="216"/>
                    </a:cxn>
                    <a:cxn ang="0">
                      <a:pos x="2631" y="0"/>
                    </a:cxn>
                    <a:cxn ang="0">
                      <a:pos x="0" y="0"/>
                    </a:cxn>
                  </a:cxnLst>
                  <a:rect l="0" t="0" r="r" b="b"/>
                  <a:pathLst>
                    <a:path w="2632" h="217">
                      <a:moveTo>
                        <a:pt x="0" y="0"/>
                      </a:moveTo>
                      <a:lnTo>
                        <a:pt x="409" y="216"/>
                      </a:lnTo>
                      <a:lnTo>
                        <a:pt x="2279" y="216"/>
                      </a:lnTo>
                      <a:lnTo>
                        <a:pt x="2631" y="0"/>
                      </a:lnTo>
                      <a:lnTo>
                        <a:pt x="0" y="0"/>
                      </a:lnTo>
                    </a:path>
                  </a:pathLst>
                </a:custGeom>
                <a:solidFill>
                  <a:srgbClr val="71BB96">
                    <a:alpha val="50000"/>
                  </a:srgbClr>
                </a:solidFill>
                <a:ln w="12700" cap="sq">
                  <a:solidFill>
                    <a:srgbClr val="006633"/>
                  </a:solidFill>
                  <a:prstDash val="solid"/>
                  <a:round/>
                  <a:headEnd type="none" w="sm" len="sm"/>
                  <a:tailEnd type="none" w="sm" len="sm"/>
                </a:ln>
                <a:effectLst/>
              </p:spPr>
              <p:txBody>
                <a:bodyPr/>
                <a:lstStyle/>
                <a:p>
                  <a:pPr>
                    <a:defRPr/>
                  </a:pPr>
                  <a:endParaRPr lang="en-US" sz="1800"/>
                </a:p>
              </p:txBody>
            </p:sp>
            <p:sp>
              <p:nvSpPr>
                <p:cNvPr id="14" name="Freeform 11">
                  <a:extLst>
                    <a:ext uri="{FF2B5EF4-FFF2-40B4-BE49-F238E27FC236}">
                      <a16:creationId xmlns:a16="http://schemas.microsoft.com/office/drawing/2014/main" id="{74E5D4DE-FA31-46B0-AD9D-357E6A2701E4}"/>
                    </a:ext>
                  </a:extLst>
                </p:cNvPr>
                <p:cNvSpPr>
                  <a:spLocks/>
                </p:cNvSpPr>
                <p:nvPr/>
              </p:nvSpPr>
              <p:spPr bwMode="auto">
                <a:xfrm>
                  <a:off x="2886" y="298"/>
                  <a:ext cx="1317" cy="2199"/>
                </a:xfrm>
                <a:custGeom>
                  <a:avLst/>
                  <a:gdLst/>
                  <a:ahLst/>
                  <a:cxnLst>
                    <a:cxn ang="0">
                      <a:pos x="0" y="2198"/>
                    </a:cxn>
                    <a:cxn ang="0">
                      <a:pos x="0" y="1815"/>
                    </a:cxn>
                    <a:cxn ang="0">
                      <a:pos x="906" y="214"/>
                    </a:cxn>
                    <a:cxn ang="0">
                      <a:pos x="1316" y="0"/>
                    </a:cxn>
                    <a:cxn ang="0">
                      <a:pos x="0" y="2198"/>
                    </a:cxn>
                  </a:cxnLst>
                  <a:rect l="0" t="0" r="r" b="b"/>
                  <a:pathLst>
                    <a:path w="1317" h="2199">
                      <a:moveTo>
                        <a:pt x="0" y="2198"/>
                      </a:moveTo>
                      <a:lnTo>
                        <a:pt x="0" y="1815"/>
                      </a:lnTo>
                      <a:lnTo>
                        <a:pt x="906" y="214"/>
                      </a:lnTo>
                      <a:lnTo>
                        <a:pt x="1316" y="0"/>
                      </a:lnTo>
                      <a:lnTo>
                        <a:pt x="0" y="2198"/>
                      </a:lnTo>
                    </a:path>
                  </a:pathLst>
                </a:custGeom>
                <a:solidFill>
                  <a:srgbClr val="006633">
                    <a:alpha val="50000"/>
                  </a:srgbClr>
                </a:solidFill>
                <a:ln w="12700" cap="sq">
                  <a:solidFill>
                    <a:srgbClr val="006633"/>
                  </a:solidFill>
                  <a:prstDash val="solid"/>
                  <a:round/>
                  <a:headEnd type="none" w="sm" len="sm"/>
                  <a:tailEnd type="none" w="sm" len="sm"/>
                </a:ln>
                <a:effectLst/>
              </p:spPr>
              <p:txBody>
                <a:bodyPr/>
                <a:lstStyle/>
                <a:p>
                  <a:pPr>
                    <a:defRPr/>
                  </a:pPr>
                  <a:endParaRPr lang="en-US" sz="1800"/>
                </a:p>
              </p:txBody>
            </p:sp>
          </p:grpSp>
          <p:sp>
            <p:nvSpPr>
              <p:cNvPr id="10" name="Rectangle 12">
                <a:extLst>
                  <a:ext uri="{FF2B5EF4-FFF2-40B4-BE49-F238E27FC236}">
                    <a16:creationId xmlns:a16="http://schemas.microsoft.com/office/drawing/2014/main" id="{8F4D4806-E513-4792-B11A-D6460C299724}"/>
                  </a:ext>
                </a:extLst>
              </p:cNvPr>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a:lstStyle/>
              <a:p>
                <a:pPr>
                  <a:defRPr/>
                </a:pPr>
                <a:endParaRPr lang="en-US" sz="1800"/>
              </a:p>
            </p:txBody>
          </p:sp>
        </p:grpSp>
      </p:grpSp>
      <p:sp>
        <p:nvSpPr>
          <p:cNvPr id="4109" name="Rectangle 13"/>
          <p:cNvSpPr>
            <a:spLocks noGrp="1" noChangeArrowheads="1"/>
          </p:cNvSpPr>
          <p:nvPr>
            <p:ph type="ctrTitle" sz="quarter"/>
          </p:nvPr>
        </p:nvSpPr>
        <p:spPr>
          <a:xfrm>
            <a:off x="914400" y="3886200"/>
            <a:ext cx="10363200" cy="1143000"/>
          </a:xfrm>
        </p:spPr>
        <p:txBody>
          <a:bodyPr/>
          <a:lstStyle>
            <a:lvl1pPr algn="ctr">
              <a:defRPr/>
            </a:lvl1pPr>
          </a:lstStyle>
          <a:p>
            <a:r>
              <a:rPr lang="en-US"/>
              <a:t>Click to edit Master title style</a:t>
            </a:r>
          </a:p>
        </p:txBody>
      </p:sp>
      <p:sp>
        <p:nvSpPr>
          <p:cNvPr id="4110" name="Rectangle 14"/>
          <p:cNvSpPr>
            <a:spLocks noGrp="1" noChangeArrowheads="1"/>
          </p:cNvSpPr>
          <p:nvPr>
            <p:ph type="subTitle" sz="quarter" idx="1"/>
          </p:nvPr>
        </p:nvSpPr>
        <p:spPr>
          <a:xfrm>
            <a:off x="1828800" y="5410200"/>
            <a:ext cx="8534400" cy="1295400"/>
          </a:xfrm>
        </p:spPr>
        <p:txBody>
          <a:bodyPr/>
          <a:lstStyle>
            <a:lvl1pPr marL="0" indent="0" algn="ctr">
              <a:buFont typeface="Monotype Sorts" pitchFamily="2" charset="2"/>
              <a:buNone/>
              <a:defRPr/>
            </a:lvl1pPr>
          </a:lstStyle>
          <a:p>
            <a:r>
              <a:rPr lang="en-US"/>
              <a:t>Click to edit Master subtitle style</a:t>
            </a:r>
          </a:p>
        </p:txBody>
      </p:sp>
      <p:sp>
        <p:nvSpPr>
          <p:cNvPr id="15" name="Rectangle 15">
            <a:extLst>
              <a:ext uri="{FF2B5EF4-FFF2-40B4-BE49-F238E27FC236}">
                <a16:creationId xmlns:a16="http://schemas.microsoft.com/office/drawing/2014/main" id="{A256629B-6851-4CD6-BDD8-78EA0EF49A22}"/>
              </a:ext>
            </a:extLst>
          </p:cNvPr>
          <p:cNvSpPr>
            <a:spLocks noGrp="1" noChangeArrowheads="1"/>
          </p:cNvSpPr>
          <p:nvPr>
            <p:ph type="dt" sz="quarter" idx="10"/>
          </p:nvPr>
        </p:nvSpPr>
        <p:spPr>
          <a:xfrm>
            <a:off x="914400" y="0"/>
            <a:ext cx="2540000" cy="457200"/>
          </a:xfrm>
        </p:spPr>
        <p:txBody>
          <a:bodyPr/>
          <a:lstStyle>
            <a:lvl1pPr>
              <a:defRPr smtClean="0"/>
            </a:lvl1pPr>
          </a:lstStyle>
          <a:p>
            <a:pPr>
              <a:defRPr/>
            </a:pPr>
            <a:endParaRPr lang="en-US"/>
          </a:p>
        </p:txBody>
      </p:sp>
      <p:sp>
        <p:nvSpPr>
          <p:cNvPr id="16" name="Rectangle 16">
            <a:extLst>
              <a:ext uri="{FF2B5EF4-FFF2-40B4-BE49-F238E27FC236}">
                <a16:creationId xmlns:a16="http://schemas.microsoft.com/office/drawing/2014/main" id="{975C2FE3-CEAE-4D37-B1DC-D8A93CF35346}"/>
              </a:ext>
            </a:extLst>
          </p:cNvPr>
          <p:cNvSpPr>
            <a:spLocks noGrp="1" noChangeArrowheads="1"/>
          </p:cNvSpPr>
          <p:nvPr>
            <p:ph type="ftr" sz="quarter" idx="11"/>
          </p:nvPr>
        </p:nvSpPr>
        <p:spPr>
          <a:xfrm>
            <a:off x="4165600" y="0"/>
            <a:ext cx="3860800" cy="457200"/>
          </a:xfrm>
        </p:spPr>
        <p:txBody>
          <a:bodyPr/>
          <a:lstStyle>
            <a:lvl1pPr>
              <a:defRPr smtClean="0"/>
            </a:lvl1pPr>
          </a:lstStyle>
          <a:p>
            <a:pPr>
              <a:defRPr/>
            </a:pPr>
            <a:endParaRPr lang="en-US"/>
          </a:p>
        </p:txBody>
      </p:sp>
      <p:sp>
        <p:nvSpPr>
          <p:cNvPr id="17" name="Rectangle 17">
            <a:extLst>
              <a:ext uri="{FF2B5EF4-FFF2-40B4-BE49-F238E27FC236}">
                <a16:creationId xmlns:a16="http://schemas.microsoft.com/office/drawing/2014/main" id="{860D1369-8FEC-4575-83BB-BB79D8EEAD35}"/>
              </a:ext>
            </a:extLst>
          </p:cNvPr>
          <p:cNvSpPr>
            <a:spLocks noGrp="1" noChangeArrowheads="1"/>
          </p:cNvSpPr>
          <p:nvPr>
            <p:ph type="sldNum" sz="quarter" idx="12"/>
          </p:nvPr>
        </p:nvSpPr>
        <p:spPr>
          <a:xfrm>
            <a:off x="8737600" y="0"/>
            <a:ext cx="2540000" cy="457200"/>
          </a:xfrm>
        </p:spPr>
        <p:txBody>
          <a:bodyPr/>
          <a:lstStyle>
            <a:lvl1pPr>
              <a:defRPr/>
            </a:lvl1pPr>
          </a:lstStyle>
          <a:p>
            <a:fld id="{10909F01-D80A-4BF2-9FDB-F3767024021A}" type="slidenum">
              <a:rPr lang="en-US" altLang="en-US"/>
              <a:pPr/>
              <a:t>‹#›</a:t>
            </a:fld>
            <a:endParaRPr lang="en-US" altLang="en-US"/>
          </a:p>
        </p:txBody>
      </p:sp>
    </p:spTree>
    <p:extLst>
      <p:ext uri="{BB962C8B-B14F-4D97-AF65-F5344CB8AC3E}">
        <p14:creationId xmlns:p14="http://schemas.microsoft.com/office/powerpoint/2010/main" val="3275464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a:extLst>
              <a:ext uri="{FF2B5EF4-FFF2-40B4-BE49-F238E27FC236}">
                <a16:creationId xmlns:a16="http://schemas.microsoft.com/office/drawing/2014/main" id="{ED8600A9-88F5-4835-9382-2CEBEBD235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C4991F6D-CB72-4B38-9509-5EFE909212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7">
            <a:extLst>
              <a:ext uri="{FF2B5EF4-FFF2-40B4-BE49-F238E27FC236}">
                <a16:creationId xmlns:a16="http://schemas.microsoft.com/office/drawing/2014/main" id="{B0005A5C-8470-4507-A2DF-1ECAA0D46289}"/>
              </a:ext>
            </a:extLst>
          </p:cNvPr>
          <p:cNvSpPr>
            <a:spLocks noGrp="1" noChangeArrowheads="1"/>
          </p:cNvSpPr>
          <p:nvPr>
            <p:ph type="sldNum" sz="quarter" idx="12"/>
          </p:nvPr>
        </p:nvSpPr>
        <p:spPr>
          <a:ln/>
        </p:spPr>
        <p:txBody>
          <a:bodyPr/>
          <a:lstStyle>
            <a:lvl1pPr>
              <a:defRPr/>
            </a:lvl1pPr>
          </a:lstStyle>
          <a:p>
            <a:fld id="{AF197D78-EC14-4BC6-BE2F-E13FCDC201F0}" type="slidenum">
              <a:rPr lang="en-US" altLang="en-US"/>
              <a:pPr/>
              <a:t>‹#›</a:t>
            </a:fld>
            <a:endParaRPr lang="en-US" altLang="en-US"/>
          </a:p>
        </p:txBody>
      </p:sp>
    </p:spTree>
    <p:extLst>
      <p:ext uri="{BB962C8B-B14F-4D97-AF65-F5344CB8AC3E}">
        <p14:creationId xmlns:p14="http://schemas.microsoft.com/office/powerpoint/2010/main" val="598666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a:extLst>
              <a:ext uri="{FF2B5EF4-FFF2-40B4-BE49-F238E27FC236}">
                <a16:creationId xmlns:a16="http://schemas.microsoft.com/office/drawing/2014/main" id="{485DE5CE-F6A1-40C5-8D75-77D752614B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5828E664-2DEF-4000-92F4-2285A0F5FA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7">
            <a:extLst>
              <a:ext uri="{FF2B5EF4-FFF2-40B4-BE49-F238E27FC236}">
                <a16:creationId xmlns:a16="http://schemas.microsoft.com/office/drawing/2014/main" id="{AE29ED8C-BE27-4672-8CBD-D548B4A22406}"/>
              </a:ext>
            </a:extLst>
          </p:cNvPr>
          <p:cNvSpPr>
            <a:spLocks noGrp="1" noChangeArrowheads="1"/>
          </p:cNvSpPr>
          <p:nvPr>
            <p:ph type="sldNum" sz="quarter" idx="12"/>
          </p:nvPr>
        </p:nvSpPr>
        <p:spPr>
          <a:ln/>
        </p:spPr>
        <p:txBody>
          <a:bodyPr/>
          <a:lstStyle>
            <a:lvl1pPr>
              <a:defRPr/>
            </a:lvl1pPr>
          </a:lstStyle>
          <a:p>
            <a:fld id="{58AFAC13-720C-4EDB-8DB6-410224876A87}" type="slidenum">
              <a:rPr lang="en-US" altLang="en-US"/>
              <a:pPr/>
              <a:t>‹#›</a:t>
            </a:fld>
            <a:endParaRPr lang="en-US" altLang="en-US"/>
          </a:p>
        </p:txBody>
      </p:sp>
    </p:spTree>
    <p:extLst>
      <p:ext uri="{BB962C8B-B14F-4D97-AF65-F5344CB8AC3E}">
        <p14:creationId xmlns:p14="http://schemas.microsoft.com/office/powerpoint/2010/main" val="4220636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2651"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851"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a:extLst>
              <a:ext uri="{FF2B5EF4-FFF2-40B4-BE49-F238E27FC236}">
                <a16:creationId xmlns:a16="http://schemas.microsoft.com/office/drawing/2014/main" id="{FA1AFF38-BC23-475B-B791-BE48130FB2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36D47792-89ED-4A35-ABD6-035A30675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7">
            <a:extLst>
              <a:ext uri="{FF2B5EF4-FFF2-40B4-BE49-F238E27FC236}">
                <a16:creationId xmlns:a16="http://schemas.microsoft.com/office/drawing/2014/main" id="{3FDBD24D-A38D-4C66-82B0-98607A0C92E4}"/>
              </a:ext>
            </a:extLst>
          </p:cNvPr>
          <p:cNvSpPr>
            <a:spLocks noGrp="1" noChangeArrowheads="1"/>
          </p:cNvSpPr>
          <p:nvPr>
            <p:ph type="sldNum" sz="quarter" idx="12"/>
          </p:nvPr>
        </p:nvSpPr>
        <p:spPr>
          <a:ln/>
        </p:spPr>
        <p:txBody>
          <a:bodyPr/>
          <a:lstStyle>
            <a:lvl1pPr>
              <a:defRPr/>
            </a:lvl1pPr>
          </a:lstStyle>
          <a:p>
            <a:fld id="{08DC2F64-7FF0-4699-80A7-C44D283E5D48}" type="slidenum">
              <a:rPr lang="en-US" altLang="en-US"/>
              <a:pPr/>
              <a:t>‹#›</a:t>
            </a:fld>
            <a:endParaRPr lang="en-US" altLang="en-US"/>
          </a:p>
        </p:txBody>
      </p:sp>
    </p:spTree>
    <p:extLst>
      <p:ext uri="{BB962C8B-B14F-4D97-AF65-F5344CB8AC3E}">
        <p14:creationId xmlns:p14="http://schemas.microsoft.com/office/powerpoint/2010/main" val="1350034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a:extLst>
              <a:ext uri="{FF2B5EF4-FFF2-40B4-BE49-F238E27FC236}">
                <a16:creationId xmlns:a16="http://schemas.microsoft.com/office/drawing/2014/main" id="{E244405F-988B-4329-AE4E-41A2013AE01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6">
            <a:extLst>
              <a:ext uri="{FF2B5EF4-FFF2-40B4-BE49-F238E27FC236}">
                <a16:creationId xmlns:a16="http://schemas.microsoft.com/office/drawing/2014/main" id="{C5BD2263-9EF4-4304-A2AA-29D7C0252B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7">
            <a:extLst>
              <a:ext uri="{FF2B5EF4-FFF2-40B4-BE49-F238E27FC236}">
                <a16:creationId xmlns:a16="http://schemas.microsoft.com/office/drawing/2014/main" id="{90DC4FC2-A439-4FE1-B837-D9078E1D93F5}"/>
              </a:ext>
            </a:extLst>
          </p:cNvPr>
          <p:cNvSpPr>
            <a:spLocks noGrp="1" noChangeArrowheads="1"/>
          </p:cNvSpPr>
          <p:nvPr>
            <p:ph type="sldNum" sz="quarter" idx="12"/>
          </p:nvPr>
        </p:nvSpPr>
        <p:spPr>
          <a:ln/>
        </p:spPr>
        <p:txBody>
          <a:bodyPr/>
          <a:lstStyle>
            <a:lvl1pPr>
              <a:defRPr/>
            </a:lvl1pPr>
          </a:lstStyle>
          <a:p>
            <a:fld id="{2A3B4615-219A-4B6D-97B8-033850B482E1}" type="slidenum">
              <a:rPr lang="en-US" altLang="en-US"/>
              <a:pPr/>
              <a:t>‹#›</a:t>
            </a:fld>
            <a:endParaRPr lang="en-US" altLang="en-US"/>
          </a:p>
        </p:txBody>
      </p:sp>
    </p:spTree>
    <p:extLst>
      <p:ext uri="{BB962C8B-B14F-4D97-AF65-F5344CB8AC3E}">
        <p14:creationId xmlns:p14="http://schemas.microsoft.com/office/powerpoint/2010/main" val="402615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a:extLst>
              <a:ext uri="{FF2B5EF4-FFF2-40B4-BE49-F238E27FC236}">
                <a16:creationId xmlns:a16="http://schemas.microsoft.com/office/drawing/2014/main" id="{A9EEF603-D463-4AD0-8A70-7B950A57A65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6">
            <a:extLst>
              <a:ext uri="{FF2B5EF4-FFF2-40B4-BE49-F238E27FC236}">
                <a16:creationId xmlns:a16="http://schemas.microsoft.com/office/drawing/2014/main" id="{23B7AE90-1790-460E-AA05-BEBBB0A22B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7">
            <a:extLst>
              <a:ext uri="{FF2B5EF4-FFF2-40B4-BE49-F238E27FC236}">
                <a16:creationId xmlns:a16="http://schemas.microsoft.com/office/drawing/2014/main" id="{B98D9EFA-AE68-4A79-B6E8-E66598A4B45C}"/>
              </a:ext>
            </a:extLst>
          </p:cNvPr>
          <p:cNvSpPr>
            <a:spLocks noGrp="1" noChangeArrowheads="1"/>
          </p:cNvSpPr>
          <p:nvPr>
            <p:ph type="sldNum" sz="quarter" idx="12"/>
          </p:nvPr>
        </p:nvSpPr>
        <p:spPr>
          <a:ln/>
        </p:spPr>
        <p:txBody>
          <a:bodyPr/>
          <a:lstStyle>
            <a:lvl1pPr>
              <a:defRPr/>
            </a:lvl1pPr>
          </a:lstStyle>
          <a:p>
            <a:fld id="{E322BCB9-E83D-4536-9B66-346617AE3C4E}" type="slidenum">
              <a:rPr lang="en-US" altLang="en-US"/>
              <a:pPr/>
              <a:t>‹#›</a:t>
            </a:fld>
            <a:endParaRPr lang="en-US" altLang="en-US"/>
          </a:p>
        </p:txBody>
      </p:sp>
    </p:spTree>
    <p:extLst>
      <p:ext uri="{BB962C8B-B14F-4D97-AF65-F5344CB8AC3E}">
        <p14:creationId xmlns:p14="http://schemas.microsoft.com/office/powerpoint/2010/main" val="1704648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799D3694-355D-4566-8FAB-46E38087A4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6">
            <a:extLst>
              <a:ext uri="{FF2B5EF4-FFF2-40B4-BE49-F238E27FC236}">
                <a16:creationId xmlns:a16="http://schemas.microsoft.com/office/drawing/2014/main" id="{58E2D150-932E-4A00-AFC8-16E052A0DA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7">
            <a:extLst>
              <a:ext uri="{FF2B5EF4-FFF2-40B4-BE49-F238E27FC236}">
                <a16:creationId xmlns:a16="http://schemas.microsoft.com/office/drawing/2014/main" id="{C54C9273-7B3C-45F2-BDCD-0E3AC54E09B4}"/>
              </a:ext>
            </a:extLst>
          </p:cNvPr>
          <p:cNvSpPr>
            <a:spLocks noGrp="1" noChangeArrowheads="1"/>
          </p:cNvSpPr>
          <p:nvPr>
            <p:ph type="sldNum" sz="quarter" idx="12"/>
          </p:nvPr>
        </p:nvSpPr>
        <p:spPr>
          <a:ln/>
        </p:spPr>
        <p:txBody>
          <a:bodyPr/>
          <a:lstStyle>
            <a:lvl1pPr>
              <a:defRPr/>
            </a:lvl1pPr>
          </a:lstStyle>
          <a:p>
            <a:fld id="{BF82701F-DFD0-429C-B72F-4F0AD0764B27}" type="slidenum">
              <a:rPr lang="en-US" altLang="en-US"/>
              <a:pPr/>
              <a:t>‹#›</a:t>
            </a:fld>
            <a:endParaRPr lang="en-US" altLang="en-US"/>
          </a:p>
        </p:txBody>
      </p:sp>
    </p:spTree>
    <p:extLst>
      <p:ext uri="{BB962C8B-B14F-4D97-AF65-F5344CB8AC3E}">
        <p14:creationId xmlns:p14="http://schemas.microsoft.com/office/powerpoint/2010/main" val="416671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700463" y="1828800"/>
            <a:ext cx="4775200" cy="22098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solidFill>
                  <a:srgbClr val="0A203F"/>
                </a:solidFill>
                <a:latin typeface="Bookman Old Style" panose="02050604050505020204" pitchFamily="18" charset="0"/>
              </a:defRPr>
            </a:lvl1pPr>
          </a:lstStyle>
          <a:p>
            <a:pPr lvl="0"/>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lvl="0"/>
            <a:endParaRPr lang="en-US" dirty="0"/>
          </a:p>
        </p:txBody>
      </p:sp>
      <p:sp>
        <p:nvSpPr>
          <p:cNvPr id="6" name="Text Placeholder 4"/>
          <p:cNvSpPr>
            <a:spLocks noGrp="1"/>
          </p:cNvSpPr>
          <p:nvPr>
            <p:ph type="body" sz="quarter" idx="11"/>
          </p:nvPr>
        </p:nvSpPr>
        <p:spPr>
          <a:xfrm>
            <a:off x="7010400" y="1828800"/>
            <a:ext cx="4775200" cy="22098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solidFill>
                  <a:srgbClr val="0A203F"/>
                </a:solidFill>
                <a:latin typeface="Bookman Old Style" panose="02050604050505020204" pitchFamily="18" charset="0"/>
              </a:defRPr>
            </a:lvl1pPr>
          </a:lstStyle>
          <a:p>
            <a:pPr lvl="0"/>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lvl="0"/>
            <a:endParaRPr lang="en-US" dirty="0"/>
          </a:p>
        </p:txBody>
      </p:sp>
      <p:sp>
        <p:nvSpPr>
          <p:cNvPr id="7" name="Text Placeholder 4"/>
          <p:cNvSpPr>
            <a:spLocks noGrp="1"/>
          </p:cNvSpPr>
          <p:nvPr>
            <p:ph type="body" sz="quarter" idx="12"/>
          </p:nvPr>
        </p:nvSpPr>
        <p:spPr>
          <a:xfrm>
            <a:off x="1700463" y="4038600"/>
            <a:ext cx="4775200" cy="22098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solidFill>
                  <a:srgbClr val="0A203F"/>
                </a:solidFill>
                <a:latin typeface="Bookman Old Style" panose="02050604050505020204" pitchFamily="18" charset="0"/>
              </a:defRPr>
            </a:lvl1pPr>
          </a:lstStyle>
          <a:p>
            <a:pPr lvl="0"/>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lvl="0"/>
            <a:endParaRPr lang="en-US" dirty="0"/>
          </a:p>
        </p:txBody>
      </p:sp>
      <p:sp>
        <p:nvSpPr>
          <p:cNvPr id="8" name="Text Placeholder 4"/>
          <p:cNvSpPr>
            <a:spLocks noGrp="1"/>
          </p:cNvSpPr>
          <p:nvPr>
            <p:ph type="body" sz="quarter" idx="13"/>
          </p:nvPr>
        </p:nvSpPr>
        <p:spPr>
          <a:xfrm>
            <a:off x="7010400" y="4038600"/>
            <a:ext cx="4775200" cy="22098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solidFill>
                  <a:srgbClr val="0A203F"/>
                </a:solidFill>
                <a:latin typeface="Bookman Old Style" panose="02050604050505020204" pitchFamily="18" charset="0"/>
              </a:defRPr>
            </a:lvl1pPr>
          </a:lstStyle>
          <a:p>
            <a:pPr lvl="0"/>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Click to edit</a:t>
            </a:r>
          </a:p>
          <a:p>
            <a:pPr lvl="0"/>
            <a:endParaRPr lang="en-US" dirty="0"/>
          </a:p>
        </p:txBody>
      </p:sp>
      <p:sp>
        <p:nvSpPr>
          <p:cNvPr id="10" name="Title 9"/>
          <p:cNvSpPr>
            <a:spLocks noGrp="1"/>
          </p:cNvSpPr>
          <p:nvPr>
            <p:ph type="title" hasCustomPrompt="1"/>
          </p:nvPr>
        </p:nvSpPr>
        <p:spPr>
          <a:xfrm>
            <a:off x="812800" y="228600"/>
            <a:ext cx="10972800" cy="1143000"/>
          </a:xfrm>
          <a:prstGeom prst="rect">
            <a:avLst/>
          </a:prstGeom>
        </p:spPr>
        <p:txBody>
          <a:bodyPr/>
          <a:lstStyle>
            <a:lvl1pPr algn="l">
              <a:defRPr>
                <a:solidFill>
                  <a:srgbClr val="0A203F"/>
                </a:solidFill>
                <a:effectLst>
                  <a:outerShdw blurRad="38100" dist="38100" dir="2700000" algn="tl">
                    <a:srgbClr val="000000">
                      <a:alpha val="43137"/>
                    </a:srgbClr>
                  </a:outerShdw>
                </a:effectLst>
                <a:latin typeface="Neutra Display Titling" panose="02000000000000000000" pitchFamily="2" charset="0"/>
              </a:defRPr>
            </a:lvl1pPr>
          </a:lstStyle>
          <a:p>
            <a:r>
              <a:rPr lang="en-US" dirty="0"/>
              <a:t>Click to edit Master </a:t>
            </a:r>
            <a:r>
              <a:rPr lang="en-US" dirty="0" err="1"/>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642" y="6172201"/>
            <a:ext cx="1552957" cy="525874"/>
          </a:xfrm>
          <a:prstGeom prst="rect">
            <a:avLst/>
          </a:prstGeom>
        </p:spPr>
      </p:pic>
    </p:spTree>
    <p:extLst>
      <p:ext uri="{BB962C8B-B14F-4D97-AF65-F5344CB8AC3E}">
        <p14:creationId xmlns:p14="http://schemas.microsoft.com/office/powerpoint/2010/main" val="32108972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a:extLst>
              <a:ext uri="{FF2B5EF4-FFF2-40B4-BE49-F238E27FC236}">
                <a16:creationId xmlns:a16="http://schemas.microsoft.com/office/drawing/2014/main" id="{1F8520B5-25D5-43A8-8BA3-5228A8A9B5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43D03462-6E5B-4311-943F-A370592C4E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7">
            <a:extLst>
              <a:ext uri="{FF2B5EF4-FFF2-40B4-BE49-F238E27FC236}">
                <a16:creationId xmlns:a16="http://schemas.microsoft.com/office/drawing/2014/main" id="{17C53DF4-B2B8-4A50-86D9-924E612F9188}"/>
              </a:ext>
            </a:extLst>
          </p:cNvPr>
          <p:cNvSpPr>
            <a:spLocks noGrp="1" noChangeArrowheads="1"/>
          </p:cNvSpPr>
          <p:nvPr>
            <p:ph type="sldNum" sz="quarter" idx="12"/>
          </p:nvPr>
        </p:nvSpPr>
        <p:spPr>
          <a:ln/>
        </p:spPr>
        <p:txBody>
          <a:bodyPr/>
          <a:lstStyle>
            <a:lvl1pPr>
              <a:defRPr/>
            </a:lvl1pPr>
          </a:lstStyle>
          <a:p>
            <a:fld id="{FE93B283-BAC2-442A-A9E9-14BFAA1D93B4}" type="slidenum">
              <a:rPr lang="en-US" altLang="en-US"/>
              <a:pPr/>
              <a:t>‹#›</a:t>
            </a:fld>
            <a:endParaRPr lang="en-US" altLang="en-US"/>
          </a:p>
        </p:txBody>
      </p:sp>
    </p:spTree>
    <p:extLst>
      <p:ext uri="{BB962C8B-B14F-4D97-AF65-F5344CB8AC3E}">
        <p14:creationId xmlns:p14="http://schemas.microsoft.com/office/powerpoint/2010/main" val="42015980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a:extLst>
              <a:ext uri="{FF2B5EF4-FFF2-40B4-BE49-F238E27FC236}">
                <a16:creationId xmlns:a16="http://schemas.microsoft.com/office/drawing/2014/main" id="{97C7CBE0-D755-41C4-9CDD-2D1E3CC938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6">
            <a:extLst>
              <a:ext uri="{FF2B5EF4-FFF2-40B4-BE49-F238E27FC236}">
                <a16:creationId xmlns:a16="http://schemas.microsoft.com/office/drawing/2014/main" id="{C0A82935-09D4-42C7-90E1-6D6C587A5F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7">
            <a:extLst>
              <a:ext uri="{FF2B5EF4-FFF2-40B4-BE49-F238E27FC236}">
                <a16:creationId xmlns:a16="http://schemas.microsoft.com/office/drawing/2014/main" id="{C2170BFF-6CD6-49A9-A1BF-F142B3E42A07}"/>
              </a:ext>
            </a:extLst>
          </p:cNvPr>
          <p:cNvSpPr>
            <a:spLocks noGrp="1" noChangeArrowheads="1"/>
          </p:cNvSpPr>
          <p:nvPr>
            <p:ph type="sldNum" sz="quarter" idx="12"/>
          </p:nvPr>
        </p:nvSpPr>
        <p:spPr>
          <a:ln/>
        </p:spPr>
        <p:txBody>
          <a:bodyPr/>
          <a:lstStyle>
            <a:lvl1pPr>
              <a:defRPr/>
            </a:lvl1pPr>
          </a:lstStyle>
          <a:p>
            <a:fld id="{72B7DDFD-C31D-4FF3-BF8D-680E68C819BF}" type="slidenum">
              <a:rPr lang="en-US" altLang="en-US"/>
              <a:pPr/>
              <a:t>‹#›</a:t>
            </a:fld>
            <a:endParaRPr lang="en-US" altLang="en-US"/>
          </a:p>
        </p:txBody>
      </p:sp>
    </p:spTree>
    <p:extLst>
      <p:ext uri="{BB962C8B-B14F-4D97-AF65-F5344CB8AC3E}">
        <p14:creationId xmlns:p14="http://schemas.microsoft.com/office/powerpoint/2010/main" val="3765594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a:extLst>
              <a:ext uri="{FF2B5EF4-FFF2-40B4-BE49-F238E27FC236}">
                <a16:creationId xmlns:a16="http://schemas.microsoft.com/office/drawing/2014/main" id="{FB3E4B34-F1FF-44BC-8738-311A2B4017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CABB7A92-92E5-4C5C-BFDD-0F860631B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7">
            <a:extLst>
              <a:ext uri="{FF2B5EF4-FFF2-40B4-BE49-F238E27FC236}">
                <a16:creationId xmlns:a16="http://schemas.microsoft.com/office/drawing/2014/main" id="{FF92C751-3B3E-4972-BBEA-87BB32BFF1FD}"/>
              </a:ext>
            </a:extLst>
          </p:cNvPr>
          <p:cNvSpPr>
            <a:spLocks noGrp="1" noChangeArrowheads="1"/>
          </p:cNvSpPr>
          <p:nvPr>
            <p:ph type="sldNum" sz="quarter" idx="12"/>
          </p:nvPr>
        </p:nvSpPr>
        <p:spPr>
          <a:ln/>
        </p:spPr>
        <p:txBody>
          <a:bodyPr/>
          <a:lstStyle>
            <a:lvl1pPr>
              <a:defRPr/>
            </a:lvl1pPr>
          </a:lstStyle>
          <a:p>
            <a:fld id="{1D6B3425-3D7E-4EB8-9F66-F3311C38C6D9}" type="slidenum">
              <a:rPr lang="en-US" altLang="en-US"/>
              <a:pPr/>
              <a:t>‹#›</a:t>
            </a:fld>
            <a:endParaRPr lang="en-US" altLang="en-US"/>
          </a:p>
        </p:txBody>
      </p:sp>
    </p:spTree>
    <p:extLst>
      <p:ext uri="{BB962C8B-B14F-4D97-AF65-F5344CB8AC3E}">
        <p14:creationId xmlns:p14="http://schemas.microsoft.com/office/powerpoint/2010/main" val="1068435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1" y="228600"/>
            <a:ext cx="2774949"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2651" y="228600"/>
            <a:ext cx="81280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a:extLst>
              <a:ext uri="{FF2B5EF4-FFF2-40B4-BE49-F238E27FC236}">
                <a16:creationId xmlns:a16="http://schemas.microsoft.com/office/drawing/2014/main" id="{9D720B81-0E8F-40AF-8F54-6695451883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6">
            <a:extLst>
              <a:ext uri="{FF2B5EF4-FFF2-40B4-BE49-F238E27FC236}">
                <a16:creationId xmlns:a16="http://schemas.microsoft.com/office/drawing/2014/main" id="{A0A3DE52-99BE-4982-96F7-8FC6761C2B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7">
            <a:extLst>
              <a:ext uri="{FF2B5EF4-FFF2-40B4-BE49-F238E27FC236}">
                <a16:creationId xmlns:a16="http://schemas.microsoft.com/office/drawing/2014/main" id="{F1E290E7-F3A7-4589-B47D-10D7CE4FF8D2}"/>
              </a:ext>
            </a:extLst>
          </p:cNvPr>
          <p:cNvSpPr>
            <a:spLocks noGrp="1" noChangeArrowheads="1"/>
          </p:cNvSpPr>
          <p:nvPr>
            <p:ph type="sldNum" sz="quarter" idx="12"/>
          </p:nvPr>
        </p:nvSpPr>
        <p:spPr>
          <a:ln/>
        </p:spPr>
        <p:txBody>
          <a:bodyPr/>
          <a:lstStyle>
            <a:lvl1pPr>
              <a:defRPr/>
            </a:lvl1pPr>
          </a:lstStyle>
          <a:p>
            <a:fld id="{FAA659C6-E7B8-4F63-BDAB-F89DFB582C1E}" type="slidenum">
              <a:rPr lang="en-US" altLang="en-US"/>
              <a:pPr/>
              <a:t>‹#›</a:t>
            </a:fld>
            <a:endParaRPr lang="en-US" altLang="en-US"/>
          </a:p>
        </p:txBody>
      </p:sp>
    </p:spTree>
    <p:extLst>
      <p:ext uri="{BB962C8B-B14F-4D97-AF65-F5344CB8AC3E}">
        <p14:creationId xmlns:p14="http://schemas.microsoft.com/office/powerpoint/2010/main" val="305249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a:lstStyle>
            <a:lvl1pPr>
              <a:defRPr/>
            </a:lvl1pPr>
          </a:lstStyle>
          <a:p>
            <a:endParaRPr lang="en-US" dirty="0"/>
          </a:p>
          <a:p>
            <a:r>
              <a:rPr lang="en-US" dirty="0"/>
              <a:t>FULL SCREEN IMAGE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4801"/>
            <a:ext cx="12192000" cy="52860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6800" y="833404"/>
            <a:ext cx="1588445" cy="538197"/>
          </a:xfrm>
          <a:prstGeom prst="rect">
            <a:avLst/>
          </a:prstGeom>
        </p:spPr>
      </p:pic>
    </p:spTree>
    <p:extLst>
      <p:ext uri="{BB962C8B-B14F-4D97-AF65-F5344CB8AC3E}">
        <p14:creationId xmlns:p14="http://schemas.microsoft.com/office/powerpoint/2010/main" val="247886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55" y="3995872"/>
            <a:ext cx="6197600" cy="814456"/>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2001" y="1633672"/>
            <a:ext cx="6522055" cy="2209800"/>
          </a:xfrm>
          <a:prstGeom prst="rect">
            <a:avLst/>
          </a:prstGeom>
        </p:spPr>
      </p:pic>
      <p:pic>
        <p:nvPicPr>
          <p:cNvPr id="9" name="Picture 8"/>
          <p:cNvPicPr>
            <a:picLocks noChangeAspect="1"/>
          </p:cNvPicPr>
          <p:nvPr userDrawn="1"/>
        </p:nvPicPr>
        <p:blipFill>
          <a:blip r:embed="rId5" cstate="print">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818832" y="6180999"/>
            <a:ext cx="1271569" cy="600802"/>
          </a:xfrm>
          <a:prstGeom prst="rect">
            <a:avLst/>
          </a:prstGeom>
          <a:noFill/>
        </p:spPr>
      </p:pic>
      <p:sp>
        <p:nvSpPr>
          <p:cNvPr id="13" name="Rectangle 12"/>
          <p:cNvSpPr/>
          <p:nvPr userDrawn="1"/>
        </p:nvSpPr>
        <p:spPr>
          <a:xfrm>
            <a:off x="9550400" y="6086581"/>
            <a:ext cx="2536861" cy="276999"/>
          </a:xfrm>
          <a:prstGeom prst="rect">
            <a:avLst/>
          </a:prstGeom>
        </p:spPr>
        <p:txBody>
          <a:bodyPr wrap="square">
            <a:spAutoFit/>
          </a:bodyPr>
          <a:lstStyle/>
          <a:p>
            <a:pPr algn="r"/>
            <a:r>
              <a:rPr lang="en-US" sz="1200" b="1" spc="0" dirty="0">
                <a:solidFill>
                  <a:schemeClr val="bg1">
                    <a:lumMod val="65000"/>
                  </a:schemeClr>
                </a:solidFill>
                <a:latin typeface="Neutra Text Light SC" panose="02000000000000000000" pitchFamily="2" charset="0"/>
              </a:rPr>
              <a:t>CONNECT!</a:t>
            </a:r>
            <a:endParaRPr lang="en-US" sz="1200" dirty="0">
              <a:solidFill>
                <a:schemeClr val="bg1">
                  <a:lumMod val="65000"/>
                </a:schemeClr>
              </a:solidFill>
              <a:latin typeface="Neutra Text Light SC" panose="02000000000000000000" pitchFamily="2" charset="0"/>
            </a:endParaRPr>
          </a:p>
        </p:txBody>
      </p:sp>
    </p:spTree>
    <p:extLst>
      <p:ext uri="{BB962C8B-B14F-4D97-AF65-F5344CB8AC3E}">
        <p14:creationId xmlns:p14="http://schemas.microsoft.com/office/powerpoint/2010/main" val="104148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5E67D139-5560-42A1-86A3-9006DC7E8EE5}" type="slidenum">
              <a:rPr lang="en-US" altLang="en-US"/>
              <a:pPr>
                <a:defRPr/>
              </a:pPr>
              <a:t>‹#›</a:t>
            </a:fld>
            <a:endParaRPr lang="en-US" altLang="en-US"/>
          </a:p>
        </p:txBody>
      </p:sp>
    </p:spTree>
    <p:extLst>
      <p:ext uri="{BB962C8B-B14F-4D97-AF65-F5344CB8AC3E}">
        <p14:creationId xmlns:p14="http://schemas.microsoft.com/office/powerpoint/2010/main" val="114007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842E54E1-CD8D-441B-906F-80756D94AD15}" type="slidenum">
              <a:rPr lang="en-US" altLang="en-US"/>
              <a:pPr>
                <a:defRPr/>
              </a:pPr>
              <a:t>‹#›</a:t>
            </a:fld>
            <a:endParaRPr lang="en-US" altLang="en-US"/>
          </a:p>
        </p:txBody>
      </p:sp>
    </p:spTree>
    <p:extLst>
      <p:ext uri="{BB962C8B-B14F-4D97-AF65-F5344CB8AC3E}">
        <p14:creationId xmlns:p14="http://schemas.microsoft.com/office/powerpoint/2010/main" val="301260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6.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10860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5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100"/>
              <a:buFont typeface="Arial"/>
              <a:buNone/>
              <a:defRPr sz="2800">
                <a:solidFill>
                  <a:srgbClr val="06518E"/>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000000"/>
              </a:buClr>
              <a:buSzPts val="1100"/>
              <a:buFont typeface="Arial"/>
              <a:buNone/>
              <a:defRPr sz="1800">
                <a:solidFill>
                  <a:srgbClr val="06518E"/>
                </a:solidFill>
              </a:defRPr>
            </a:lvl1pPr>
            <a:lvl2pPr marL="914400" lvl="1" indent="-317500">
              <a:lnSpc>
                <a:spcPct val="115000"/>
              </a:lnSpc>
              <a:spcBef>
                <a:spcPts val="1600"/>
              </a:spcBef>
              <a:spcAft>
                <a:spcPts val="0"/>
              </a:spcAft>
              <a:buClr>
                <a:srgbClr val="06518E"/>
              </a:buClr>
              <a:buSzPts val="1400"/>
              <a:buChar char="○"/>
              <a:defRPr>
                <a:solidFill>
                  <a:srgbClr val="06518E"/>
                </a:solidFill>
              </a:defRPr>
            </a:lvl2pPr>
            <a:lvl3pPr marL="1371600" lvl="2" indent="-317500">
              <a:lnSpc>
                <a:spcPct val="115000"/>
              </a:lnSpc>
              <a:spcBef>
                <a:spcPts val="1600"/>
              </a:spcBef>
              <a:spcAft>
                <a:spcPts val="0"/>
              </a:spcAft>
              <a:buClr>
                <a:srgbClr val="06518E"/>
              </a:buClr>
              <a:buSzPts val="1400"/>
              <a:buChar char="■"/>
              <a:defRPr>
                <a:solidFill>
                  <a:srgbClr val="06518E"/>
                </a:solidFill>
              </a:defRPr>
            </a:lvl3pPr>
            <a:lvl4pPr marL="1828800" lvl="3" indent="-317500">
              <a:lnSpc>
                <a:spcPct val="115000"/>
              </a:lnSpc>
              <a:spcBef>
                <a:spcPts val="1600"/>
              </a:spcBef>
              <a:spcAft>
                <a:spcPts val="0"/>
              </a:spcAft>
              <a:buClr>
                <a:srgbClr val="06518E"/>
              </a:buClr>
              <a:buSzPts val="1400"/>
              <a:buChar char="●"/>
              <a:defRPr>
                <a:solidFill>
                  <a:srgbClr val="06518E"/>
                </a:solidFill>
              </a:defRPr>
            </a:lvl4pPr>
            <a:lvl5pPr marL="2286000" lvl="4" indent="-317500">
              <a:lnSpc>
                <a:spcPct val="115000"/>
              </a:lnSpc>
              <a:spcBef>
                <a:spcPts val="1600"/>
              </a:spcBef>
              <a:spcAft>
                <a:spcPts val="0"/>
              </a:spcAft>
              <a:buClr>
                <a:srgbClr val="06518E"/>
              </a:buClr>
              <a:buSzPts val="1400"/>
              <a:buChar char="○"/>
              <a:defRPr>
                <a:solidFill>
                  <a:srgbClr val="06518E"/>
                </a:solidFill>
              </a:defRPr>
            </a:lvl5pPr>
            <a:lvl6pPr marL="2743200" lvl="5" indent="-317500">
              <a:lnSpc>
                <a:spcPct val="115000"/>
              </a:lnSpc>
              <a:spcBef>
                <a:spcPts val="1600"/>
              </a:spcBef>
              <a:spcAft>
                <a:spcPts val="0"/>
              </a:spcAft>
              <a:buClr>
                <a:srgbClr val="06518E"/>
              </a:buClr>
              <a:buSzPts val="1400"/>
              <a:buChar char="■"/>
              <a:defRPr>
                <a:solidFill>
                  <a:srgbClr val="06518E"/>
                </a:solidFill>
              </a:defRPr>
            </a:lvl6pPr>
            <a:lvl7pPr marL="3200400" lvl="6" indent="-317500">
              <a:lnSpc>
                <a:spcPct val="115000"/>
              </a:lnSpc>
              <a:spcBef>
                <a:spcPts val="1600"/>
              </a:spcBef>
              <a:spcAft>
                <a:spcPts val="0"/>
              </a:spcAft>
              <a:buClr>
                <a:srgbClr val="06518E"/>
              </a:buClr>
              <a:buSzPts val="1400"/>
              <a:buChar char="●"/>
              <a:defRPr>
                <a:solidFill>
                  <a:srgbClr val="06518E"/>
                </a:solidFill>
              </a:defRPr>
            </a:lvl7pPr>
            <a:lvl8pPr marL="3657600" lvl="7" indent="-317500">
              <a:lnSpc>
                <a:spcPct val="115000"/>
              </a:lnSpc>
              <a:spcBef>
                <a:spcPts val="1600"/>
              </a:spcBef>
              <a:spcAft>
                <a:spcPts val="0"/>
              </a:spcAft>
              <a:buClr>
                <a:srgbClr val="06518E"/>
              </a:buClr>
              <a:buSzPts val="1400"/>
              <a:buChar char="○"/>
              <a:defRPr>
                <a:solidFill>
                  <a:srgbClr val="06518E"/>
                </a:solidFill>
              </a:defRPr>
            </a:lvl8pPr>
            <a:lvl9pPr marL="4114800" lvl="8" indent="-317500">
              <a:lnSpc>
                <a:spcPct val="115000"/>
              </a:lnSpc>
              <a:spcBef>
                <a:spcPts val="1600"/>
              </a:spcBef>
              <a:spcAft>
                <a:spcPts val="1600"/>
              </a:spcAft>
              <a:buClr>
                <a:srgbClr val="06518E"/>
              </a:buClr>
              <a:buSzPts val="1400"/>
              <a:buChar char="■"/>
              <a:defRPr>
                <a:solidFill>
                  <a:srgbClr val="06518E"/>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9271586"/>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5441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1026" name="Rectangle 13">
            <a:extLst>
              <a:ext uri="{FF2B5EF4-FFF2-40B4-BE49-F238E27FC236}">
                <a16:creationId xmlns:a16="http://schemas.microsoft.com/office/drawing/2014/main" id="{B8E3CE22-6440-4C09-9701-6B477FB9D0C2}"/>
              </a:ext>
            </a:extLst>
          </p:cNvPr>
          <p:cNvSpPr>
            <a:spLocks noGrp="1" noChangeArrowheads="1"/>
          </p:cNvSpPr>
          <p:nvPr>
            <p:ph type="title"/>
          </p:nvPr>
        </p:nvSpPr>
        <p:spPr bwMode="auto">
          <a:xfrm>
            <a:off x="2540000" y="228600"/>
            <a:ext cx="944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14">
            <a:extLst>
              <a:ext uri="{FF2B5EF4-FFF2-40B4-BE49-F238E27FC236}">
                <a16:creationId xmlns:a16="http://schemas.microsoft.com/office/drawing/2014/main" id="{7CB1421F-0500-41C1-A29B-0D18663F20A6}"/>
              </a:ext>
            </a:extLst>
          </p:cNvPr>
          <p:cNvSpPr>
            <a:spLocks noGrp="1" noChangeArrowheads="1"/>
          </p:cNvSpPr>
          <p:nvPr>
            <p:ph type="body" idx="1"/>
          </p:nvPr>
        </p:nvSpPr>
        <p:spPr bwMode="auto">
          <a:xfrm>
            <a:off x="882651" y="19050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7" name="Rectangle 15">
            <a:extLst>
              <a:ext uri="{FF2B5EF4-FFF2-40B4-BE49-F238E27FC236}">
                <a16:creationId xmlns:a16="http://schemas.microsoft.com/office/drawing/2014/main" id="{B02B6032-77C1-42B2-B61D-68C1002E818C}"/>
              </a:ext>
            </a:extLst>
          </p:cNvPr>
          <p:cNvSpPr>
            <a:spLocks noGrp="1" noChangeArrowheads="1"/>
          </p:cNvSpPr>
          <p:nvPr>
            <p:ph type="dt" sz="half" idx="2"/>
          </p:nvPr>
        </p:nvSpPr>
        <p:spPr bwMode="auto">
          <a:xfrm>
            <a:off x="914400" y="63992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lvl1pPr>
          </a:lstStyle>
          <a:p>
            <a:pPr>
              <a:defRPr/>
            </a:pPr>
            <a:endParaRPr lang="en-US"/>
          </a:p>
        </p:txBody>
      </p:sp>
      <p:sp>
        <p:nvSpPr>
          <p:cNvPr id="3088" name="Rectangle 16">
            <a:extLst>
              <a:ext uri="{FF2B5EF4-FFF2-40B4-BE49-F238E27FC236}">
                <a16:creationId xmlns:a16="http://schemas.microsoft.com/office/drawing/2014/main" id="{CABC4F62-6372-475E-83DC-70B8C48B7506}"/>
              </a:ext>
            </a:extLst>
          </p:cNvPr>
          <p:cNvSpPr>
            <a:spLocks noGrp="1" noChangeArrowheads="1"/>
          </p:cNvSpPr>
          <p:nvPr>
            <p:ph type="ftr" sz="quarter" idx="3"/>
          </p:nvPr>
        </p:nvSpPr>
        <p:spPr bwMode="auto">
          <a:xfrm>
            <a:off x="4165600" y="6399213"/>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vl1pPr>
          </a:lstStyle>
          <a:p>
            <a:pPr>
              <a:defRPr/>
            </a:pPr>
            <a:endParaRPr lang="en-US"/>
          </a:p>
        </p:txBody>
      </p:sp>
      <p:sp>
        <p:nvSpPr>
          <p:cNvPr id="3089" name="Rectangle 17">
            <a:extLst>
              <a:ext uri="{FF2B5EF4-FFF2-40B4-BE49-F238E27FC236}">
                <a16:creationId xmlns:a16="http://schemas.microsoft.com/office/drawing/2014/main" id="{DB793F12-3924-44A6-B3CB-3499D43E9DAD}"/>
              </a:ext>
            </a:extLst>
          </p:cNvPr>
          <p:cNvSpPr>
            <a:spLocks noGrp="1" noChangeArrowheads="1"/>
          </p:cNvSpPr>
          <p:nvPr>
            <p:ph type="sldNum" sz="quarter" idx="4"/>
          </p:nvPr>
        </p:nvSpPr>
        <p:spPr bwMode="auto">
          <a:xfrm>
            <a:off x="8737600" y="63992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F204A714-24B6-40EF-8F41-96E57B6A4AB1}" type="slidenum">
              <a:rPr lang="en-US" altLang="en-US"/>
              <a:pPr/>
              <a:t>‹#›</a:t>
            </a:fld>
            <a:endParaRPr lang="en-US" altLang="en-US"/>
          </a:p>
        </p:txBody>
      </p:sp>
      <p:sp>
        <p:nvSpPr>
          <p:cNvPr id="3090" name="Rectangle 18">
            <a:extLst>
              <a:ext uri="{FF2B5EF4-FFF2-40B4-BE49-F238E27FC236}">
                <a16:creationId xmlns:a16="http://schemas.microsoft.com/office/drawing/2014/main" id="{1C142980-60DF-41EB-9B78-B9F722BEC526}"/>
              </a:ext>
            </a:extLst>
          </p:cNvPr>
          <p:cNvSpPr>
            <a:spLocks noChangeArrowheads="1"/>
          </p:cNvSpPr>
          <p:nvPr/>
        </p:nvSpPr>
        <p:spPr bwMode="auto">
          <a:xfrm>
            <a:off x="0" y="0"/>
            <a:ext cx="12192000" cy="6858000"/>
          </a:xfrm>
          <a:prstGeom prst="rect">
            <a:avLst/>
          </a:prstGeom>
          <a:noFill/>
          <a:ln w="76200">
            <a:pattFill prst="divot">
              <a:fgClr>
                <a:schemeClr val="bg2"/>
              </a:fgClr>
              <a:bgClr>
                <a:srgbClr val="FFCC00"/>
              </a:bgClr>
            </a:pattFill>
            <a:miter lim="800000"/>
            <a:headEnd/>
            <a:tailEnd/>
          </a:ln>
          <a:effectLst/>
        </p:spPr>
        <p:txBody>
          <a:bodyPr wrap="none" anchor="ctr"/>
          <a:lstStyle/>
          <a:p>
            <a:pPr>
              <a:defRPr/>
            </a:pPr>
            <a:endParaRPr lang="en-US" sz="1800"/>
          </a:p>
        </p:txBody>
      </p:sp>
      <p:pic>
        <p:nvPicPr>
          <p:cNvPr id="1032" name="Picture 20" descr="C:\My Documents\Graphics\Military\Gen Powell.jpg">
            <a:extLst>
              <a:ext uri="{FF2B5EF4-FFF2-40B4-BE49-F238E27FC236}">
                <a16:creationId xmlns:a16="http://schemas.microsoft.com/office/drawing/2014/main" id="{64569997-2310-432A-89DC-01D79C6F23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228601"/>
            <a:ext cx="1890184"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1" descr="C:\My Documents\Graphics\Military\Dept of Army Seal.jpg">
            <a:extLst>
              <a:ext uri="{FF2B5EF4-FFF2-40B4-BE49-F238E27FC236}">
                <a16:creationId xmlns:a16="http://schemas.microsoft.com/office/drawing/2014/main" id="{C6B73A99-AE0E-4039-8091-5F0BDD510555}"/>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28600"/>
            <a:ext cx="142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309814"/>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0000"/>
        <a:buFont typeface="Monotype Sorts" pitchFamily="2" charset="2"/>
        <a:buChar char="t"/>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09600"/>
            <a:ext cx="11399838" cy="5373688"/>
          </a:xfrm>
          <a:prstGeom prst="rect">
            <a:avLst/>
          </a:prstGeom>
        </p:spPr>
        <p:txBody>
          <a:bodyPr>
            <a:normAutofit fontScale="90000"/>
          </a:bodyPr>
          <a:lstStyle/>
          <a:p>
            <a:r>
              <a:rPr lang="en-US" sz="5400" dirty="0">
                <a:solidFill>
                  <a:schemeClr val="tx2">
                    <a:lumMod val="50000"/>
                  </a:schemeClr>
                </a:solidFill>
                <a:latin typeface="Neutra Text Light SC" panose="02000000000000000000"/>
              </a:rPr>
              <a:t>“Leaders are visionaries </a:t>
            </a:r>
            <a:br>
              <a:rPr lang="en-US" sz="5400" dirty="0">
                <a:solidFill>
                  <a:schemeClr val="tx2">
                    <a:lumMod val="50000"/>
                  </a:schemeClr>
                </a:solidFill>
                <a:latin typeface="Neutra Text Light SC" panose="02000000000000000000"/>
              </a:rPr>
            </a:br>
            <a:r>
              <a:rPr lang="en-US" sz="5400" dirty="0">
                <a:solidFill>
                  <a:schemeClr val="tx2">
                    <a:lumMod val="50000"/>
                  </a:schemeClr>
                </a:solidFill>
                <a:latin typeface="Neutra Text Light SC" panose="02000000000000000000"/>
              </a:rPr>
              <a:t>with a poorly developed sense of fear and </a:t>
            </a:r>
            <a:br>
              <a:rPr lang="en-US" sz="5400" dirty="0">
                <a:solidFill>
                  <a:schemeClr val="tx2">
                    <a:lumMod val="50000"/>
                  </a:schemeClr>
                </a:solidFill>
                <a:latin typeface="Neutra Text Light SC" panose="02000000000000000000"/>
              </a:rPr>
            </a:br>
            <a:r>
              <a:rPr lang="en-US" sz="5400" dirty="0">
                <a:solidFill>
                  <a:schemeClr val="tx2">
                    <a:lumMod val="50000"/>
                  </a:schemeClr>
                </a:solidFill>
                <a:latin typeface="Neutra Text Light SC" panose="02000000000000000000"/>
              </a:rPr>
              <a:t>no concept of the odds against them.</a:t>
            </a:r>
            <a:br>
              <a:rPr lang="en-US" sz="5400" dirty="0">
                <a:solidFill>
                  <a:schemeClr val="tx2">
                    <a:lumMod val="50000"/>
                  </a:schemeClr>
                </a:solidFill>
                <a:latin typeface="Neutra Text Light SC" panose="02000000000000000000"/>
              </a:rPr>
            </a:br>
            <a:r>
              <a:rPr lang="en-US" sz="1800" dirty="0">
                <a:solidFill>
                  <a:schemeClr val="tx2">
                    <a:lumMod val="50000"/>
                  </a:schemeClr>
                </a:solidFill>
                <a:latin typeface="Neutra Text Light SC" panose="02000000000000000000"/>
              </a:rPr>
              <a:t> </a:t>
            </a:r>
            <a:br>
              <a:rPr lang="en-US" sz="5400" dirty="0">
                <a:solidFill>
                  <a:schemeClr val="tx2">
                    <a:lumMod val="50000"/>
                  </a:schemeClr>
                </a:solidFill>
                <a:latin typeface="Neutra Text Light SC" panose="02000000000000000000"/>
              </a:rPr>
            </a:br>
            <a:r>
              <a:rPr lang="en-US" sz="5400" dirty="0">
                <a:solidFill>
                  <a:schemeClr val="tx2">
                    <a:lumMod val="50000"/>
                  </a:schemeClr>
                </a:solidFill>
                <a:latin typeface="Neutra Text Light SC" panose="02000000000000000000"/>
              </a:rPr>
              <a:t>They make the impossible happen.”</a:t>
            </a:r>
            <a:br>
              <a:rPr lang="en-US" sz="4800" dirty="0">
                <a:solidFill>
                  <a:schemeClr val="tx2">
                    <a:lumMod val="50000"/>
                  </a:schemeClr>
                </a:solidFill>
                <a:latin typeface="Neutra Text Light SC" panose="02000000000000000000"/>
              </a:rPr>
            </a:br>
            <a:br>
              <a:rPr lang="en-US" sz="4800" dirty="0">
                <a:solidFill>
                  <a:schemeClr val="tx2">
                    <a:lumMod val="50000"/>
                  </a:schemeClr>
                </a:solidFill>
                <a:latin typeface="Neutra Text Light SC" panose="02000000000000000000"/>
              </a:rPr>
            </a:br>
            <a:r>
              <a:rPr lang="en-US" sz="4800" dirty="0">
                <a:solidFill>
                  <a:schemeClr val="tx2">
                    <a:lumMod val="50000"/>
                  </a:schemeClr>
                </a:solidFill>
                <a:latin typeface="Neutra Text Light SC" panose="02000000000000000000"/>
              </a:rPr>
              <a:t>					-Dr. Robert </a:t>
            </a:r>
            <a:r>
              <a:rPr lang="en-US" sz="4800" dirty="0" err="1">
                <a:solidFill>
                  <a:schemeClr val="tx2">
                    <a:lumMod val="50000"/>
                  </a:schemeClr>
                </a:solidFill>
                <a:latin typeface="Neutra Text Light SC" panose="02000000000000000000"/>
              </a:rPr>
              <a:t>Jarvik</a:t>
            </a:r>
            <a:br>
              <a:rPr lang="en-US" sz="4800" dirty="0">
                <a:solidFill>
                  <a:schemeClr val="tx2">
                    <a:lumMod val="50000"/>
                  </a:schemeClr>
                </a:solidFill>
                <a:latin typeface="Neutra Text Light SC" panose="02000000000000000000"/>
              </a:rPr>
            </a:br>
            <a:r>
              <a:rPr lang="en-US" sz="4800" dirty="0">
                <a:solidFill>
                  <a:schemeClr val="tx2">
                    <a:lumMod val="50000"/>
                  </a:schemeClr>
                </a:solidFill>
                <a:latin typeface="Neutra Text Light SC" panose="02000000000000000000"/>
              </a:rPr>
              <a:t> </a:t>
            </a:r>
          </a:p>
        </p:txBody>
      </p:sp>
    </p:spTree>
    <p:extLst>
      <p:ext uri="{BB962C8B-B14F-4D97-AF65-F5344CB8AC3E}">
        <p14:creationId xmlns:p14="http://schemas.microsoft.com/office/powerpoint/2010/main" val="407038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8ADAC89-B073-4F52-8F2F-16B68566D7D3}"/>
              </a:ext>
            </a:extLst>
          </p:cNvPr>
          <p:cNvSpPr>
            <a:spLocks noChangeArrowheads="1"/>
          </p:cNvSpPr>
          <p:nvPr/>
        </p:nvSpPr>
        <p:spPr bwMode="auto">
          <a:xfrm>
            <a:off x="4724400" y="533400"/>
            <a:ext cx="2819400" cy="762000"/>
          </a:xfrm>
          <a:prstGeom prst="rect">
            <a:avLst/>
          </a:prstGeom>
          <a:gradFill rotWithShape="0">
            <a:gsLst>
              <a:gs pos="0">
                <a:srgbClr val="FFCC00">
                  <a:gamma/>
                  <a:shade val="66275"/>
                  <a:invGamma/>
                </a:srgbClr>
              </a:gs>
              <a:gs pos="50000">
                <a:srgbClr val="FFCC00"/>
              </a:gs>
              <a:gs pos="100000">
                <a:srgbClr val="FFCC00">
                  <a:gamma/>
                  <a:shade val="66275"/>
                  <a:invGamma/>
                </a:srgbClr>
              </a:gs>
            </a:gsLst>
            <a:lin ang="5400000" scaled="1"/>
          </a:gradFill>
          <a:ln w="12700" cap="sq">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FFCC00"/>
            </a:extrusionClr>
          </a:sp3d>
        </p:spPr>
        <p:txBody>
          <a:bodyPr wrap="none" anchor="ctr">
            <a:flatTx/>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Copperplate Gothic Bold" pitchFamily="34" charset="0"/>
                <a:ea typeface="+mn-ea"/>
                <a:cs typeface="+mn-cs"/>
              </a:rPr>
              <a:t>LESSON 15</a:t>
            </a:r>
          </a:p>
        </p:txBody>
      </p:sp>
      <p:sp>
        <p:nvSpPr>
          <p:cNvPr id="19459" name="Text Box 3">
            <a:extLst>
              <a:ext uri="{FF2B5EF4-FFF2-40B4-BE49-F238E27FC236}">
                <a16:creationId xmlns:a16="http://schemas.microsoft.com/office/drawing/2014/main" id="{BB86CC0E-8448-4A4F-A37A-86A7AADBEE61}"/>
              </a:ext>
            </a:extLst>
          </p:cNvPr>
          <p:cNvSpPr txBox="1">
            <a:spLocks noChangeArrowheads="1"/>
          </p:cNvSpPr>
          <p:nvPr/>
        </p:nvSpPr>
        <p:spPr bwMode="auto">
          <a:xfrm>
            <a:off x="637563" y="1476462"/>
            <a:ext cx="10788242" cy="2862322"/>
          </a:xfrm>
          <a:prstGeom prst="rect">
            <a:avLst/>
          </a:prstGeom>
          <a:noFill/>
          <a:ln w="12700" cap="sq">
            <a:noFill/>
            <a:miter lim="800000"/>
            <a:headEnd type="none" w="sm" len="sm"/>
            <a:tailEnd type="none" w="sm" len="sm"/>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CC"/>
                </a:solidFill>
                <a:effectLst>
                  <a:outerShdw blurRad="38100" dist="38100" dir="2700000" algn="tl">
                    <a:srgbClr val="000000"/>
                  </a:outerShdw>
                </a:effectLst>
                <a:uLnTx/>
                <a:uFillTx/>
                <a:latin typeface="Bangle" pitchFamily="2" charset="0"/>
                <a:ea typeface="+mn-ea"/>
                <a:cs typeface="+mn-cs"/>
              </a:rPr>
              <a:t>Part I: "Use the formula P=40 to 70, in which P stands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CC"/>
                </a:solidFill>
                <a:effectLst>
                  <a:outerShdw blurRad="38100" dist="38100" dir="2700000" algn="tl">
                    <a:srgbClr val="000000"/>
                  </a:outerShdw>
                </a:effectLst>
                <a:uLnTx/>
                <a:uFillTx/>
                <a:latin typeface="Bangle" pitchFamily="2" charset="0"/>
                <a:ea typeface="+mn-ea"/>
                <a:cs typeface="+mn-cs"/>
              </a:rPr>
              <a:t>for the probability of success and the numbers indicate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CC"/>
                </a:solidFill>
                <a:effectLst>
                  <a:outerShdw blurRad="38100" dist="38100" dir="2700000" algn="tl">
                    <a:srgbClr val="000000"/>
                  </a:outerShdw>
                </a:effectLst>
                <a:uLnTx/>
                <a:uFillTx/>
                <a:latin typeface="Bangle" pitchFamily="2" charset="0"/>
                <a:ea typeface="+mn-ea"/>
                <a:cs typeface="+mn-cs"/>
              </a:rPr>
              <a:t>the percentage of information acquired.”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CC"/>
                </a:solidFill>
                <a:effectLst>
                  <a:outerShdw blurRad="38100" dist="38100" dir="2700000" algn="tl">
                    <a:srgbClr val="000000"/>
                  </a:outerShdw>
                </a:effectLst>
                <a:uLnTx/>
                <a:uFillTx/>
                <a:latin typeface="Bangle" pitchFamily="2" charset="0"/>
                <a:ea typeface="+mn-ea"/>
                <a:cs typeface="+mn-cs"/>
              </a:rPr>
              <a:t>Part II: "Once the information is in the 40 to 70 range,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CC"/>
                </a:solidFill>
                <a:effectLst>
                  <a:outerShdw blurRad="38100" dist="38100" dir="2700000" algn="tl">
                    <a:srgbClr val="000000"/>
                  </a:outerShdw>
                </a:effectLst>
                <a:uLnTx/>
                <a:uFillTx/>
                <a:latin typeface="Bangle" pitchFamily="2" charset="0"/>
                <a:ea typeface="+mn-ea"/>
                <a:cs typeface="+mn-cs"/>
              </a:rPr>
              <a:t>go with your gut."</a:t>
            </a:r>
          </a:p>
        </p:txBody>
      </p:sp>
      <p:sp>
        <p:nvSpPr>
          <p:cNvPr id="20484" name="Text Box 4">
            <a:extLst>
              <a:ext uri="{FF2B5EF4-FFF2-40B4-BE49-F238E27FC236}">
                <a16:creationId xmlns:a16="http://schemas.microsoft.com/office/drawing/2014/main" id="{E29C3BF6-CDB4-4EA4-B32D-005D0AE730F1}"/>
              </a:ext>
            </a:extLst>
          </p:cNvPr>
          <p:cNvSpPr txBox="1">
            <a:spLocks noChangeArrowheads="1"/>
          </p:cNvSpPr>
          <p:nvPr/>
        </p:nvSpPr>
        <p:spPr bwMode="auto">
          <a:xfrm>
            <a:off x="226504" y="4419106"/>
            <a:ext cx="1187881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rgbClr val="FFFFCC"/>
                </a:solidFill>
                <a:effectLst/>
                <a:uLnTx/>
                <a:uFillTx/>
                <a:latin typeface="Franklin Gothic Book" panose="020B0503020102020204" pitchFamily="34" charset="0"/>
                <a:ea typeface="+mn-ea"/>
                <a:cs typeface="+mn-cs"/>
              </a:rPr>
              <a:t>Don't take action if you have only enough information to give you less than 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rgbClr val="FFFFCC"/>
                </a:solidFill>
                <a:effectLst/>
                <a:uLnTx/>
                <a:uFillTx/>
                <a:latin typeface="Franklin Gothic Book" panose="020B0503020102020204" pitchFamily="34" charset="0"/>
                <a:ea typeface="+mn-ea"/>
                <a:cs typeface="+mn-cs"/>
              </a:rPr>
              <a:t>40 percent chance of being right, but don't wait until you have enough facts 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rgbClr val="FFFFCC"/>
                </a:solidFill>
                <a:effectLst/>
                <a:uLnTx/>
                <a:uFillTx/>
                <a:latin typeface="Franklin Gothic Book" panose="020B0503020102020204" pitchFamily="34" charset="0"/>
                <a:ea typeface="+mn-ea"/>
                <a:cs typeface="+mn-cs"/>
              </a:rPr>
              <a:t>be 100 percent sure, because by then it is almost always too late.  Today,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rgbClr val="FFFFCC"/>
                </a:solidFill>
                <a:effectLst/>
                <a:uLnTx/>
                <a:uFillTx/>
                <a:latin typeface="Franklin Gothic Book" panose="020B0503020102020204" pitchFamily="34" charset="0"/>
                <a:ea typeface="+mn-ea"/>
                <a:cs typeface="+mn-cs"/>
              </a:rPr>
              <a:t>excessive delays in the name of information-gathering breeds "analysis paralysis."   Procrastination in the name of reducing risk actually increases risk.</a:t>
            </a:r>
          </a:p>
        </p:txBody>
      </p:sp>
    </p:spTree>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46118" y="71238"/>
            <a:ext cx="9028018" cy="6748518"/>
          </a:xfrm>
          <a:prstGeom prst="rect">
            <a:avLst/>
          </a:prstGeom>
        </p:spPr>
      </p:pic>
      <p:sp>
        <p:nvSpPr>
          <p:cNvPr id="2" name="TextBox 1">
            <a:extLst>
              <a:ext uri="{FF2B5EF4-FFF2-40B4-BE49-F238E27FC236}">
                <a16:creationId xmlns:a16="http://schemas.microsoft.com/office/drawing/2014/main" id="{8FCDE11B-21D8-4730-B935-9C52B5EC0934}"/>
              </a:ext>
            </a:extLst>
          </p:cNvPr>
          <p:cNvSpPr txBox="1"/>
          <p:nvPr/>
        </p:nvSpPr>
        <p:spPr>
          <a:xfrm>
            <a:off x="4106174" y="4244196"/>
            <a:ext cx="165558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&amp; </a:t>
            </a:r>
            <a:r>
              <a:rPr kumimoji="0" lang="en-US" sz="2800" b="0" i="0" u="none" strike="noStrike" kern="1200" cap="none" spc="0" normalizeH="0" baseline="0" noProof="0" dirty="0">
                <a:ln>
                  <a:noFill/>
                </a:ln>
                <a:solidFill>
                  <a:prstClr val="black"/>
                </a:solidFill>
                <a:effectLst/>
                <a:uLnTx/>
                <a:uFillTx/>
                <a:latin typeface="Calibri"/>
                <a:ea typeface="+mn-ea"/>
                <a:cs typeface="+mn-cs"/>
              </a:rPr>
              <a:t>Catalyst</a:t>
            </a:r>
          </a:p>
        </p:txBody>
      </p:sp>
      <p:sp>
        <p:nvSpPr>
          <p:cNvPr id="4" name="TextBox 3">
            <a:extLst>
              <a:ext uri="{FF2B5EF4-FFF2-40B4-BE49-F238E27FC236}">
                <a16:creationId xmlns:a16="http://schemas.microsoft.com/office/drawing/2014/main" id="{AB607A84-8B30-4DE4-82AA-E16548A28BDB}"/>
              </a:ext>
            </a:extLst>
          </p:cNvPr>
          <p:cNvSpPr txBox="1"/>
          <p:nvPr/>
        </p:nvSpPr>
        <p:spPr>
          <a:xfrm rot="914546">
            <a:off x="4729268" y="2014885"/>
            <a:ext cx="1908279"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0" normalizeH="0" baseline="0" noProof="0" dirty="0">
                <a:ln>
                  <a:noFill/>
                </a:ln>
                <a:solidFill>
                  <a:srgbClr val="FFFF00"/>
                </a:solidFill>
                <a:effectLst/>
                <a:uLnTx/>
                <a:uFillTx/>
                <a:latin typeface="Calibri"/>
                <a:ea typeface="+mn-ea"/>
                <a:cs typeface="+mn-cs"/>
              </a:rPr>
              <a:t>KCMO Health Dept.</a:t>
            </a:r>
          </a:p>
        </p:txBody>
      </p:sp>
      <p:sp>
        <p:nvSpPr>
          <p:cNvPr id="5" name="Arrow: Up-Down 4">
            <a:extLst>
              <a:ext uri="{FF2B5EF4-FFF2-40B4-BE49-F238E27FC236}">
                <a16:creationId xmlns:a16="http://schemas.microsoft.com/office/drawing/2014/main" id="{C8C9CBB4-C03D-4479-BB33-C65043F5916D}"/>
              </a:ext>
            </a:extLst>
          </p:cNvPr>
          <p:cNvSpPr/>
          <p:nvPr/>
        </p:nvSpPr>
        <p:spPr>
          <a:xfrm rot="4808851">
            <a:off x="4963522" y="1990382"/>
            <a:ext cx="126913" cy="636987"/>
          </a:xfrm>
          <a:prstGeom prst="upDown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840F390-9D7D-483E-8E51-5174D2AA1B86}"/>
              </a:ext>
            </a:extLst>
          </p:cNvPr>
          <p:cNvSpPr txBox="1"/>
          <p:nvPr/>
        </p:nvSpPr>
        <p:spPr>
          <a:xfrm rot="5400000">
            <a:off x="-1052128" y="3088688"/>
            <a:ext cx="60285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http://www.altfutures.org/wp-content/uploads/2016/04/IAF-PublicHealth2030Scenarios.pdf </a:t>
            </a:r>
          </a:p>
        </p:txBody>
      </p:sp>
      <p:sp>
        <p:nvSpPr>
          <p:cNvPr id="7" name="TextBox 6">
            <a:extLst>
              <a:ext uri="{FF2B5EF4-FFF2-40B4-BE49-F238E27FC236}">
                <a16:creationId xmlns:a16="http://schemas.microsoft.com/office/drawing/2014/main" id="{BE948003-1FDA-458E-B6F3-0CED5B75DE9D}"/>
              </a:ext>
            </a:extLst>
          </p:cNvPr>
          <p:cNvSpPr txBox="1"/>
          <p:nvPr/>
        </p:nvSpPr>
        <p:spPr>
          <a:xfrm>
            <a:off x="5026978" y="3615655"/>
            <a:ext cx="757643" cy="369332"/>
          </a:xfrm>
          <a:prstGeom prst="rect">
            <a:avLst/>
          </a:prstGeom>
          <a:noFill/>
        </p:spPr>
        <p:txBody>
          <a:bodyPr wrap="none" rtlCol="0">
            <a:spAutoFit/>
          </a:bodyPr>
          <a:lstStyle/>
          <a:p>
            <a:r>
              <a:rPr lang="en-US" dirty="0"/>
              <a:t>/LEAD</a:t>
            </a:r>
          </a:p>
        </p:txBody>
      </p:sp>
    </p:spTree>
    <p:extLst>
      <p:ext uri="{BB962C8B-B14F-4D97-AF65-F5344CB8AC3E}">
        <p14:creationId xmlns:p14="http://schemas.microsoft.com/office/powerpoint/2010/main" val="180185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51590DB8-4E0F-45E0-8274-E71B2C2940A6}"/>
              </a:ext>
            </a:extLst>
          </p:cNvPr>
          <p:cNvSpPr/>
          <p:nvPr/>
        </p:nvSpPr>
        <p:spPr>
          <a:xfrm>
            <a:off x="2847619" y="1524000"/>
            <a:ext cx="6301054" cy="44704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4">
            <a:extLst>
              <a:ext uri="{FF2B5EF4-FFF2-40B4-BE49-F238E27FC236}">
                <a16:creationId xmlns:a16="http://schemas.microsoft.com/office/drawing/2014/main" id="{92BD3960-3B17-4123-9533-B34B9799757A}"/>
              </a:ext>
            </a:extLst>
          </p:cNvPr>
          <p:cNvSpPr/>
          <p:nvPr/>
        </p:nvSpPr>
        <p:spPr>
          <a:xfrm>
            <a:off x="2795906" y="894080"/>
            <a:ext cx="6404483" cy="44704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2">
            <a:extLst>
              <a:ext uri="{FF2B5EF4-FFF2-40B4-BE49-F238E27FC236}">
                <a16:creationId xmlns:a16="http://schemas.microsoft.com/office/drawing/2014/main" id="{B6589B23-86FD-4B1E-AB27-3D2187D560C3}"/>
              </a:ext>
            </a:extLst>
          </p:cNvPr>
          <p:cNvSpPr txBox="1"/>
          <p:nvPr/>
        </p:nvSpPr>
        <p:spPr>
          <a:xfrm>
            <a:off x="2549527" y="711201"/>
            <a:ext cx="246379" cy="61555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4000" b="1" i="1" u="none" strike="noStrike" kern="1200" cap="none" spc="-5" normalizeH="0" baseline="0" noProof="0" dirty="0">
                <a:ln>
                  <a:noFill/>
                </a:ln>
                <a:solidFill>
                  <a:prstClr val="black"/>
                </a:solidFill>
                <a:effectLst/>
                <a:uLnTx/>
                <a:uFillTx/>
                <a:latin typeface="Calibri"/>
                <a:ea typeface="+mn-ea"/>
                <a:cs typeface="Calibri"/>
              </a:rPr>
              <a:t>“</a:t>
            </a:r>
            <a:endParaRPr kumimoji="0" sz="4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0" name="object 8">
            <a:extLst>
              <a:ext uri="{FF2B5EF4-FFF2-40B4-BE49-F238E27FC236}">
                <a16:creationId xmlns:a16="http://schemas.microsoft.com/office/drawing/2014/main" id="{F2C11A9B-EE8A-45C6-BCE7-9203F0E6B233}"/>
              </a:ext>
            </a:extLst>
          </p:cNvPr>
          <p:cNvSpPr txBox="1"/>
          <p:nvPr/>
        </p:nvSpPr>
        <p:spPr>
          <a:xfrm>
            <a:off x="620785" y="1747521"/>
            <a:ext cx="10796631" cy="406521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5" normalizeH="0" baseline="0" noProof="0" dirty="0">
              <a:ln>
                <a:noFill/>
              </a:ln>
              <a:solidFill>
                <a:srgbClr val="000000"/>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5" normalizeH="0" baseline="0" noProof="0" dirty="0">
                <a:ln>
                  <a:noFill/>
                </a:ln>
                <a:solidFill>
                  <a:srgbClr val="000000"/>
                </a:solidFill>
                <a:effectLst/>
                <a:uLnTx/>
                <a:uFillTx/>
                <a:latin typeface="Calibri"/>
                <a:ea typeface="+mn-ea"/>
                <a:cs typeface="Calibri"/>
              </a:rPr>
              <a:t>It</a:t>
            </a:r>
            <a:r>
              <a:rPr kumimoji="0" lang="en-US" sz="3600" b="1" i="1" u="none" strike="noStrike" kern="1200" cap="none" spc="-15" normalizeH="0" baseline="0" noProof="0" dirty="0">
                <a:ln>
                  <a:noFill/>
                </a:ln>
                <a:solidFill>
                  <a:srgbClr val="000000"/>
                </a:solidFill>
                <a:effectLst/>
                <a:uLnTx/>
                <a:uFillTx/>
                <a:latin typeface="Calibri"/>
                <a:ea typeface="+mn-ea"/>
                <a:cs typeface="Calibri"/>
              </a:rPr>
              <a:t> </a:t>
            </a:r>
            <a:r>
              <a:rPr kumimoji="0" lang="en-US" sz="3600" b="1" i="1" u="none" strike="noStrike" kern="1200" cap="none" spc="-5" normalizeH="0" baseline="0" noProof="0" dirty="0">
                <a:ln>
                  <a:noFill/>
                </a:ln>
                <a:solidFill>
                  <a:srgbClr val="000000"/>
                </a:solidFill>
                <a:effectLst/>
                <a:uLnTx/>
                <a:uFillTx/>
                <a:latin typeface="Calibri"/>
                <a:ea typeface="+mn-ea"/>
                <a:cs typeface="Calibri"/>
              </a:rPr>
              <a:t>is </a:t>
            </a:r>
            <a:r>
              <a:rPr kumimoji="0" lang="en-US" sz="3600" b="1" i="1" u="none" strike="noStrike" kern="1200" cap="none" spc="0" normalizeH="0" baseline="0" noProof="0" dirty="0">
                <a:ln>
                  <a:noFill/>
                </a:ln>
                <a:solidFill>
                  <a:srgbClr val="000000"/>
                </a:solidFill>
                <a:effectLst/>
                <a:uLnTx/>
                <a:uFillTx/>
                <a:latin typeface="Calibri"/>
                <a:ea typeface="+mn-ea"/>
                <a:cs typeface="Calibri"/>
              </a:rPr>
              <a:t>t</a:t>
            </a:r>
            <a:r>
              <a:rPr kumimoji="0" lang="en-US" sz="3600" b="1" i="1" u="none" strike="noStrike" kern="1200" cap="none" spc="5" normalizeH="0" baseline="0" noProof="0" dirty="0">
                <a:ln>
                  <a:noFill/>
                </a:ln>
                <a:solidFill>
                  <a:srgbClr val="000000"/>
                </a:solidFill>
                <a:effectLst/>
                <a:uLnTx/>
                <a:uFillTx/>
                <a:latin typeface="Calibri"/>
                <a:ea typeface="+mn-ea"/>
                <a:cs typeface="Calibri"/>
              </a:rPr>
              <a:t>h</a:t>
            </a:r>
            <a:r>
              <a:rPr kumimoji="0" lang="en-US" sz="3600" b="1" i="1" u="none" strike="noStrike" kern="1200" cap="none" spc="0" normalizeH="0" baseline="0" noProof="0" dirty="0">
                <a:ln>
                  <a:noFill/>
                </a:ln>
                <a:solidFill>
                  <a:srgbClr val="000000"/>
                </a:solidFill>
                <a:effectLst/>
                <a:uLnTx/>
                <a:uFillTx/>
                <a:latin typeface="Calibri"/>
                <a:ea typeface="+mn-ea"/>
                <a:cs typeface="Calibri"/>
              </a:rPr>
              <a:t>e</a:t>
            </a:r>
            <a:r>
              <a:rPr kumimoji="0" lang="en-US" sz="3600" b="1" i="1" u="none" strike="noStrike" kern="1200" cap="none" spc="-5" normalizeH="0" baseline="0" noProof="0" dirty="0">
                <a:ln>
                  <a:noFill/>
                </a:ln>
                <a:solidFill>
                  <a:srgbClr val="000000"/>
                </a:solidFill>
                <a:effectLst/>
                <a:uLnTx/>
                <a:uFillTx/>
                <a:latin typeface="Calibri"/>
                <a:ea typeface="+mn-ea"/>
                <a:cs typeface="Calibri"/>
              </a:rPr>
              <a:t> </a:t>
            </a:r>
            <a:r>
              <a:rPr kumimoji="0" lang="en-US" sz="3600" b="1" i="1" u="none" strike="noStrike" kern="1200" cap="none" spc="-35" normalizeH="0" baseline="0" noProof="0" dirty="0">
                <a:ln>
                  <a:noFill/>
                </a:ln>
                <a:solidFill>
                  <a:srgbClr val="000000"/>
                </a:solidFill>
                <a:effectLst/>
                <a:uLnTx/>
                <a:uFillTx/>
                <a:latin typeface="Calibri"/>
                <a:ea typeface="+mn-ea"/>
                <a:cs typeface="Calibri"/>
              </a:rPr>
              <a:t>s</a:t>
            </a:r>
            <a:r>
              <a:rPr kumimoji="0" lang="en-US" sz="3600" b="1" i="1" u="none" strike="noStrike" kern="1200" cap="none" spc="0" normalizeH="0" baseline="0" noProof="0" dirty="0">
                <a:ln>
                  <a:noFill/>
                </a:ln>
                <a:solidFill>
                  <a:srgbClr val="000000"/>
                </a:solidFill>
                <a:effectLst/>
                <a:uLnTx/>
                <a:uFillTx/>
                <a:latin typeface="Calibri"/>
                <a:ea typeface="+mn-ea"/>
                <a:cs typeface="Calibri"/>
              </a:rPr>
              <a:t>trength</a:t>
            </a:r>
            <a:r>
              <a:rPr kumimoji="0" lang="en-US" sz="3600" b="1" i="1" u="none" strike="noStrike" kern="1200" cap="none" spc="-15" normalizeH="0" baseline="0" noProof="0" dirty="0">
                <a:ln>
                  <a:noFill/>
                </a:ln>
                <a:solidFill>
                  <a:srgbClr val="000000"/>
                </a:solidFill>
                <a:effectLst/>
                <a:uLnTx/>
                <a:uFillTx/>
                <a:latin typeface="Calibri"/>
                <a:ea typeface="+mn-ea"/>
                <a:cs typeface="Calibri"/>
              </a:rPr>
              <a:t> </a:t>
            </a:r>
            <a:r>
              <a:rPr kumimoji="0" lang="en-US" sz="3600" b="1" i="1" u="none" strike="noStrike" kern="1200" cap="none" spc="-5" normalizeH="0" baseline="0" noProof="0" dirty="0">
                <a:ln>
                  <a:noFill/>
                </a:ln>
                <a:solidFill>
                  <a:srgbClr val="000000"/>
                </a:solidFill>
                <a:effectLst/>
                <a:uLnTx/>
                <a:uFillTx/>
                <a:latin typeface="Calibri"/>
                <a:ea typeface="+mn-ea"/>
                <a:cs typeface="Calibri"/>
              </a:rPr>
              <a:t>require</a:t>
            </a:r>
            <a:r>
              <a:rPr kumimoji="0" lang="en-US" sz="3600" b="1" i="1" u="none" strike="noStrike" kern="1200" cap="none" spc="0" normalizeH="0" baseline="0" noProof="0" dirty="0">
                <a:ln>
                  <a:noFill/>
                </a:ln>
                <a:solidFill>
                  <a:srgbClr val="000000"/>
                </a:solidFill>
                <a:effectLst/>
                <a:uLnTx/>
                <a:uFillTx/>
                <a:latin typeface="Calibri"/>
                <a:ea typeface="+mn-ea"/>
                <a:cs typeface="Calibri"/>
              </a:rPr>
              <a:t>d</a:t>
            </a:r>
            <a:r>
              <a:rPr kumimoji="0" lang="en-US" sz="3600" b="1" i="1" u="none" strike="noStrike" kern="1200" cap="none" spc="5" normalizeH="0" baseline="0" noProof="0" dirty="0">
                <a:ln>
                  <a:noFill/>
                </a:ln>
                <a:solidFill>
                  <a:srgbClr val="000000"/>
                </a:solidFill>
                <a:effectLst/>
                <a:uLnTx/>
                <a:uFillTx/>
                <a:latin typeface="Calibri"/>
                <a:ea typeface="+mn-ea"/>
                <a:cs typeface="Calibri"/>
              </a:rPr>
              <a:t> </a:t>
            </a:r>
            <a:r>
              <a:rPr kumimoji="0" lang="en-US" sz="3600" b="1" i="1" u="none" strike="noStrike" kern="1200" cap="none" spc="-40" normalizeH="0" baseline="0" noProof="0" dirty="0">
                <a:ln>
                  <a:noFill/>
                </a:ln>
                <a:solidFill>
                  <a:srgbClr val="000000"/>
                </a:solidFill>
                <a:effectLst/>
                <a:uLnTx/>
                <a:uFillTx/>
                <a:latin typeface="Calibri"/>
                <a:ea typeface="+mn-ea"/>
                <a:cs typeface="Calibri"/>
              </a:rPr>
              <a:t>t</a:t>
            </a:r>
            <a:r>
              <a:rPr kumimoji="0" lang="en-US" sz="3600" b="1" i="1" u="none" strike="noStrike" kern="1200" cap="none" spc="0" normalizeH="0" baseline="0" noProof="0" dirty="0">
                <a:ln>
                  <a:noFill/>
                </a:ln>
                <a:solidFill>
                  <a:srgbClr val="000000"/>
                </a:solidFill>
                <a:effectLst/>
                <a:uLnTx/>
                <a:uFillTx/>
                <a:latin typeface="Calibri"/>
                <a:ea typeface="+mn-ea"/>
                <a:cs typeface="Calibri"/>
              </a:rPr>
              <a:t>o</a:t>
            </a:r>
            <a:r>
              <a:rPr kumimoji="0" lang="en-US" sz="3600" b="1" i="1" u="none" strike="noStrike" kern="1200" cap="none" spc="-5" normalizeH="0" baseline="0" noProof="0" dirty="0">
                <a:ln>
                  <a:noFill/>
                </a:ln>
                <a:solidFill>
                  <a:srgbClr val="000000"/>
                </a:solidFill>
                <a:effectLst/>
                <a:uLnTx/>
                <a:uFillTx/>
                <a:latin typeface="Calibri"/>
                <a:ea typeface="+mn-ea"/>
                <a:cs typeface="Calibri"/>
              </a:rPr>
              <a:t> br</a:t>
            </a:r>
            <a:r>
              <a:rPr kumimoji="0" lang="en-US" sz="3600" b="1" i="1" u="none" strike="noStrike" kern="1200" cap="none" spc="-15" normalizeH="0" baseline="0" noProof="0" dirty="0">
                <a:ln>
                  <a:noFill/>
                </a:ln>
                <a:solidFill>
                  <a:srgbClr val="000000"/>
                </a:solidFill>
                <a:effectLst/>
                <a:uLnTx/>
                <a:uFillTx/>
                <a:latin typeface="Calibri"/>
                <a:ea typeface="+mn-ea"/>
                <a:cs typeface="Calibri"/>
              </a:rPr>
              <a:t>i</a:t>
            </a:r>
            <a:r>
              <a:rPr kumimoji="0" lang="en-US" sz="3600" b="1" i="1" u="none" strike="noStrike" kern="1200" cap="none" spc="-5" normalizeH="0" baseline="0" noProof="0" dirty="0">
                <a:ln>
                  <a:noFill/>
                </a:ln>
                <a:solidFill>
                  <a:srgbClr val="000000"/>
                </a:solidFill>
                <a:effectLst/>
                <a:uLnTx/>
                <a:uFillTx/>
                <a:latin typeface="Calibri"/>
                <a:ea typeface="+mn-ea"/>
                <a:cs typeface="Calibri"/>
              </a:rPr>
              <a:t>n</a:t>
            </a:r>
            <a:r>
              <a:rPr kumimoji="0" lang="en-US" sz="3600" b="1" i="1" u="none" strike="noStrike" kern="1200" cap="none" spc="0" normalizeH="0" baseline="0" noProof="0" dirty="0">
                <a:ln>
                  <a:noFill/>
                </a:ln>
                <a:solidFill>
                  <a:srgbClr val="000000"/>
                </a:solidFill>
                <a:effectLst/>
                <a:uLnTx/>
                <a:uFillTx/>
                <a:latin typeface="Calibri"/>
                <a:ea typeface="+mn-ea"/>
                <a:cs typeface="Calibri"/>
              </a:rPr>
              <a:t>g</a:t>
            </a:r>
            <a:r>
              <a:rPr kumimoji="0" lang="en-US" sz="3600" b="1" i="1" u="none" strike="noStrike" kern="1200" cap="none" spc="5" normalizeH="0" baseline="0" noProof="0" dirty="0">
                <a:ln>
                  <a:noFill/>
                </a:ln>
                <a:solidFill>
                  <a:srgbClr val="000000"/>
                </a:solidFill>
                <a:effectLst/>
                <a:uLnTx/>
                <a:uFillTx/>
                <a:latin typeface="Calibri"/>
                <a:ea typeface="+mn-ea"/>
                <a:cs typeface="Calibri"/>
              </a:rPr>
              <a:t> </a:t>
            </a:r>
            <a:r>
              <a:rPr kumimoji="0" lang="en-US" sz="3600" b="1" i="1" u="none" strike="noStrike" kern="1200" cap="none" spc="0" normalizeH="0" baseline="0" noProof="0" dirty="0">
                <a:ln>
                  <a:noFill/>
                </a:ln>
                <a:solidFill>
                  <a:srgbClr val="000000"/>
                </a:solidFill>
                <a:effectLst/>
                <a:uLnTx/>
                <a:uFillTx/>
                <a:latin typeface="Calibri"/>
                <a:ea typeface="+mn-ea"/>
                <a:cs typeface="Calibri"/>
              </a:rPr>
              <a:t>about </a:t>
            </a:r>
            <a:r>
              <a:rPr kumimoji="0" lang="en-US" sz="3600" b="1" i="1" u="none" strike="noStrike" kern="1200" cap="none" spc="5" normalizeH="0" baseline="0" noProof="0" dirty="0">
                <a:ln>
                  <a:noFill/>
                </a:ln>
                <a:solidFill>
                  <a:srgbClr val="000000"/>
                </a:solidFill>
                <a:effectLst/>
                <a:uLnTx/>
                <a:uFillTx/>
                <a:latin typeface="Calibri"/>
                <a:ea typeface="+mn-ea"/>
                <a:cs typeface="Calibri"/>
              </a:rPr>
              <a:t>s</a:t>
            </a:r>
            <a:r>
              <a:rPr kumimoji="0" lang="en-US" sz="3600" b="1" i="1" u="none" strike="noStrike" kern="1200" cap="none" spc="-10" normalizeH="0" baseline="0" noProof="0" dirty="0">
                <a:ln>
                  <a:noFill/>
                </a:ln>
                <a:solidFill>
                  <a:srgbClr val="000000"/>
                </a:solidFill>
                <a:effectLst/>
                <a:uLnTx/>
                <a:uFillTx/>
                <a:latin typeface="Calibri"/>
                <a:ea typeface="+mn-ea"/>
                <a:cs typeface="Calibri"/>
              </a:rPr>
              <a:t>ocial </a:t>
            </a:r>
            <a:r>
              <a:rPr kumimoji="0" sz="3600" b="1" i="1" u="none" strike="noStrike" kern="1200" cap="none" spc="0" normalizeH="0" baseline="0" noProof="0" dirty="0">
                <a:ln>
                  <a:noFill/>
                </a:ln>
                <a:solidFill>
                  <a:prstClr val="black"/>
                </a:solidFill>
                <a:effectLst/>
                <a:uLnTx/>
                <a:uFillTx/>
                <a:latin typeface="Calibri"/>
                <a:ea typeface="+mn-ea"/>
                <a:cs typeface="Calibri"/>
              </a:rPr>
              <a:t>pol</a:t>
            </a:r>
            <a:r>
              <a:rPr kumimoji="0" sz="3600" b="1" i="1" u="none" strike="noStrike" kern="1200" cap="none" spc="-15" normalizeH="0" baseline="0" noProof="0" dirty="0">
                <a:ln>
                  <a:noFill/>
                </a:ln>
                <a:solidFill>
                  <a:prstClr val="black"/>
                </a:solidFill>
                <a:effectLst/>
                <a:uLnTx/>
                <a:uFillTx/>
                <a:latin typeface="Calibri"/>
                <a:ea typeface="+mn-ea"/>
                <a:cs typeface="Calibri"/>
              </a:rPr>
              <a:t>i</a:t>
            </a:r>
            <a:r>
              <a:rPr kumimoji="0" sz="3600" b="1" i="1" u="none" strike="noStrike" kern="1200" cap="none" spc="-5" normalizeH="0" baseline="0" noProof="0" dirty="0">
                <a:ln>
                  <a:noFill/>
                </a:ln>
                <a:solidFill>
                  <a:prstClr val="black"/>
                </a:solidFill>
                <a:effectLst/>
                <a:uLnTx/>
                <a:uFillTx/>
                <a:latin typeface="Calibri"/>
                <a:ea typeface="+mn-ea"/>
                <a:cs typeface="Calibri"/>
              </a:rPr>
              <a:t>ti</a:t>
            </a:r>
            <a:r>
              <a:rPr kumimoji="0" sz="3600" b="1" i="1" u="none" strike="noStrike" kern="1200" cap="none" spc="-35" normalizeH="0" baseline="0" noProof="0" dirty="0">
                <a:ln>
                  <a:noFill/>
                </a:ln>
                <a:solidFill>
                  <a:prstClr val="black"/>
                </a:solidFill>
                <a:effectLst/>
                <a:uLnTx/>
                <a:uFillTx/>
                <a:latin typeface="Calibri"/>
                <a:ea typeface="+mn-ea"/>
                <a:cs typeface="Calibri"/>
              </a:rPr>
              <a:t>c</a:t>
            </a:r>
            <a:r>
              <a:rPr kumimoji="0" sz="3600" b="1" i="1" u="none" strike="noStrike" kern="1200" cap="none" spc="0" normalizeH="0" baseline="0" noProof="0" dirty="0">
                <a:ln>
                  <a:noFill/>
                </a:ln>
                <a:solidFill>
                  <a:prstClr val="black"/>
                </a:solidFill>
                <a:effectLst/>
                <a:uLnTx/>
                <a:uFillTx/>
                <a:latin typeface="Calibri"/>
                <a:ea typeface="+mn-ea"/>
                <a:cs typeface="Calibri"/>
              </a:rPr>
              <a:t>al,</a:t>
            </a:r>
            <a:r>
              <a:rPr kumimoji="0" sz="3600" b="1" i="1" u="none" strike="noStrike" kern="1200" cap="none" spc="10" normalizeH="0" baseline="0" noProof="0" dirty="0">
                <a:ln>
                  <a:noFill/>
                </a:ln>
                <a:solidFill>
                  <a:prstClr val="black"/>
                </a:solidFill>
                <a:effectLst/>
                <a:uLnTx/>
                <a:uFillTx/>
                <a:latin typeface="Calibri"/>
                <a:ea typeface="+mn-ea"/>
                <a:cs typeface="Calibri"/>
              </a:rPr>
              <a:t> </a:t>
            </a:r>
            <a:r>
              <a:rPr kumimoji="0" sz="3600" b="1" i="1" u="none" strike="noStrike" kern="1200" cap="none" spc="-5" normalizeH="0" baseline="0" noProof="0" dirty="0">
                <a:ln>
                  <a:noFill/>
                </a:ln>
                <a:solidFill>
                  <a:prstClr val="black"/>
                </a:solidFill>
                <a:effectLst/>
                <a:uLnTx/>
                <a:uFillTx/>
                <a:latin typeface="Calibri"/>
                <a:ea typeface="+mn-ea"/>
                <a:cs typeface="Calibri"/>
              </a:rPr>
              <a:t>o</a:t>
            </a:r>
            <a:r>
              <a:rPr kumimoji="0" sz="3600" b="1" i="1" u="none" strike="noStrike" kern="1200" cap="none" spc="0" normalizeH="0" baseline="0" noProof="0" dirty="0">
                <a:ln>
                  <a:noFill/>
                </a:ln>
                <a:solidFill>
                  <a:prstClr val="black"/>
                </a:solidFill>
                <a:effectLst/>
                <a:uLnTx/>
                <a:uFillTx/>
                <a:latin typeface="Calibri"/>
                <a:ea typeface="+mn-ea"/>
                <a:cs typeface="Calibri"/>
              </a:rPr>
              <a:t>r </a:t>
            </a:r>
            <a:r>
              <a:rPr kumimoji="0" sz="3600" b="1" i="1" u="none" strike="noStrike" kern="1200" cap="none" spc="-5" normalizeH="0" baseline="0" noProof="0" dirty="0">
                <a:ln>
                  <a:noFill/>
                </a:ln>
                <a:solidFill>
                  <a:prstClr val="black"/>
                </a:solidFill>
                <a:effectLst/>
                <a:uLnTx/>
                <a:uFillTx/>
                <a:latin typeface="Calibri"/>
                <a:ea typeface="+mn-ea"/>
                <a:cs typeface="Calibri"/>
              </a:rPr>
              <a:t>e</a:t>
            </a:r>
            <a:r>
              <a:rPr kumimoji="0" sz="3600" b="1" i="1" u="none" strike="noStrike" kern="1200" cap="none" spc="-30" normalizeH="0" baseline="0" noProof="0" dirty="0">
                <a:ln>
                  <a:noFill/>
                </a:ln>
                <a:solidFill>
                  <a:prstClr val="black"/>
                </a:solidFill>
                <a:effectLst/>
                <a:uLnTx/>
                <a:uFillTx/>
                <a:latin typeface="Calibri"/>
                <a:ea typeface="+mn-ea"/>
                <a:cs typeface="Calibri"/>
              </a:rPr>
              <a:t>c</a:t>
            </a:r>
            <a:r>
              <a:rPr kumimoji="0" sz="3600" b="1" i="1" u="none" strike="noStrike" kern="1200" cap="none" spc="-5" normalizeH="0" baseline="0" noProof="0" dirty="0">
                <a:ln>
                  <a:noFill/>
                </a:ln>
                <a:solidFill>
                  <a:prstClr val="black"/>
                </a:solidFill>
                <a:effectLst/>
                <a:uLnTx/>
                <a:uFillTx/>
                <a:latin typeface="Calibri"/>
                <a:ea typeface="+mn-ea"/>
                <a:cs typeface="Calibri"/>
              </a:rPr>
              <a:t>onomi</a:t>
            </a:r>
            <a:r>
              <a:rPr kumimoji="0" sz="3600" b="1" i="1" u="none" strike="noStrike" kern="1200" cap="none" spc="0" normalizeH="0" baseline="0" noProof="0" dirty="0">
                <a:ln>
                  <a:noFill/>
                </a:ln>
                <a:solidFill>
                  <a:prstClr val="black"/>
                </a:solidFill>
                <a:effectLst/>
                <a:uLnTx/>
                <a:uFillTx/>
                <a:latin typeface="Calibri"/>
                <a:ea typeface="+mn-ea"/>
                <a:cs typeface="Calibri"/>
              </a:rPr>
              <a:t>c</a:t>
            </a:r>
            <a:r>
              <a:rPr kumimoji="0" sz="3600" b="1" i="1" u="none" strike="noStrike" kern="1200" cap="none" spc="20" normalizeH="0" baseline="0" noProof="0" dirty="0">
                <a:ln>
                  <a:noFill/>
                </a:ln>
                <a:solidFill>
                  <a:prstClr val="black"/>
                </a:solidFill>
                <a:effectLst/>
                <a:uLnTx/>
                <a:uFillTx/>
                <a:latin typeface="Calibri"/>
                <a:ea typeface="+mn-ea"/>
                <a:cs typeface="Calibri"/>
              </a:rPr>
              <a:t> </a:t>
            </a:r>
            <a:r>
              <a:rPr kumimoji="0" sz="3600" b="1" i="1" u="none" strike="noStrike" kern="1200" cap="none" spc="0" normalizeH="0" baseline="0" noProof="0" dirty="0">
                <a:ln>
                  <a:noFill/>
                </a:ln>
                <a:solidFill>
                  <a:prstClr val="black"/>
                </a:solidFill>
                <a:effectLst/>
                <a:uLnTx/>
                <a:uFillTx/>
                <a:latin typeface="Calibri"/>
                <a:ea typeface="+mn-ea"/>
                <a:cs typeface="Calibri"/>
              </a:rPr>
              <a:t>changes.</a:t>
            </a:r>
            <a:endParaRPr kumimoji="0" sz="3600" b="0" i="0" u="none" strike="noStrike" kern="1200" cap="none" spc="0" normalizeH="0" baseline="0" noProof="0" dirty="0">
              <a:ln>
                <a:noFill/>
              </a:ln>
              <a:solidFill>
                <a:prstClr val="black"/>
              </a:solidFill>
              <a:effectLst/>
              <a:uLnTx/>
              <a:uFillTx/>
              <a:latin typeface="Calibri"/>
              <a:ea typeface="+mn-ea"/>
              <a:cs typeface="Calibri"/>
            </a:endParaRPr>
          </a:p>
          <a:p>
            <a:pPr marL="12700" marR="5080" lvl="0" indent="0" algn="l" defTabSz="914400" rtl="0" eaLnBrk="1" fontAlgn="auto" latinLnBrk="0" hangingPunct="1">
              <a:lnSpc>
                <a:spcPct val="100000"/>
              </a:lnSpc>
              <a:spcBef>
                <a:spcPts val="900"/>
              </a:spcBef>
              <a:spcAft>
                <a:spcPts val="0"/>
              </a:spcAft>
              <a:buClrTx/>
              <a:buSzTx/>
              <a:buFontTx/>
              <a:buNone/>
              <a:tabLst/>
              <a:defRPr/>
            </a:pPr>
            <a:r>
              <a:rPr kumimoji="0" sz="3600" b="1" i="1" u="none" strike="noStrike" kern="1200" cap="none" spc="0" normalizeH="0" baseline="0" noProof="0" dirty="0">
                <a:ln>
                  <a:noFill/>
                </a:ln>
                <a:solidFill>
                  <a:prstClr val="black"/>
                </a:solidFill>
                <a:effectLst/>
                <a:uLnTx/>
                <a:uFillTx/>
                <a:latin typeface="Calibri"/>
                <a:ea typeface="+mn-ea"/>
                <a:cs typeface="Calibri"/>
              </a:rPr>
              <a:t>In</a:t>
            </a:r>
            <a:r>
              <a:rPr kumimoji="0" sz="3600" b="1" i="1" u="none" strike="noStrike" kern="1200" cap="none" spc="-5" normalizeH="0" baseline="0" noProof="0" dirty="0">
                <a:ln>
                  <a:noFill/>
                </a:ln>
                <a:solidFill>
                  <a:prstClr val="black"/>
                </a:solidFill>
                <a:effectLst/>
                <a:uLnTx/>
                <a:uFillTx/>
                <a:latin typeface="Calibri"/>
                <a:ea typeface="+mn-ea"/>
                <a:cs typeface="Calibri"/>
              </a:rPr>
              <a:t> this</a:t>
            </a:r>
            <a:r>
              <a:rPr kumimoji="0" sz="3600" b="1" i="1" u="none" strike="noStrike" kern="1200" cap="none" spc="0" normalizeH="0" baseline="0" noProof="0" dirty="0">
                <a:ln>
                  <a:noFill/>
                </a:ln>
                <a:solidFill>
                  <a:prstClr val="black"/>
                </a:solidFill>
                <a:effectLst/>
                <a:uLnTx/>
                <a:uFillTx/>
                <a:latin typeface="Calibri"/>
                <a:ea typeface="+mn-ea"/>
                <a:cs typeface="Calibri"/>
              </a:rPr>
              <a:t> </a:t>
            </a:r>
            <a:r>
              <a:rPr kumimoji="0" sz="3600" b="1" i="1" u="none" strike="noStrike" kern="1200" cap="none" spc="-5" normalizeH="0" baseline="0" noProof="0" dirty="0">
                <a:ln>
                  <a:noFill/>
                </a:ln>
                <a:solidFill>
                  <a:prstClr val="black"/>
                </a:solidFill>
                <a:effectLst/>
                <a:uLnTx/>
                <a:uFillTx/>
                <a:latin typeface="Calibri"/>
                <a:ea typeface="+mn-ea"/>
                <a:cs typeface="Calibri"/>
              </a:rPr>
              <a:t>s</a:t>
            </a:r>
            <a:r>
              <a:rPr kumimoji="0" sz="3600" b="1" i="1" u="none" strike="noStrike" kern="1200" cap="none" spc="5" normalizeH="0" baseline="0" noProof="0" dirty="0">
                <a:ln>
                  <a:noFill/>
                </a:ln>
                <a:solidFill>
                  <a:prstClr val="black"/>
                </a:solidFill>
                <a:effectLst/>
                <a:uLnTx/>
                <a:uFillTx/>
                <a:latin typeface="Calibri"/>
                <a:ea typeface="+mn-ea"/>
                <a:cs typeface="Calibri"/>
              </a:rPr>
              <a:t>e</a:t>
            </a:r>
            <a:r>
              <a:rPr kumimoji="0" sz="3600" b="1" i="1" u="none" strike="noStrike" kern="1200" cap="none" spc="-5" normalizeH="0" baseline="0" noProof="0" dirty="0">
                <a:ln>
                  <a:noFill/>
                </a:ln>
                <a:solidFill>
                  <a:prstClr val="black"/>
                </a:solidFill>
                <a:effectLst/>
                <a:uLnTx/>
                <a:uFillTx/>
                <a:latin typeface="Calibri"/>
                <a:ea typeface="+mn-ea"/>
                <a:cs typeface="Calibri"/>
              </a:rPr>
              <a:t>n</a:t>
            </a:r>
            <a:r>
              <a:rPr kumimoji="0" sz="3600" b="1" i="1" u="none" strike="noStrike" kern="1200" cap="none" spc="5" normalizeH="0" baseline="0" noProof="0" dirty="0">
                <a:ln>
                  <a:noFill/>
                </a:ln>
                <a:solidFill>
                  <a:prstClr val="black"/>
                </a:solidFill>
                <a:effectLst/>
                <a:uLnTx/>
                <a:uFillTx/>
                <a:latin typeface="Calibri"/>
                <a:ea typeface="+mn-ea"/>
                <a:cs typeface="Calibri"/>
              </a:rPr>
              <a:t>s</a:t>
            </a:r>
            <a:r>
              <a:rPr kumimoji="0" sz="3600" b="1" i="1" u="none" strike="noStrike" kern="1200" cap="none" spc="0" normalizeH="0" baseline="0" noProof="0" dirty="0">
                <a:ln>
                  <a:noFill/>
                </a:ln>
                <a:solidFill>
                  <a:prstClr val="black"/>
                </a:solidFill>
                <a:effectLst/>
                <a:uLnTx/>
                <a:uFillTx/>
                <a:latin typeface="Calibri"/>
                <a:ea typeface="+mn-ea"/>
                <a:cs typeface="Calibri"/>
              </a:rPr>
              <a:t>e</a:t>
            </a:r>
            <a:r>
              <a:rPr kumimoji="0" sz="3600" b="1" i="1" u="none" strike="noStrike" kern="1200" cap="none" spc="-5" normalizeH="0" baseline="0" noProof="0" dirty="0">
                <a:ln>
                  <a:noFill/>
                </a:ln>
                <a:solidFill>
                  <a:prstClr val="black"/>
                </a:solidFill>
                <a:effectLst/>
                <a:uLnTx/>
                <a:uFillTx/>
                <a:latin typeface="Calibri"/>
                <a:ea typeface="+mn-ea"/>
                <a:cs typeface="Calibri"/>
              </a:rPr>
              <a:t> </a:t>
            </a:r>
            <a:r>
              <a:rPr kumimoji="0" sz="3600" b="1" i="1" u="none" strike="noStrike" kern="1200" cap="none" spc="0" normalizeH="0" baseline="0" noProof="0" dirty="0">
                <a:ln>
                  <a:noFill/>
                </a:ln>
                <a:solidFill>
                  <a:prstClr val="black"/>
                </a:solidFill>
                <a:effectLst/>
                <a:uLnTx/>
                <a:uFillTx/>
                <a:latin typeface="Calibri"/>
                <a:ea typeface="+mn-ea"/>
                <a:cs typeface="Calibri"/>
              </a:rPr>
              <a:t>p</a:t>
            </a:r>
            <a:r>
              <a:rPr kumimoji="0" sz="3600" b="1" i="1" u="none" strike="noStrike" kern="1200" cap="none" spc="-15" normalizeH="0" baseline="0" noProof="0" dirty="0">
                <a:ln>
                  <a:noFill/>
                </a:ln>
                <a:solidFill>
                  <a:prstClr val="black"/>
                </a:solidFill>
                <a:effectLst/>
                <a:uLnTx/>
                <a:uFillTx/>
                <a:latin typeface="Calibri"/>
                <a:ea typeface="+mn-ea"/>
                <a:cs typeface="Calibri"/>
              </a:rPr>
              <a:t>o</a:t>
            </a:r>
            <a:r>
              <a:rPr kumimoji="0" sz="3600" b="1" i="1" u="none" strike="noStrike" kern="1200" cap="none" spc="-5" normalizeH="0" baseline="0" noProof="0" dirty="0">
                <a:ln>
                  <a:noFill/>
                </a:ln>
                <a:solidFill>
                  <a:prstClr val="black"/>
                </a:solidFill>
                <a:effectLst/>
                <a:uLnTx/>
                <a:uFillTx/>
                <a:latin typeface="Calibri"/>
                <a:ea typeface="+mn-ea"/>
                <a:cs typeface="Calibri"/>
              </a:rPr>
              <a:t>we</a:t>
            </a:r>
            <a:r>
              <a:rPr kumimoji="0" sz="3600" b="1" i="1" u="none" strike="noStrike" kern="1200" cap="none" spc="0" normalizeH="0" baseline="0" noProof="0" dirty="0">
                <a:ln>
                  <a:noFill/>
                </a:ln>
                <a:solidFill>
                  <a:prstClr val="black"/>
                </a:solidFill>
                <a:effectLst/>
                <a:uLnTx/>
                <a:uFillTx/>
                <a:latin typeface="Calibri"/>
                <a:ea typeface="+mn-ea"/>
                <a:cs typeface="Calibri"/>
              </a:rPr>
              <a:t>r </a:t>
            </a:r>
            <a:r>
              <a:rPr kumimoji="0" sz="3600" b="1" i="1" u="none" strike="noStrike" kern="1200" cap="none" spc="-5" normalizeH="0" baseline="0" noProof="0" dirty="0">
                <a:ln>
                  <a:noFill/>
                </a:ln>
                <a:solidFill>
                  <a:prstClr val="black"/>
                </a:solidFill>
                <a:effectLst/>
                <a:uLnTx/>
                <a:uFillTx/>
                <a:latin typeface="Calibri"/>
                <a:ea typeface="+mn-ea"/>
                <a:cs typeface="Calibri"/>
              </a:rPr>
              <a:t>is no</a:t>
            </a:r>
            <a:r>
              <a:rPr kumimoji="0" sz="3600" b="1" i="1" u="none" strike="noStrike" kern="1200" cap="none" spc="0" normalizeH="0" baseline="0" noProof="0" dirty="0">
                <a:ln>
                  <a:noFill/>
                </a:ln>
                <a:solidFill>
                  <a:prstClr val="black"/>
                </a:solidFill>
                <a:effectLst/>
                <a:uLnTx/>
                <a:uFillTx/>
                <a:latin typeface="Calibri"/>
                <a:ea typeface="+mn-ea"/>
                <a:cs typeface="Calibri"/>
              </a:rPr>
              <a:t>t</a:t>
            </a:r>
            <a:r>
              <a:rPr kumimoji="0" sz="3600" b="1" i="1" u="none" strike="noStrike" kern="1200" cap="none" spc="5" normalizeH="0" baseline="0" noProof="0" dirty="0">
                <a:ln>
                  <a:noFill/>
                </a:ln>
                <a:solidFill>
                  <a:prstClr val="black"/>
                </a:solidFill>
                <a:effectLst/>
                <a:uLnTx/>
                <a:uFillTx/>
                <a:latin typeface="Calibri"/>
                <a:ea typeface="+mn-ea"/>
                <a:cs typeface="Calibri"/>
              </a:rPr>
              <a:t> </a:t>
            </a:r>
            <a:r>
              <a:rPr kumimoji="0" sz="3600" b="1" i="1" u="none" strike="noStrike" kern="1200" cap="none" spc="-5" normalizeH="0" baseline="0" noProof="0" dirty="0">
                <a:ln>
                  <a:noFill/>
                </a:ln>
                <a:solidFill>
                  <a:prstClr val="black"/>
                </a:solidFill>
                <a:effectLst/>
                <a:uLnTx/>
                <a:uFillTx/>
                <a:latin typeface="Calibri"/>
                <a:ea typeface="+mn-ea"/>
                <a:cs typeface="Calibri"/>
              </a:rPr>
              <a:t>o</a:t>
            </a:r>
            <a:r>
              <a:rPr kumimoji="0" sz="3600" b="1" i="1" u="none" strike="noStrike" kern="1200" cap="none" spc="5" normalizeH="0" baseline="0" noProof="0" dirty="0">
                <a:ln>
                  <a:noFill/>
                </a:ln>
                <a:solidFill>
                  <a:prstClr val="black"/>
                </a:solidFill>
                <a:effectLst/>
                <a:uLnTx/>
                <a:uFillTx/>
                <a:latin typeface="Calibri"/>
                <a:ea typeface="+mn-ea"/>
                <a:cs typeface="Calibri"/>
              </a:rPr>
              <a:t>n</a:t>
            </a:r>
            <a:r>
              <a:rPr kumimoji="0" sz="3600" b="1" i="1" u="none" strike="noStrike" kern="1200" cap="none" spc="-5" normalizeH="0" baseline="0" noProof="0" dirty="0">
                <a:ln>
                  <a:noFill/>
                </a:ln>
                <a:solidFill>
                  <a:prstClr val="black"/>
                </a:solidFill>
                <a:effectLst/>
                <a:uLnTx/>
                <a:uFillTx/>
                <a:latin typeface="Calibri"/>
                <a:ea typeface="+mn-ea"/>
                <a:cs typeface="Calibri"/>
              </a:rPr>
              <a:t>ly </a:t>
            </a:r>
            <a:r>
              <a:rPr kumimoji="0" sz="3600" b="1" i="1" u="none" strike="noStrike" kern="1200" cap="none" spc="0" normalizeH="0" baseline="0" noProof="0" dirty="0">
                <a:ln>
                  <a:noFill/>
                </a:ln>
                <a:solidFill>
                  <a:prstClr val="black"/>
                </a:solidFill>
                <a:effectLst/>
                <a:uLnTx/>
                <a:uFillTx/>
                <a:latin typeface="Calibri"/>
                <a:ea typeface="+mn-ea"/>
                <a:cs typeface="Calibri"/>
              </a:rPr>
              <a:t>d</a:t>
            </a:r>
            <a:r>
              <a:rPr kumimoji="0" sz="3600" b="1" i="1" u="none" strike="noStrike" kern="1200" cap="none" spc="5" normalizeH="0" baseline="0" noProof="0" dirty="0">
                <a:ln>
                  <a:noFill/>
                </a:ln>
                <a:solidFill>
                  <a:prstClr val="black"/>
                </a:solidFill>
                <a:effectLst/>
                <a:uLnTx/>
                <a:uFillTx/>
                <a:latin typeface="Calibri"/>
                <a:ea typeface="+mn-ea"/>
                <a:cs typeface="Calibri"/>
              </a:rPr>
              <a:t>e</a:t>
            </a:r>
            <a:r>
              <a:rPr kumimoji="0" sz="3600" b="1" i="1" u="none" strike="noStrike" kern="1200" cap="none" spc="-10" normalizeH="0" baseline="0" noProof="0" dirty="0">
                <a:ln>
                  <a:noFill/>
                </a:ln>
                <a:solidFill>
                  <a:prstClr val="black"/>
                </a:solidFill>
                <a:effectLst/>
                <a:uLnTx/>
                <a:uFillTx/>
                <a:latin typeface="Calibri"/>
                <a:ea typeface="+mn-ea"/>
                <a:cs typeface="Calibri"/>
              </a:rPr>
              <a:t>sirabl</a:t>
            </a:r>
            <a:r>
              <a:rPr kumimoji="0" sz="3600" b="1" i="1" u="none" strike="noStrike" kern="1200" cap="none" spc="-5" normalizeH="0" baseline="0" noProof="0" dirty="0">
                <a:ln>
                  <a:noFill/>
                </a:ln>
                <a:solidFill>
                  <a:prstClr val="black"/>
                </a:solidFill>
                <a:effectLst/>
                <a:uLnTx/>
                <a:uFillTx/>
                <a:latin typeface="Calibri"/>
                <a:ea typeface="+mn-ea"/>
                <a:cs typeface="Calibri"/>
              </a:rPr>
              <a:t>e</a:t>
            </a:r>
            <a:r>
              <a:rPr kumimoji="0" sz="3600" b="1" i="1" u="none" strike="noStrike" kern="1200" cap="none" spc="0" normalizeH="0" baseline="0" noProof="0" dirty="0">
                <a:ln>
                  <a:noFill/>
                </a:ln>
                <a:solidFill>
                  <a:prstClr val="black"/>
                </a:solidFill>
                <a:effectLst/>
                <a:uLnTx/>
                <a:uFillTx/>
                <a:latin typeface="Calibri"/>
                <a:ea typeface="+mn-ea"/>
                <a:cs typeface="Calibri"/>
              </a:rPr>
              <a:t> </a:t>
            </a:r>
            <a:r>
              <a:rPr kumimoji="0" sz="3600" b="1" i="1" u="none" strike="noStrike" kern="1200" cap="none" spc="-5" normalizeH="0" baseline="0" noProof="0" dirty="0">
                <a:ln>
                  <a:noFill/>
                </a:ln>
                <a:solidFill>
                  <a:prstClr val="black"/>
                </a:solidFill>
                <a:effectLst/>
                <a:uLnTx/>
                <a:uFillTx/>
                <a:latin typeface="Calibri"/>
                <a:ea typeface="+mn-ea"/>
                <a:cs typeface="Calibri"/>
              </a:rPr>
              <a:t>but</a:t>
            </a:r>
            <a:r>
              <a:rPr kumimoji="0" sz="3600" b="1" i="1" u="none" strike="noStrike" kern="1200" cap="none" spc="0" normalizeH="0" baseline="0" noProof="0" dirty="0">
                <a:ln>
                  <a:noFill/>
                </a:ln>
                <a:solidFill>
                  <a:prstClr val="black"/>
                </a:solidFill>
                <a:effectLst/>
                <a:uLnTx/>
                <a:uFillTx/>
                <a:latin typeface="Calibri"/>
                <a:ea typeface="+mn-ea"/>
                <a:cs typeface="Calibri"/>
              </a:rPr>
              <a:t> </a:t>
            </a:r>
            <a:r>
              <a:rPr kumimoji="0" sz="3600" b="1" i="1" u="none" strike="noStrike" kern="1200" cap="none" spc="-5" normalizeH="0" baseline="0" noProof="0" dirty="0">
                <a:ln>
                  <a:noFill/>
                </a:ln>
                <a:solidFill>
                  <a:prstClr val="black"/>
                </a:solidFill>
                <a:effectLst/>
                <a:uLnTx/>
                <a:uFillTx/>
                <a:latin typeface="Calibri"/>
                <a:ea typeface="+mn-ea"/>
                <a:cs typeface="Calibri"/>
              </a:rPr>
              <a:t>ne</a:t>
            </a:r>
            <a:r>
              <a:rPr kumimoji="0" sz="3600" b="1" i="1" u="none" strike="noStrike" kern="1200" cap="none" spc="-20" normalizeH="0" baseline="0" noProof="0" dirty="0">
                <a:ln>
                  <a:noFill/>
                </a:ln>
                <a:solidFill>
                  <a:prstClr val="black"/>
                </a:solidFill>
                <a:effectLst/>
                <a:uLnTx/>
                <a:uFillTx/>
                <a:latin typeface="Calibri"/>
                <a:ea typeface="+mn-ea"/>
                <a:cs typeface="Calibri"/>
              </a:rPr>
              <a:t>c</a:t>
            </a:r>
            <a:r>
              <a:rPr kumimoji="0" sz="3600" b="1" i="1" u="none" strike="noStrike" kern="1200" cap="none" spc="-5" normalizeH="0" baseline="0" noProof="0" dirty="0">
                <a:ln>
                  <a:noFill/>
                </a:ln>
                <a:solidFill>
                  <a:prstClr val="black"/>
                </a:solidFill>
                <a:effectLst/>
                <a:uLnTx/>
                <a:uFillTx/>
                <a:latin typeface="Calibri"/>
                <a:ea typeface="+mn-ea"/>
                <a:cs typeface="Calibri"/>
              </a:rPr>
              <a:t>e</a:t>
            </a:r>
            <a:r>
              <a:rPr kumimoji="0" sz="3600" b="1" i="1" u="none" strike="noStrike" kern="1200" cap="none" spc="5" normalizeH="0" baseline="0" noProof="0" dirty="0">
                <a:ln>
                  <a:noFill/>
                </a:ln>
                <a:solidFill>
                  <a:prstClr val="black"/>
                </a:solidFill>
                <a:effectLst/>
                <a:uLnTx/>
                <a:uFillTx/>
                <a:latin typeface="Calibri"/>
                <a:ea typeface="+mn-ea"/>
                <a:cs typeface="Calibri"/>
              </a:rPr>
              <a:t>s</a:t>
            </a:r>
            <a:r>
              <a:rPr kumimoji="0" sz="3600" b="1" i="1" u="none" strike="noStrike" kern="1200" cap="none" spc="-5" normalizeH="0" baseline="0" noProof="0" dirty="0">
                <a:ln>
                  <a:noFill/>
                </a:ln>
                <a:solidFill>
                  <a:prstClr val="black"/>
                </a:solidFill>
                <a:effectLst/>
                <a:uLnTx/>
                <a:uFillTx/>
                <a:latin typeface="Calibri"/>
                <a:ea typeface="+mn-ea"/>
                <a:cs typeface="Calibri"/>
              </a:rPr>
              <a:t>sa</a:t>
            </a:r>
            <a:r>
              <a:rPr kumimoji="0" sz="3600" b="1" i="1" u="none" strike="noStrike" kern="1200" cap="none" spc="25" normalizeH="0" baseline="0" noProof="0" dirty="0">
                <a:ln>
                  <a:noFill/>
                </a:ln>
                <a:solidFill>
                  <a:prstClr val="black"/>
                </a:solidFill>
                <a:effectLst/>
                <a:uLnTx/>
                <a:uFillTx/>
                <a:latin typeface="Calibri"/>
                <a:ea typeface="+mn-ea"/>
                <a:cs typeface="Calibri"/>
              </a:rPr>
              <a:t>r</a:t>
            </a:r>
            <a:r>
              <a:rPr kumimoji="0" sz="3600" b="1" i="1" u="none" strike="noStrike" kern="1200" cap="none" spc="0" normalizeH="0" baseline="0" noProof="0" dirty="0">
                <a:ln>
                  <a:noFill/>
                </a:ln>
                <a:solidFill>
                  <a:prstClr val="black"/>
                </a:solidFill>
                <a:effectLst/>
                <a:uLnTx/>
                <a:uFillTx/>
                <a:latin typeface="Calibri"/>
                <a:ea typeface="+mn-ea"/>
                <a:cs typeface="Calibri"/>
              </a:rPr>
              <a:t>y</a:t>
            </a:r>
            <a:r>
              <a:rPr kumimoji="0" sz="3600" b="1" i="1" u="none" strike="noStrike" kern="1200" cap="none" spc="-5" normalizeH="0" baseline="0" noProof="0" dirty="0">
                <a:ln>
                  <a:noFill/>
                </a:ln>
                <a:solidFill>
                  <a:prstClr val="black"/>
                </a:solidFill>
                <a:effectLst/>
                <a:uLnTx/>
                <a:uFillTx/>
                <a:latin typeface="Calibri"/>
                <a:ea typeface="+mn-ea"/>
                <a:cs typeface="Calibri"/>
              </a:rPr>
              <a:t> </a:t>
            </a:r>
            <a:r>
              <a:rPr kumimoji="0" sz="3600" b="1" i="1" u="none" strike="noStrike" kern="1200" cap="none" spc="0" normalizeH="0" baseline="0" noProof="0" dirty="0">
                <a:ln>
                  <a:noFill/>
                </a:ln>
                <a:solidFill>
                  <a:prstClr val="black"/>
                </a:solidFill>
                <a:effectLst/>
                <a:uLnTx/>
                <a:uFillTx/>
                <a:latin typeface="Calibri"/>
                <a:ea typeface="+mn-ea"/>
                <a:cs typeface="Calibri"/>
              </a:rPr>
              <a:t>in</a:t>
            </a:r>
            <a:r>
              <a:rPr kumimoji="0" sz="3600" b="1" i="1" u="none" strike="noStrike" kern="1200" cap="none" spc="-5" normalizeH="0" baseline="0" noProof="0" dirty="0">
                <a:ln>
                  <a:noFill/>
                </a:ln>
                <a:solidFill>
                  <a:prstClr val="black"/>
                </a:solidFill>
                <a:effectLst/>
                <a:uLnTx/>
                <a:uFillTx/>
                <a:latin typeface="Calibri"/>
                <a:ea typeface="+mn-ea"/>
                <a:cs typeface="Calibri"/>
              </a:rPr>
              <a:t> ord</a:t>
            </a:r>
            <a:r>
              <a:rPr kumimoji="0" sz="3600" b="1" i="1" u="none" strike="noStrike" kern="1200" cap="none" spc="5" normalizeH="0" baseline="0" noProof="0" dirty="0">
                <a:ln>
                  <a:noFill/>
                </a:ln>
                <a:solidFill>
                  <a:prstClr val="black"/>
                </a:solidFill>
                <a:effectLst/>
                <a:uLnTx/>
                <a:uFillTx/>
                <a:latin typeface="Calibri"/>
                <a:ea typeface="+mn-ea"/>
                <a:cs typeface="Calibri"/>
              </a:rPr>
              <a:t>e</a:t>
            </a:r>
            <a:r>
              <a:rPr kumimoji="0" sz="3600" b="1" i="1" u="none" strike="noStrike" kern="1200" cap="none" spc="0" normalizeH="0" baseline="0" noProof="0" dirty="0">
                <a:ln>
                  <a:noFill/>
                </a:ln>
                <a:solidFill>
                  <a:prstClr val="black"/>
                </a:solidFill>
                <a:effectLst/>
                <a:uLnTx/>
                <a:uFillTx/>
                <a:latin typeface="Calibri"/>
                <a:ea typeface="+mn-ea"/>
                <a:cs typeface="Calibri"/>
              </a:rPr>
              <a:t>r</a:t>
            </a:r>
            <a:r>
              <a:rPr kumimoji="0" sz="3600" b="1" i="1" u="none" strike="noStrike" kern="1200" cap="none" spc="-20" normalizeH="0" baseline="0" noProof="0" dirty="0">
                <a:ln>
                  <a:noFill/>
                </a:ln>
                <a:solidFill>
                  <a:prstClr val="black"/>
                </a:solidFill>
                <a:effectLst/>
                <a:uLnTx/>
                <a:uFillTx/>
                <a:latin typeface="Calibri"/>
                <a:ea typeface="+mn-ea"/>
                <a:cs typeface="Calibri"/>
              </a:rPr>
              <a:t> </a:t>
            </a:r>
            <a:r>
              <a:rPr kumimoji="0" sz="3600" b="1" i="1" u="none" strike="noStrike" kern="1200" cap="none" spc="-40" normalizeH="0" baseline="0" noProof="0" dirty="0">
                <a:ln>
                  <a:noFill/>
                </a:ln>
                <a:solidFill>
                  <a:prstClr val="black"/>
                </a:solidFill>
                <a:effectLst/>
                <a:uLnTx/>
                <a:uFillTx/>
                <a:latin typeface="Calibri"/>
                <a:ea typeface="+mn-ea"/>
                <a:cs typeface="Calibri"/>
              </a:rPr>
              <a:t>t</a:t>
            </a:r>
            <a:r>
              <a:rPr kumimoji="0" sz="3600" b="1" i="1" u="none" strike="noStrike" kern="1200" cap="none" spc="0" normalizeH="0" baseline="0" noProof="0" dirty="0">
                <a:ln>
                  <a:noFill/>
                </a:ln>
                <a:solidFill>
                  <a:prstClr val="black"/>
                </a:solidFill>
                <a:effectLst/>
                <a:uLnTx/>
                <a:uFillTx/>
                <a:latin typeface="Calibri"/>
                <a:ea typeface="+mn-ea"/>
                <a:cs typeface="Calibri"/>
              </a:rPr>
              <a:t>o</a:t>
            </a:r>
            <a:r>
              <a:rPr kumimoji="0" sz="3600" b="1" i="1" u="none" strike="noStrike" kern="1200" cap="none" spc="-5" normalizeH="0" baseline="0" noProof="0" dirty="0">
                <a:ln>
                  <a:noFill/>
                </a:ln>
                <a:solidFill>
                  <a:prstClr val="black"/>
                </a:solidFill>
                <a:effectLst/>
                <a:uLnTx/>
                <a:uFillTx/>
                <a:latin typeface="Calibri"/>
                <a:ea typeface="+mn-ea"/>
                <a:cs typeface="Calibri"/>
              </a:rPr>
              <a:t> impleme</a:t>
            </a:r>
            <a:r>
              <a:rPr kumimoji="0" sz="3600" b="1" i="1" u="none" strike="noStrike" kern="1200" cap="none" spc="-30" normalizeH="0" baseline="0" noProof="0" dirty="0">
                <a:ln>
                  <a:noFill/>
                </a:ln>
                <a:solidFill>
                  <a:prstClr val="black"/>
                </a:solidFill>
                <a:effectLst/>
                <a:uLnTx/>
                <a:uFillTx/>
                <a:latin typeface="Calibri"/>
                <a:ea typeface="+mn-ea"/>
                <a:cs typeface="Calibri"/>
              </a:rPr>
              <a:t>n</a:t>
            </a:r>
            <a:r>
              <a:rPr kumimoji="0" sz="3600" b="1" i="1" u="none" strike="noStrike" kern="1200" cap="none" spc="-5" normalizeH="0" baseline="0" noProof="0" dirty="0">
                <a:ln>
                  <a:noFill/>
                </a:ln>
                <a:solidFill>
                  <a:prstClr val="black"/>
                </a:solidFill>
                <a:effectLst/>
                <a:uLnTx/>
                <a:uFillTx/>
                <a:latin typeface="Calibri"/>
                <a:ea typeface="+mn-ea"/>
                <a:cs typeface="Calibri"/>
              </a:rPr>
              <a:t>t</a:t>
            </a:r>
            <a:r>
              <a:rPr kumimoji="0" sz="3600" b="1" i="1" u="none" strike="noStrike" kern="1200" cap="none" spc="0" normalizeH="0" baseline="0" noProof="0" dirty="0">
                <a:ln>
                  <a:noFill/>
                </a:ln>
                <a:solidFill>
                  <a:prstClr val="black"/>
                </a:solidFill>
                <a:effectLst/>
                <a:uLnTx/>
                <a:uFillTx/>
                <a:latin typeface="Calibri"/>
                <a:ea typeface="+mn-ea"/>
                <a:cs typeface="Calibri"/>
              </a:rPr>
              <a:t> t</a:t>
            </a:r>
            <a:r>
              <a:rPr kumimoji="0" sz="3600" b="1" i="1" u="none" strike="noStrike" kern="1200" cap="none" spc="-5" normalizeH="0" baseline="0" noProof="0" dirty="0">
                <a:ln>
                  <a:noFill/>
                </a:ln>
                <a:solidFill>
                  <a:prstClr val="black"/>
                </a:solidFill>
                <a:effectLst/>
                <a:uLnTx/>
                <a:uFillTx/>
                <a:latin typeface="Calibri"/>
                <a:ea typeface="+mn-ea"/>
                <a:cs typeface="Calibri"/>
              </a:rPr>
              <a:t>h</a:t>
            </a:r>
            <a:r>
              <a:rPr kumimoji="0" sz="3600" b="1" i="1" u="none" strike="noStrike" kern="1200" cap="none" spc="0" normalizeH="0" baseline="0" noProof="0" dirty="0">
                <a:ln>
                  <a:noFill/>
                </a:ln>
                <a:solidFill>
                  <a:prstClr val="black"/>
                </a:solidFill>
                <a:effectLst/>
                <a:uLnTx/>
                <a:uFillTx/>
                <a:latin typeface="Calibri"/>
                <a:ea typeface="+mn-ea"/>
                <a:cs typeface="Calibri"/>
              </a:rPr>
              <a:t>e</a:t>
            </a:r>
            <a:r>
              <a:rPr kumimoji="0" sz="3600" b="1" i="1" u="none" strike="noStrike" kern="1200" cap="none" spc="-15" normalizeH="0" baseline="0" noProof="0" dirty="0">
                <a:ln>
                  <a:noFill/>
                </a:ln>
                <a:solidFill>
                  <a:prstClr val="black"/>
                </a:solidFill>
                <a:effectLst/>
                <a:uLnTx/>
                <a:uFillTx/>
                <a:latin typeface="Calibri"/>
                <a:ea typeface="+mn-ea"/>
                <a:cs typeface="Calibri"/>
              </a:rPr>
              <a:t> </a:t>
            </a:r>
            <a:r>
              <a:rPr kumimoji="0" sz="3600" b="1" i="1" u="none" strike="noStrike" kern="1200" cap="none" spc="0" normalizeH="0" baseline="0" noProof="0" dirty="0">
                <a:ln>
                  <a:noFill/>
                </a:ln>
                <a:solidFill>
                  <a:prstClr val="black"/>
                </a:solidFill>
                <a:effectLst/>
                <a:uLnTx/>
                <a:uFillTx/>
                <a:latin typeface="Calibri"/>
                <a:ea typeface="+mn-ea"/>
                <a:cs typeface="Calibri"/>
              </a:rPr>
              <a:t>demands </a:t>
            </a:r>
            <a:r>
              <a:rPr kumimoji="0" sz="3600" b="1" i="1" u="none" strike="noStrike" kern="1200" cap="none" spc="-5" normalizeH="0" baseline="0" noProof="0" dirty="0">
                <a:ln>
                  <a:noFill/>
                </a:ln>
                <a:solidFill>
                  <a:prstClr val="black"/>
                </a:solidFill>
                <a:effectLst/>
                <a:uLnTx/>
                <a:uFillTx/>
                <a:latin typeface="Calibri"/>
                <a:ea typeface="+mn-ea"/>
                <a:cs typeface="Calibri"/>
              </a:rPr>
              <a:t>o</a:t>
            </a:r>
            <a:r>
              <a:rPr kumimoji="0" sz="3600" b="1" i="1" u="none" strike="noStrike" kern="1200" cap="none" spc="0" normalizeH="0" baseline="0" noProof="0" dirty="0">
                <a:ln>
                  <a:noFill/>
                </a:ln>
                <a:solidFill>
                  <a:prstClr val="black"/>
                </a:solidFill>
                <a:effectLst/>
                <a:uLnTx/>
                <a:uFillTx/>
                <a:latin typeface="Calibri"/>
                <a:ea typeface="+mn-ea"/>
                <a:cs typeface="Calibri"/>
              </a:rPr>
              <a:t>f</a:t>
            </a:r>
            <a:r>
              <a:rPr kumimoji="0" sz="3600" b="1" i="1" u="none" strike="noStrike" kern="1200" cap="none" spc="5" normalizeH="0" baseline="0" noProof="0" dirty="0">
                <a:ln>
                  <a:noFill/>
                </a:ln>
                <a:solidFill>
                  <a:prstClr val="black"/>
                </a:solidFill>
                <a:effectLst/>
                <a:uLnTx/>
                <a:uFillTx/>
                <a:latin typeface="Calibri"/>
                <a:ea typeface="+mn-ea"/>
                <a:cs typeface="Calibri"/>
              </a:rPr>
              <a:t> </a:t>
            </a:r>
            <a:r>
              <a:rPr kumimoji="0" sz="3600" b="1" i="1" u="none" strike="noStrike" kern="1200" cap="none" spc="0" normalizeH="0" baseline="0" noProof="0" dirty="0">
                <a:ln>
                  <a:noFill/>
                </a:ln>
                <a:solidFill>
                  <a:prstClr val="black"/>
                </a:solidFill>
                <a:effectLst/>
                <a:uLnTx/>
                <a:uFillTx/>
                <a:latin typeface="Calibri"/>
                <a:ea typeface="+mn-ea"/>
                <a:cs typeface="Calibri"/>
              </a:rPr>
              <a:t>l</a:t>
            </a:r>
            <a:r>
              <a:rPr kumimoji="0" sz="3600" b="1" i="1" u="none" strike="noStrike" kern="1200" cap="none" spc="-20" normalizeH="0" baseline="0" noProof="0" dirty="0">
                <a:ln>
                  <a:noFill/>
                </a:ln>
                <a:solidFill>
                  <a:prstClr val="black"/>
                </a:solidFill>
                <a:effectLst/>
                <a:uLnTx/>
                <a:uFillTx/>
                <a:latin typeface="Calibri"/>
                <a:ea typeface="+mn-ea"/>
                <a:cs typeface="Calibri"/>
              </a:rPr>
              <a:t>o</a:t>
            </a:r>
            <a:r>
              <a:rPr kumimoji="0" sz="3600" b="1" i="1" u="none" strike="noStrike" kern="1200" cap="none" spc="-5" normalizeH="0" baseline="0" noProof="0" dirty="0">
                <a:ln>
                  <a:noFill/>
                </a:ln>
                <a:solidFill>
                  <a:prstClr val="black"/>
                </a:solidFill>
                <a:effectLst/>
                <a:uLnTx/>
                <a:uFillTx/>
                <a:latin typeface="Calibri"/>
                <a:ea typeface="+mn-ea"/>
                <a:cs typeface="Calibri"/>
              </a:rPr>
              <a:t>v</a:t>
            </a:r>
            <a:r>
              <a:rPr kumimoji="0" sz="3600" b="1" i="1" u="none" strike="noStrike" kern="1200" cap="none" spc="0" normalizeH="0" baseline="0" noProof="0" dirty="0">
                <a:ln>
                  <a:noFill/>
                </a:ln>
                <a:solidFill>
                  <a:prstClr val="black"/>
                </a:solidFill>
                <a:effectLst/>
                <a:uLnTx/>
                <a:uFillTx/>
                <a:latin typeface="Calibri"/>
                <a:ea typeface="+mn-ea"/>
                <a:cs typeface="Calibri"/>
              </a:rPr>
              <a:t>e</a:t>
            </a:r>
            <a:r>
              <a:rPr kumimoji="0" sz="3600" b="1" i="1" u="none" strike="noStrike" kern="1200" cap="none" spc="15" normalizeH="0" baseline="0" noProof="0" dirty="0">
                <a:ln>
                  <a:noFill/>
                </a:ln>
                <a:solidFill>
                  <a:prstClr val="black"/>
                </a:solidFill>
                <a:effectLst/>
                <a:uLnTx/>
                <a:uFillTx/>
                <a:latin typeface="Calibri"/>
                <a:ea typeface="+mn-ea"/>
                <a:cs typeface="Calibri"/>
              </a:rPr>
              <a:t> </a:t>
            </a:r>
            <a:r>
              <a:rPr kumimoji="0" sz="3600" b="1" i="1" u="none" strike="noStrike" kern="1200" cap="none" spc="0" normalizeH="0" baseline="0" noProof="0" dirty="0">
                <a:ln>
                  <a:noFill/>
                </a:ln>
                <a:solidFill>
                  <a:prstClr val="black"/>
                </a:solidFill>
                <a:effectLst/>
                <a:uLnTx/>
                <a:uFillTx/>
                <a:latin typeface="Calibri"/>
                <a:ea typeface="+mn-ea"/>
                <a:cs typeface="Calibri"/>
              </a:rPr>
              <a:t>and </a:t>
            </a:r>
            <a:r>
              <a:rPr kumimoji="0" sz="3600" b="1" i="1" u="none" strike="noStrike" kern="1200" cap="none" spc="-5" normalizeH="0" baseline="0" noProof="0" dirty="0">
                <a:ln>
                  <a:noFill/>
                </a:ln>
                <a:solidFill>
                  <a:prstClr val="black"/>
                </a:solidFill>
                <a:effectLst/>
                <a:uLnTx/>
                <a:uFillTx/>
                <a:latin typeface="Calibri"/>
                <a:ea typeface="+mn-ea"/>
                <a:cs typeface="Calibri"/>
              </a:rPr>
              <a:t>ju</a:t>
            </a:r>
            <a:r>
              <a:rPr kumimoji="0" sz="3600" b="1" i="1" u="none" strike="noStrike" kern="1200" cap="none" spc="-25" normalizeH="0" baseline="0" noProof="0" dirty="0">
                <a:ln>
                  <a:noFill/>
                </a:ln>
                <a:solidFill>
                  <a:prstClr val="black"/>
                </a:solidFill>
                <a:effectLst/>
                <a:uLnTx/>
                <a:uFillTx/>
                <a:latin typeface="Calibri"/>
                <a:ea typeface="+mn-ea"/>
                <a:cs typeface="Calibri"/>
              </a:rPr>
              <a:t>s</a:t>
            </a:r>
            <a:r>
              <a:rPr kumimoji="0" sz="3600" b="1" i="1" u="none" strike="noStrike" kern="1200" cap="none" spc="-5" normalizeH="0" baseline="0" noProof="0" dirty="0">
                <a:ln>
                  <a:noFill/>
                </a:ln>
                <a:solidFill>
                  <a:prstClr val="black"/>
                </a:solidFill>
                <a:effectLst/>
                <a:uLnTx/>
                <a:uFillTx/>
                <a:latin typeface="Calibri"/>
                <a:ea typeface="+mn-ea"/>
                <a:cs typeface="Calibri"/>
              </a:rPr>
              <a:t>ti</a:t>
            </a:r>
            <a:r>
              <a:rPr kumimoji="0" sz="3600" b="1" i="1" u="none" strike="noStrike" kern="1200" cap="none" spc="-35" normalizeH="0" baseline="0" noProof="0" dirty="0">
                <a:ln>
                  <a:noFill/>
                </a:ln>
                <a:solidFill>
                  <a:prstClr val="black"/>
                </a:solidFill>
                <a:effectLst/>
                <a:uLnTx/>
                <a:uFillTx/>
                <a:latin typeface="Calibri"/>
                <a:ea typeface="+mn-ea"/>
                <a:cs typeface="Calibri"/>
              </a:rPr>
              <a:t>c</a:t>
            </a:r>
            <a:r>
              <a:rPr kumimoji="0" sz="3600" b="1" i="1" u="none" strike="noStrike" kern="1200" cap="none" spc="-5" normalizeH="0" baseline="0" noProof="0" dirty="0">
                <a:ln>
                  <a:noFill/>
                </a:ln>
                <a:solidFill>
                  <a:prstClr val="black"/>
                </a:solidFill>
                <a:effectLst/>
                <a:uLnTx/>
                <a:uFillTx/>
                <a:latin typeface="Calibri"/>
                <a:ea typeface="+mn-ea"/>
                <a:cs typeface="Calibri"/>
              </a:rPr>
              <a:t>e</a:t>
            </a:r>
            <a:r>
              <a:rPr kumimoji="0" sz="3600" b="1" i="1" u="none" strike="noStrike" kern="1200" cap="none" spc="0" normalizeH="0" baseline="0" noProof="0" dirty="0">
                <a:ln>
                  <a:noFill/>
                </a:ln>
                <a:solidFill>
                  <a:prstClr val="black"/>
                </a:solidFill>
                <a:effectLst/>
                <a:uLnTx/>
                <a:uFillTx/>
                <a:latin typeface="Calibri"/>
                <a:ea typeface="+mn-ea"/>
                <a:cs typeface="Calibri"/>
              </a:rPr>
              <a:t>.</a:t>
            </a:r>
            <a:r>
              <a:rPr kumimoji="0" sz="3600" b="1" i="1" u="none" strike="noStrike" kern="1200" cap="none" spc="10" normalizeH="0" baseline="0" noProof="0" dirty="0">
                <a:ln>
                  <a:noFill/>
                </a:ln>
                <a:solidFill>
                  <a:prstClr val="black"/>
                </a:solidFill>
                <a:effectLst/>
                <a:uLnTx/>
                <a:uFillTx/>
                <a:latin typeface="Calibri"/>
                <a:ea typeface="+mn-ea"/>
                <a:cs typeface="Calibri"/>
              </a:rPr>
              <a:t> </a:t>
            </a:r>
            <a:r>
              <a:rPr kumimoji="0" sz="3600" b="1" i="1" u="none" strike="noStrike" kern="1200" cap="none" spc="0" normalizeH="0" baseline="0" noProof="0" dirty="0">
                <a:ln>
                  <a:noFill/>
                </a:ln>
                <a:solidFill>
                  <a:prstClr val="black"/>
                </a:solidFill>
                <a:effectLst/>
                <a:uLnTx/>
                <a:uFillTx/>
                <a:latin typeface="Calibri"/>
                <a:ea typeface="+mn-ea"/>
                <a:cs typeface="Calibri"/>
              </a:rPr>
              <a:t>”</a:t>
            </a:r>
            <a:endParaRPr kumimoji="0" sz="36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2070100" marR="0" lvl="0" indent="0" algn="l" defTabSz="914400" rtl="0" eaLnBrk="1" fontAlgn="auto" latinLnBrk="0" hangingPunct="1">
              <a:lnSpc>
                <a:spcPct val="100000"/>
              </a:lnSpc>
              <a:spcBef>
                <a:spcPts val="1950"/>
              </a:spcBef>
              <a:spcAft>
                <a:spcPts val="0"/>
              </a:spcAft>
              <a:buClrTx/>
              <a:buSzTx/>
              <a:buFontTx/>
              <a:buNone/>
              <a:tabLst/>
              <a:defRPr/>
            </a:pPr>
            <a:r>
              <a:rPr kumimoji="0" lang="en-US" sz="3200" b="1" i="0" u="none" strike="noStrike" kern="1200" cap="none" spc="5" normalizeH="0" baseline="0" noProof="0" dirty="0">
                <a:ln>
                  <a:noFill/>
                </a:ln>
                <a:solidFill>
                  <a:prstClr val="black"/>
                </a:solidFill>
                <a:effectLst/>
                <a:uLnTx/>
                <a:uFillTx/>
                <a:latin typeface="Calibri"/>
                <a:ea typeface="+mn-ea"/>
                <a:cs typeface="Calibri"/>
              </a:rPr>
              <a:t>			</a:t>
            </a:r>
            <a:r>
              <a:rPr kumimoji="0" sz="3200" b="1" i="0" u="none" strike="noStrike" kern="1200" cap="none" spc="5" normalizeH="0" baseline="0" noProof="0" dirty="0">
                <a:ln>
                  <a:noFill/>
                </a:ln>
                <a:solidFill>
                  <a:prstClr val="black"/>
                </a:solidFill>
                <a:effectLst/>
                <a:uLnTx/>
                <a:uFillTx/>
                <a:latin typeface="Calibri"/>
                <a:ea typeface="+mn-ea"/>
                <a:cs typeface="Calibri"/>
              </a:rPr>
              <a:t>-</a:t>
            </a:r>
            <a:r>
              <a:rPr kumimoji="0" sz="3200" b="1" i="0" u="none" strike="noStrike" kern="1200" cap="none" spc="-10" normalizeH="0" baseline="0" noProof="0" dirty="0">
                <a:ln>
                  <a:noFill/>
                </a:ln>
                <a:solidFill>
                  <a:prstClr val="black"/>
                </a:solidFill>
                <a:effectLst/>
                <a:uLnTx/>
                <a:uFillTx/>
                <a:latin typeface="Calibri"/>
                <a:ea typeface="+mn-ea"/>
                <a:cs typeface="Calibri"/>
              </a:rPr>
              <a:t>Marti</a:t>
            </a:r>
            <a:r>
              <a:rPr kumimoji="0" sz="3200" b="1" i="0" u="none" strike="noStrike" kern="1200" cap="none" spc="-5" normalizeH="0" baseline="0" noProof="0" dirty="0">
                <a:ln>
                  <a:noFill/>
                </a:ln>
                <a:solidFill>
                  <a:prstClr val="black"/>
                </a:solidFill>
                <a:effectLst/>
                <a:uLnTx/>
                <a:uFillTx/>
                <a:latin typeface="Calibri"/>
                <a:ea typeface="+mn-ea"/>
                <a:cs typeface="Calibri"/>
              </a:rPr>
              <a:t>n</a:t>
            </a:r>
            <a:r>
              <a:rPr kumimoji="0" sz="3200" b="1" i="0" u="none" strike="noStrike" kern="1200" cap="none" spc="-20" normalizeH="0" baseline="0" noProof="0" dirty="0">
                <a:ln>
                  <a:noFill/>
                </a:ln>
                <a:solidFill>
                  <a:prstClr val="black"/>
                </a:solidFill>
                <a:effectLst/>
                <a:uLnTx/>
                <a:uFillTx/>
                <a:latin typeface="Calibri"/>
                <a:ea typeface="+mn-ea"/>
                <a:cs typeface="Calibri"/>
              </a:rPr>
              <a:t> </a:t>
            </a:r>
            <a:r>
              <a:rPr kumimoji="0" sz="3200" b="1" i="0" u="none" strike="noStrike" kern="1200" cap="none" spc="-5" normalizeH="0" baseline="0" noProof="0" dirty="0">
                <a:ln>
                  <a:noFill/>
                </a:ln>
                <a:solidFill>
                  <a:prstClr val="black"/>
                </a:solidFill>
                <a:effectLst/>
                <a:uLnTx/>
                <a:uFillTx/>
                <a:latin typeface="Calibri"/>
                <a:ea typeface="+mn-ea"/>
                <a:cs typeface="Calibri"/>
              </a:rPr>
              <a:t>Luther</a:t>
            </a:r>
            <a:r>
              <a:rPr kumimoji="0" sz="3200" b="1" i="0" u="none" strike="noStrike" kern="1200" cap="none" spc="-20" normalizeH="0" baseline="0" noProof="0" dirty="0">
                <a:ln>
                  <a:noFill/>
                </a:ln>
                <a:solidFill>
                  <a:prstClr val="black"/>
                </a:solidFill>
                <a:effectLst/>
                <a:uLnTx/>
                <a:uFillTx/>
                <a:latin typeface="Calibri"/>
                <a:ea typeface="+mn-ea"/>
                <a:cs typeface="Calibri"/>
              </a:rPr>
              <a:t> </a:t>
            </a:r>
            <a:r>
              <a:rPr kumimoji="0" sz="3200" b="1" i="0" u="none" strike="noStrike" kern="1200" cap="none" spc="-5" normalizeH="0" baseline="0" noProof="0" dirty="0">
                <a:ln>
                  <a:noFill/>
                </a:ln>
                <a:solidFill>
                  <a:prstClr val="black"/>
                </a:solidFill>
                <a:effectLst/>
                <a:uLnTx/>
                <a:uFillTx/>
                <a:latin typeface="Calibri"/>
                <a:ea typeface="+mn-ea"/>
                <a:cs typeface="Calibri"/>
              </a:rPr>
              <a:t>Kin</a:t>
            </a:r>
            <a:r>
              <a:rPr kumimoji="0" sz="3200" b="1" i="0" u="none" strike="noStrike" kern="1200" cap="none" spc="35" normalizeH="0" baseline="0" noProof="0" dirty="0">
                <a:ln>
                  <a:noFill/>
                </a:ln>
                <a:solidFill>
                  <a:prstClr val="black"/>
                </a:solidFill>
                <a:effectLst/>
                <a:uLnTx/>
                <a:uFillTx/>
                <a:latin typeface="Calibri"/>
                <a:ea typeface="+mn-ea"/>
                <a:cs typeface="Calibri"/>
              </a:rPr>
              <a:t>g</a:t>
            </a:r>
            <a:r>
              <a:rPr kumimoji="0" sz="3200" b="1" i="0" u="none" strike="noStrike" kern="1200" cap="none" spc="-5" normalizeH="0" baseline="0" noProof="0" dirty="0">
                <a:ln>
                  <a:noFill/>
                </a:ln>
                <a:solidFill>
                  <a:prstClr val="black"/>
                </a:solidFill>
                <a:effectLst/>
                <a:uLnTx/>
                <a:uFillTx/>
                <a:latin typeface="Calibri"/>
                <a:ea typeface="+mn-ea"/>
                <a:cs typeface="Calibri"/>
              </a:rPr>
              <a:t>,</a:t>
            </a:r>
            <a:r>
              <a:rPr kumimoji="0" sz="3200" b="1" i="0" u="none" strike="noStrike" kern="1200" cap="none" spc="5" normalizeH="0" baseline="0" noProof="0" dirty="0">
                <a:ln>
                  <a:noFill/>
                </a:ln>
                <a:solidFill>
                  <a:prstClr val="black"/>
                </a:solidFill>
                <a:effectLst/>
                <a:uLnTx/>
                <a:uFillTx/>
                <a:latin typeface="Calibri"/>
                <a:ea typeface="+mn-ea"/>
                <a:cs typeface="Calibri"/>
              </a:rPr>
              <a:t> </a:t>
            </a:r>
            <a:r>
              <a:rPr kumimoji="0" sz="3200" b="1" i="0" u="none" strike="noStrike" kern="1200" cap="none" spc="0" normalizeH="0" baseline="0" noProof="0" dirty="0">
                <a:ln>
                  <a:noFill/>
                </a:ln>
                <a:solidFill>
                  <a:prstClr val="black"/>
                </a:solidFill>
                <a:effectLst/>
                <a:uLnTx/>
                <a:uFillTx/>
                <a:latin typeface="Calibri"/>
                <a:ea typeface="+mn-ea"/>
                <a:cs typeface="Calibri"/>
              </a:rPr>
              <a:t>Jr</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1" name="object 9">
            <a:extLst>
              <a:ext uri="{FF2B5EF4-FFF2-40B4-BE49-F238E27FC236}">
                <a16:creationId xmlns:a16="http://schemas.microsoft.com/office/drawing/2014/main" id="{F352E480-6A3E-4A06-92CD-18583DE2E9A3}"/>
              </a:ext>
            </a:extLst>
          </p:cNvPr>
          <p:cNvSpPr/>
          <p:nvPr/>
        </p:nvSpPr>
        <p:spPr>
          <a:xfrm>
            <a:off x="4071001" y="4780481"/>
            <a:ext cx="894588" cy="125577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49D0919B-4023-4112-9B5D-1D9BFA945564}"/>
              </a:ext>
            </a:extLst>
          </p:cNvPr>
          <p:cNvSpPr txBox="1"/>
          <p:nvPr/>
        </p:nvSpPr>
        <p:spPr>
          <a:xfrm>
            <a:off x="939567" y="4810780"/>
            <a:ext cx="2524089" cy="523220"/>
          </a:xfrm>
          <a:prstGeom prst="rect">
            <a:avLst/>
          </a:prstGeom>
          <a:noFill/>
        </p:spPr>
        <p:txBody>
          <a:bodyPr wrap="none" rtlCol="0">
            <a:spAutoFit/>
          </a:bodyPr>
          <a:lstStyle/>
          <a:p>
            <a:r>
              <a:rPr lang="en-US" sz="2800" dirty="0"/>
              <a:t>@</a:t>
            </a:r>
            <a:r>
              <a:rPr lang="en-US" sz="2800" dirty="0" err="1">
                <a:solidFill>
                  <a:srgbClr val="0070C0"/>
                </a:solidFill>
              </a:rPr>
              <a:t>RexArcherMD</a:t>
            </a:r>
            <a:endParaRPr lang="en-US" sz="2800" dirty="0">
              <a:solidFill>
                <a:srgbClr val="0070C0"/>
              </a:solidFill>
            </a:endParaRPr>
          </a:p>
        </p:txBody>
      </p:sp>
      <p:pic>
        <p:nvPicPr>
          <p:cNvPr id="3" name="Picture 2">
            <a:extLst>
              <a:ext uri="{FF2B5EF4-FFF2-40B4-BE49-F238E27FC236}">
                <a16:creationId xmlns:a16="http://schemas.microsoft.com/office/drawing/2014/main" id="{F291D925-288F-412E-90DD-42445A4B3457}"/>
              </a:ext>
            </a:extLst>
          </p:cNvPr>
          <p:cNvPicPr>
            <a:picLocks noChangeAspect="1"/>
          </p:cNvPicPr>
          <p:nvPr/>
        </p:nvPicPr>
        <p:blipFill>
          <a:blip r:embed="rId6"/>
          <a:stretch>
            <a:fillRect/>
          </a:stretch>
        </p:blipFill>
        <p:spPr>
          <a:xfrm>
            <a:off x="620785" y="4780481"/>
            <a:ext cx="755970" cy="536494"/>
          </a:xfrm>
          <a:prstGeom prst="rect">
            <a:avLst/>
          </a:prstGeom>
        </p:spPr>
      </p:pic>
      <p:sp>
        <p:nvSpPr>
          <p:cNvPr id="4" name="Rectangle 3">
            <a:extLst>
              <a:ext uri="{FF2B5EF4-FFF2-40B4-BE49-F238E27FC236}">
                <a16:creationId xmlns:a16="http://schemas.microsoft.com/office/drawing/2014/main" id="{FBF524EA-BA4D-4B96-9D90-371CEDF28682}"/>
              </a:ext>
            </a:extLst>
          </p:cNvPr>
          <p:cNvSpPr/>
          <p:nvPr/>
        </p:nvSpPr>
        <p:spPr>
          <a:xfrm>
            <a:off x="1925978" y="6309710"/>
            <a:ext cx="7947864" cy="369332"/>
          </a:xfrm>
          <a:prstGeom prst="rect">
            <a:avLst/>
          </a:prstGeom>
        </p:spPr>
        <p:txBody>
          <a:bodyPr wrap="square">
            <a:spAutoFit/>
          </a:bodyPr>
          <a:lstStyle/>
          <a:p>
            <a:r>
              <a:rPr lang="en-US" dirty="0">
                <a:solidFill>
                  <a:schemeClr val="bg1"/>
                </a:solidFill>
              </a:rPr>
              <a:t>http://grassrootspolicy.org/wp-content/uploads/2017/03/GPP_4FacesOfPower.pdf</a:t>
            </a:r>
          </a:p>
        </p:txBody>
      </p:sp>
    </p:spTree>
    <p:extLst>
      <p:ext uri="{BB962C8B-B14F-4D97-AF65-F5344CB8AC3E}">
        <p14:creationId xmlns:p14="http://schemas.microsoft.com/office/powerpoint/2010/main" val="24407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5C24B-5069-477F-9022-304B4434622E}"/>
              </a:ext>
            </a:extLst>
          </p:cNvPr>
          <p:cNvPicPr>
            <a:picLocks noChangeAspect="1"/>
          </p:cNvPicPr>
          <p:nvPr/>
        </p:nvPicPr>
        <p:blipFill>
          <a:blip r:embed="rId2"/>
          <a:stretch>
            <a:fillRect/>
          </a:stretch>
        </p:blipFill>
        <p:spPr>
          <a:xfrm>
            <a:off x="1853969" y="39850"/>
            <a:ext cx="6778305" cy="6778305"/>
          </a:xfrm>
          <a:prstGeom prst="rect">
            <a:avLst/>
          </a:prstGeom>
        </p:spPr>
      </p:pic>
      <p:sp>
        <p:nvSpPr>
          <p:cNvPr id="4" name="TextBox 3">
            <a:extLst>
              <a:ext uri="{FF2B5EF4-FFF2-40B4-BE49-F238E27FC236}">
                <a16:creationId xmlns:a16="http://schemas.microsoft.com/office/drawing/2014/main" id="{94EC969A-E670-4FF2-AD67-7618B30B7BF8}"/>
              </a:ext>
            </a:extLst>
          </p:cNvPr>
          <p:cNvSpPr txBox="1"/>
          <p:nvPr/>
        </p:nvSpPr>
        <p:spPr>
          <a:xfrm>
            <a:off x="5503178" y="2399253"/>
            <a:ext cx="3065263" cy="461665"/>
          </a:xfrm>
          <a:prstGeom prst="rect">
            <a:avLst/>
          </a:prstGeom>
          <a:noFill/>
        </p:spPr>
        <p:txBody>
          <a:bodyPr wrap="none" rtlCol="0">
            <a:spAutoFit/>
          </a:bodyPr>
          <a:lstStyle/>
          <a:p>
            <a:pPr defTabSz="914354">
              <a:defRPr/>
            </a:pPr>
            <a:r>
              <a:rPr lang="en-US" sz="2400" kern="0" dirty="0">
                <a:solidFill>
                  <a:sysClr val="windowText" lastClr="000000"/>
                </a:solidFill>
                <a:latin typeface="Arial"/>
                <a:cs typeface="Arial"/>
                <a:sym typeface="Arial"/>
              </a:rPr>
              <a:t>Relationship Building</a:t>
            </a:r>
          </a:p>
        </p:txBody>
      </p:sp>
    </p:spTree>
    <p:extLst>
      <p:ext uri="{BB962C8B-B14F-4D97-AF65-F5344CB8AC3E}">
        <p14:creationId xmlns:p14="http://schemas.microsoft.com/office/powerpoint/2010/main" val="353480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1C1CF-BA95-4BFB-B1B1-D7E523C590F6}"/>
              </a:ext>
            </a:extLst>
          </p:cNvPr>
          <p:cNvPicPr>
            <a:picLocks noChangeAspect="1"/>
          </p:cNvPicPr>
          <p:nvPr/>
        </p:nvPicPr>
        <p:blipFill>
          <a:blip r:embed="rId2"/>
          <a:stretch>
            <a:fillRect/>
          </a:stretch>
        </p:blipFill>
        <p:spPr>
          <a:xfrm>
            <a:off x="1751902" y="553675"/>
            <a:ext cx="10426932" cy="6304327"/>
          </a:xfrm>
          <a:prstGeom prst="rect">
            <a:avLst/>
          </a:prstGeom>
        </p:spPr>
      </p:pic>
      <p:sp>
        <p:nvSpPr>
          <p:cNvPr id="4" name="TextBox 3">
            <a:extLst>
              <a:ext uri="{FF2B5EF4-FFF2-40B4-BE49-F238E27FC236}">
                <a16:creationId xmlns:a16="http://schemas.microsoft.com/office/drawing/2014/main" id="{C19490C9-1C76-457D-9827-1CA18B607BE8}"/>
              </a:ext>
            </a:extLst>
          </p:cNvPr>
          <p:cNvSpPr txBox="1"/>
          <p:nvPr/>
        </p:nvSpPr>
        <p:spPr>
          <a:xfrm>
            <a:off x="167780" y="184561"/>
            <a:ext cx="6542176" cy="1384995"/>
          </a:xfrm>
          <a:prstGeom prst="rect">
            <a:avLst/>
          </a:prstGeom>
          <a:noFill/>
        </p:spPr>
        <p:txBody>
          <a:bodyPr wrap="none" rtlCol="0">
            <a:spAutoFit/>
          </a:bodyPr>
          <a:lstStyle/>
          <a:p>
            <a:pPr defTabSz="914354">
              <a:defRPr/>
            </a:pPr>
            <a:r>
              <a:rPr lang="en-US" sz="2800" kern="0" dirty="0">
                <a:solidFill>
                  <a:sysClr val="windowText" lastClr="000000"/>
                </a:solidFill>
                <a:latin typeface="Arial"/>
                <a:cs typeface="Arial"/>
                <a:sym typeface="Arial"/>
              </a:rPr>
              <a:t>“What is important is seldom urgent and</a:t>
            </a:r>
          </a:p>
          <a:p>
            <a:pPr defTabSz="914354">
              <a:defRPr/>
            </a:pPr>
            <a:r>
              <a:rPr lang="en-US" sz="2800" kern="0" dirty="0">
                <a:solidFill>
                  <a:sysClr val="windowText" lastClr="000000"/>
                </a:solidFill>
                <a:latin typeface="Arial"/>
                <a:cs typeface="Arial"/>
                <a:sym typeface="Arial"/>
              </a:rPr>
              <a:t>What is urgent is seldom important.”</a:t>
            </a:r>
          </a:p>
          <a:p>
            <a:pPr defTabSz="914354">
              <a:defRPr/>
            </a:pPr>
            <a:r>
              <a:rPr lang="en-US" sz="2800" kern="0" dirty="0">
                <a:solidFill>
                  <a:sysClr val="windowText" lastClr="000000"/>
                </a:solidFill>
                <a:latin typeface="Arial"/>
                <a:cs typeface="Arial"/>
                <a:sym typeface="Arial"/>
              </a:rPr>
              <a:t>	- </a:t>
            </a:r>
            <a:r>
              <a:rPr lang="en-US" sz="2000" kern="0" dirty="0">
                <a:solidFill>
                  <a:sysClr val="windowText" lastClr="000000"/>
                </a:solidFill>
                <a:latin typeface="Arial"/>
                <a:cs typeface="Arial"/>
                <a:sym typeface="Arial"/>
              </a:rPr>
              <a:t>Dwight Eisenhower, 34</a:t>
            </a:r>
            <a:r>
              <a:rPr lang="en-US" sz="2000" kern="0" baseline="30000" dirty="0">
                <a:solidFill>
                  <a:sysClr val="windowText" lastClr="000000"/>
                </a:solidFill>
                <a:latin typeface="Arial"/>
                <a:cs typeface="Arial"/>
                <a:sym typeface="Arial"/>
              </a:rPr>
              <a:t>th</a:t>
            </a:r>
            <a:r>
              <a:rPr lang="en-US" sz="2000" kern="0" dirty="0">
                <a:solidFill>
                  <a:sysClr val="windowText" lastClr="000000"/>
                </a:solidFill>
                <a:latin typeface="Arial"/>
                <a:cs typeface="Arial"/>
                <a:sym typeface="Arial"/>
              </a:rPr>
              <a:t> U.S. President</a:t>
            </a:r>
            <a:endParaRPr lang="en-US" sz="2800" kern="0" dirty="0">
              <a:solidFill>
                <a:sysClr val="windowText" lastClr="000000"/>
              </a:solidFill>
              <a:latin typeface="Arial"/>
              <a:cs typeface="Arial"/>
              <a:sym typeface="Arial"/>
            </a:endParaRPr>
          </a:p>
        </p:txBody>
      </p:sp>
      <p:pic>
        <p:nvPicPr>
          <p:cNvPr id="6" name="Picture 5">
            <a:extLst>
              <a:ext uri="{FF2B5EF4-FFF2-40B4-BE49-F238E27FC236}">
                <a16:creationId xmlns:a16="http://schemas.microsoft.com/office/drawing/2014/main" id="{6F6147A8-9B89-4681-ADFF-81B629C77A77}"/>
              </a:ext>
            </a:extLst>
          </p:cNvPr>
          <p:cNvPicPr>
            <a:picLocks noChangeAspect="1"/>
          </p:cNvPicPr>
          <p:nvPr/>
        </p:nvPicPr>
        <p:blipFill>
          <a:blip r:embed="rId3"/>
          <a:stretch>
            <a:fillRect/>
          </a:stretch>
        </p:blipFill>
        <p:spPr>
          <a:xfrm>
            <a:off x="9071215" y="2902651"/>
            <a:ext cx="2664984" cy="2671469"/>
          </a:xfrm>
          <a:prstGeom prst="rect">
            <a:avLst/>
          </a:prstGeom>
        </p:spPr>
      </p:pic>
    </p:spTree>
    <p:extLst>
      <p:ext uri="{BB962C8B-B14F-4D97-AF65-F5344CB8AC3E}">
        <p14:creationId xmlns:p14="http://schemas.microsoft.com/office/powerpoint/2010/main" val="95314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80531F-6521-4304-B62B-23F97E6DCFD7}"/>
              </a:ext>
            </a:extLst>
          </p:cNvPr>
          <p:cNvSpPr>
            <a:spLocks noGrp="1"/>
          </p:cNvSpPr>
          <p:nvPr>
            <p:ph type="body" sz="quarter" idx="10"/>
          </p:nvPr>
        </p:nvSpPr>
        <p:spPr>
          <a:xfrm>
            <a:off x="565789" y="357929"/>
            <a:ext cx="11162019" cy="5925425"/>
          </a:xfrm>
        </p:spPr>
        <p:txBody>
          <a:bodyPr>
            <a:normAutofit fontScale="92500" lnSpcReduction="20000"/>
          </a:bodyPr>
          <a:lstStyle/>
          <a:p>
            <a:r>
              <a:rPr lang="en-US" sz="1900" dirty="0"/>
              <a:t>Front Wall </a:t>
            </a:r>
          </a:p>
          <a:p>
            <a:r>
              <a:rPr lang="en-US" sz="2600" dirty="0"/>
              <a:t>“If not us, who?  If not now, when?” </a:t>
            </a:r>
          </a:p>
          <a:p>
            <a:r>
              <a:rPr lang="en-US" sz="2600" dirty="0"/>
              <a:t>– John F. Kennedy</a:t>
            </a:r>
          </a:p>
          <a:p>
            <a:endParaRPr lang="en-US" sz="2600" dirty="0"/>
          </a:p>
          <a:p>
            <a:r>
              <a:rPr lang="en-US" sz="1900" dirty="0"/>
              <a:t>Back Wall</a:t>
            </a:r>
          </a:p>
          <a:p>
            <a:r>
              <a:rPr lang="en-US" sz="2600" dirty="0"/>
              <a:t>“Our lives begin to end the day we become silent about things that matter.”</a:t>
            </a:r>
          </a:p>
          <a:p>
            <a:r>
              <a:rPr lang="en-US" sz="2600" dirty="0"/>
              <a:t>- Dr. Martin Luther King, Jr.</a:t>
            </a:r>
          </a:p>
          <a:p>
            <a:endParaRPr lang="en-US" sz="2600" dirty="0"/>
          </a:p>
          <a:p>
            <a:r>
              <a:rPr lang="en-US" sz="1900" dirty="0"/>
              <a:t>West Wall</a:t>
            </a:r>
          </a:p>
          <a:p>
            <a:r>
              <a:rPr lang="en-US" sz="2600" dirty="0"/>
              <a:t>“All diseases have two causes, one pathological, the other political.” </a:t>
            </a:r>
          </a:p>
          <a:p>
            <a:r>
              <a:rPr lang="en-US" sz="2600" dirty="0"/>
              <a:t> -Rudolph Virchow</a:t>
            </a:r>
          </a:p>
          <a:p>
            <a:endParaRPr lang="en-US" sz="2600" dirty="0"/>
          </a:p>
          <a:p>
            <a:r>
              <a:rPr lang="en-US" sz="1900" dirty="0"/>
              <a:t>East Wall</a:t>
            </a:r>
          </a:p>
          <a:p>
            <a:r>
              <a:rPr lang="en-US" sz="2600" dirty="0"/>
              <a:t>“Public health is the constant redefinition of the unacceptable.”</a:t>
            </a:r>
          </a:p>
          <a:p>
            <a:r>
              <a:rPr lang="en-US" sz="2600" dirty="0"/>
              <a:t>-Geoffrey Vickers</a:t>
            </a:r>
          </a:p>
          <a:p>
            <a:endParaRPr lang="en-US" dirty="0"/>
          </a:p>
        </p:txBody>
      </p:sp>
      <p:pic>
        <p:nvPicPr>
          <p:cNvPr id="3" name="Picture 2">
            <a:extLst>
              <a:ext uri="{FF2B5EF4-FFF2-40B4-BE49-F238E27FC236}">
                <a16:creationId xmlns:a16="http://schemas.microsoft.com/office/drawing/2014/main" id="{F3C0D3C3-EC11-4541-947E-F3FBF20954B7}"/>
              </a:ext>
            </a:extLst>
          </p:cNvPr>
          <p:cNvPicPr>
            <a:picLocks noChangeAspect="1"/>
          </p:cNvPicPr>
          <p:nvPr/>
        </p:nvPicPr>
        <p:blipFill>
          <a:blip r:embed="rId2"/>
          <a:stretch>
            <a:fillRect/>
          </a:stretch>
        </p:blipFill>
        <p:spPr>
          <a:xfrm>
            <a:off x="6481413" y="574646"/>
            <a:ext cx="755970" cy="536494"/>
          </a:xfrm>
          <a:prstGeom prst="rect">
            <a:avLst/>
          </a:prstGeom>
        </p:spPr>
      </p:pic>
      <p:pic>
        <p:nvPicPr>
          <p:cNvPr id="4" name="Picture 3">
            <a:extLst>
              <a:ext uri="{FF2B5EF4-FFF2-40B4-BE49-F238E27FC236}">
                <a16:creationId xmlns:a16="http://schemas.microsoft.com/office/drawing/2014/main" id="{CDB809AD-64A8-4FFF-8FCC-ECBFA97C0B25}"/>
              </a:ext>
            </a:extLst>
          </p:cNvPr>
          <p:cNvPicPr>
            <a:picLocks noChangeAspect="1"/>
          </p:cNvPicPr>
          <p:nvPr/>
        </p:nvPicPr>
        <p:blipFill>
          <a:blip r:embed="rId3"/>
          <a:stretch>
            <a:fillRect/>
          </a:stretch>
        </p:blipFill>
        <p:spPr>
          <a:xfrm>
            <a:off x="6859398" y="357929"/>
            <a:ext cx="3815971" cy="1043032"/>
          </a:xfrm>
          <a:prstGeom prst="rect">
            <a:avLst/>
          </a:prstGeom>
        </p:spPr>
      </p:pic>
    </p:spTree>
    <p:extLst>
      <p:ext uri="{BB962C8B-B14F-4D97-AF65-F5344CB8AC3E}">
        <p14:creationId xmlns:p14="http://schemas.microsoft.com/office/powerpoint/2010/main" val="137837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F6275A-3508-4A23-8572-F9EA1D513811}"/>
              </a:ext>
            </a:extLst>
          </p:cNvPr>
          <p:cNvSpPr/>
          <p:nvPr/>
        </p:nvSpPr>
        <p:spPr>
          <a:xfrm>
            <a:off x="1006678" y="407991"/>
            <a:ext cx="10805020" cy="4031873"/>
          </a:xfrm>
          <a:prstGeom prst="rect">
            <a:avLst/>
          </a:prstGeom>
        </p:spPr>
        <p:txBody>
          <a:bodyPr wrap="square">
            <a:spAutoFit/>
          </a:bodyPr>
          <a:lstStyle/>
          <a:p>
            <a:pPr eaLnBrk="0" hangingPunct="0"/>
            <a:r>
              <a:rPr lang="en-US" altLang="en-US" sz="4400" b="1" dirty="0">
                <a:solidFill>
                  <a:schemeClr val="bg1"/>
                </a:solidFill>
                <a:latin typeface="Times New Roman" panose="02020603050405020304" pitchFamily="18" charset="0"/>
              </a:rPr>
              <a:t>“The greater danger for most of us is not that our aim is too high and we miss it, but that our aim is too low and we reach it.”</a:t>
            </a:r>
          </a:p>
          <a:p>
            <a:pPr eaLnBrk="0" hangingPunct="0"/>
            <a:r>
              <a:rPr lang="en-US" altLang="en-US" sz="2800" dirty="0">
                <a:solidFill>
                  <a:schemeClr val="bg1"/>
                </a:solidFill>
                <a:latin typeface="Times New Roman" panose="02020603050405020304" pitchFamily="18" charset="0"/>
              </a:rPr>
              <a:t>	</a:t>
            </a:r>
          </a:p>
          <a:p>
            <a:pPr algn="ctr" eaLnBrk="0" hangingPunct="0"/>
            <a:r>
              <a:rPr lang="en-US" altLang="en-US" sz="2800" dirty="0">
                <a:solidFill>
                  <a:schemeClr val="bg1"/>
                </a:solidFill>
                <a:latin typeface="Times New Roman" panose="02020603050405020304" pitchFamily="18" charset="0"/>
              </a:rPr>
              <a:t>	Michelangelo Di Lodovico Buonarroti Simoni, </a:t>
            </a:r>
          </a:p>
          <a:p>
            <a:pPr algn="ctr" eaLnBrk="0" hangingPunct="0"/>
            <a:r>
              <a:rPr lang="en-US" altLang="en-US" sz="2800" dirty="0">
                <a:solidFill>
                  <a:schemeClr val="bg1"/>
                </a:solidFill>
                <a:latin typeface="Times New Roman" panose="02020603050405020304" pitchFamily="18" charset="0"/>
              </a:rPr>
              <a:t>Italian Renaissance sculptor, painter, architect, and poet, March 6, 1475, Caprese, Republic of Florence, Feb. 18, 1564, Rome</a:t>
            </a:r>
            <a:r>
              <a:rPr lang="en-US" altLang="en-US" sz="4000" dirty="0">
                <a:solidFill>
                  <a:schemeClr val="bg1"/>
                </a:solidFill>
                <a:latin typeface="Times New Roman" panose="02020603050405020304" pitchFamily="18" charset="0"/>
              </a:rPr>
              <a:t> </a:t>
            </a:r>
          </a:p>
        </p:txBody>
      </p:sp>
    </p:spTree>
    <p:extLst>
      <p:ext uri="{BB962C8B-B14F-4D97-AF65-F5344CB8AC3E}">
        <p14:creationId xmlns:p14="http://schemas.microsoft.com/office/powerpoint/2010/main" val="406492451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HAB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AB Template 2019" id="{618DBD95-C5DC-4DB0-A5FF-1EBCFCCB44DA}" vid="{21498B13-459E-474E-9275-EB69A049AFFB}"/>
    </a:ext>
  </a:ext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merald City">
  <a:themeElements>
    <a:clrScheme name="Emerald City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Emerald Cit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merald City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Emerald City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Emerald City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erald City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Emerald City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422</Words>
  <Application>Microsoft Office PowerPoint</Application>
  <PresentationFormat>Widescreen</PresentationFormat>
  <Paragraphs>68</Paragraphs>
  <Slides>8</Slides>
  <Notes>2</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1</vt:i4>
      </vt:variant>
      <vt:variant>
        <vt:lpstr>Slide Titles</vt:lpstr>
      </vt:variant>
      <vt:variant>
        <vt:i4>8</vt:i4>
      </vt:variant>
    </vt:vector>
  </HeadingPairs>
  <TitlesOfParts>
    <vt:vector size="30" baseType="lpstr">
      <vt:lpstr>Akzidenz Grotesk BE Regular</vt:lpstr>
      <vt:lpstr>Arial</vt:lpstr>
      <vt:lpstr>Arial Narrow</vt:lpstr>
      <vt:lpstr>Bangle</vt:lpstr>
      <vt:lpstr>Bookman Old Style</vt:lpstr>
      <vt:lpstr>Calibri</vt:lpstr>
      <vt:lpstr>Chaparral Pro</vt:lpstr>
      <vt:lpstr>Copperplate Gothic Bold</vt:lpstr>
      <vt:lpstr>Courier New</vt:lpstr>
      <vt:lpstr>Franklin Gothic Book</vt:lpstr>
      <vt:lpstr>Monotype Sorts</vt:lpstr>
      <vt:lpstr>Neutra Display Titling</vt:lpstr>
      <vt:lpstr>Neutra Text Light SC</vt:lpstr>
      <vt:lpstr>Neutra Text TF Light</vt:lpstr>
      <vt:lpstr>Times New Roman</vt:lpstr>
      <vt:lpstr>Trebuchet MS</vt:lpstr>
      <vt:lpstr>Wingdings</vt:lpstr>
      <vt:lpstr>2_Office Theme</vt:lpstr>
      <vt:lpstr>1_PHAB 1</vt:lpstr>
      <vt:lpstr>13_Office Theme</vt:lpstr>
      <vt:lpstr>Emerald City</vt:lpstr>
      <vt:lpstr>Microsoft Excel Chart</vt:lpstr>
      <vt:lpstr>“Leaders are visionaries  with a poorly developed sense of fear and  no concept of the odds against them.   They make the impossible happen.”       -Dr. Robert Jarvik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Archer, Rex</dc:creator>
  <cp:lastModifiedBy>Taylarr Lopez</cp:lastModifiedBy>
  <cp:revision>7</cp:revision>
  <dcterms:created xsi:type="dcterms:W3CDTF">2019-09-13T19:09:56Z</dcterms:created>
  <dcterms:modified xsi:type="dcterms:W3CDTF">2019-11-12T16:44:54Z</dcterms:modified>
</cp:coreProperties>
</file>