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08" r:id="rId7"/>
    <p:sldMasterId id="2147483758" r:id="rId8"/>
    <p:sldMasterId id="2147483772" r:id="rId9"/>
    <p:sldMasterId id="2147483784" r:id="rId10"/>
    <p:sldMasterId id="2147483795" r:id="rId11"/>
    <p:sldMasterId id="2147483808" r:id="rId12"/>
    <p:sldMasterId id="2147483832" r:id="rId13"/>
    <p:sldMasterId id="2147483843" r:id="rId14"/>
    <p:sldMasterId id="2147483855" r:id="rId15"/>
    <p:sldMasterId id="2147483863" r:id="rId16"/>
  </p:sldMasterIdLst>
  <p:notesMasterIdLst>
    <p:notesMasterId r:id="rId37"/>
  </p:notesMasterIdLst>
  <p:handoutMasterIdLst>
    <p:handoutMasterId r:id="rId38"/>
  </p:handoutMasterIdLst>
  <p:sldIdLst>
    <p:sldId id="484" r:id="rId17"/>
    <p:sldId id="268" r:id="rId18"/>
    <p:sldId id="267" r:id="rId19"/>
    <p:sldId id="269" r:id="rId20"/>
    <p:sldId id="257" r:id="rId21"/>
    <p:sldId id="488" r:id="rId22"/>
    <p:sldId id="261" r:id="rId23"/>
    <p:sldId id="300" r:id="rId24"/>
    <p:sldId id="301" r:id="rId25"/>
    <p:sldId id="302" r:id="rId26"/>
    <p:sldId id="303" r:id="rId27"/>
    <p:sldId id="304" r:id="rId28"/>
    <p:sldId id="487" r:id="rId29"/>
    <p:sldId id="297" r:id="rId30"/>
    <p:sldId id="259" r:id="rId31"/>
    <p:sldId id="263" r:id="rId32"/>
    <p:sldId id="256" r:id="rId33"/>
    <p:sldId id="262" r:id="rId34"/>
    <p:sldId id="271" r:id="rId35"/>
    <p:sldId id="4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6F1A"/>
    <a:srgbClr val="6D276A"/>
    <a:srgbClr val="78A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94040" autoAdjust="0"/>
  </p:normalViewPr>
  <p:slideViewPr>
    <p:cSldViewPr snapToGrid="0">
      <p:cViewPr varScale="1">
        <p:scale>
          <a:sx n="80" d="100"/>
          <a:sy n="80" d="100"/>
        </p:scale>
        <p:origin x="566" y="67"/>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presProps" Target="presProps.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E0DB21-8ED5-4412-9BE7-D27CE8A37160}" type="datetimeFigureOut">
              <a:rPr lang="en-US" smtClean="0"/>
              <a:t>11/17/2025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687366-BDA2-4A7D-9762-DFF66FB9192F}" type="slidenum">
              <a:rPr lang="en-US" smtClean="0"/>
              <a:t>‹#›</a:t>
            </a:fld>
            <a:endParaRPr lang="en-US"/>
          </a:p>
        </p:txBody>
      </p:sp>
    </p:spTree>
    <p:extLst>
      <p:ext uri="{BB962C8B-B14F-4D97-AF65-F5344CB8AC3E}">
        <p14:creationId xmlns:p14="http://schemas.microsoft.com/office/powerpoint/2010/main" val="15268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065CE-21A0-424D-91F0-1258A93E101A}"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5A404-D733-4F17-B93F-B38D2E060EAE}" type="slidenum">
              <a:rPr lang="en-US" smtClean="0"/>
              <a:t>‹#›</a:t>
            </a:fld>
            <a:endParaRPr lang="en-US"/>
          </a:p>
        </p:txBody>
      </p:sp>
    </p:spTree>
    <p:extLst>
      <p:ext uri="{BB962C8B-B14F-4D97-AF65-F5344CB8AC3E}">
        <p14:creationId xmlns:p14="http://schemas.microsoft.com/office/powerpoint/2010/main" val="330562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5A404-D733-4F17-B93F-B38D2E060EAE}" type="slidenum">
              <a:rPr lang="en-US" smtClean="0"/>
              <a:t>1</a:t>
            </a:fld>
            <a:endParaRPr lang="en-US"/>
          </a:p>
        </p:txBody>
      </p:sp>
    </p:spTree>
    <p:extLst>
      <p:ext uri="{BB962C8B-B14F-4D97-AF65-F5344CB8AC3E}">
        <p14:creationId xmlns:p14="http://schemas.microsoft.com/office/powerpoint/2010/main" val="623973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866549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3680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2546350" y="87630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66763" indent="-292100">
              <a:defRPr>
                <a:solidFill>
                  <a:schemeClr val="tx1"/>
                </a:solidFill>
                <a:latin typeface="Arial" charset="0"/>
                <a:ea typeface="ＭＳ Ｐゴシック" charset="0"/>
              </a:defRPr>
            </a:lvl2pPr>
            <a:lvl3pPr marL="1179513" indent="-233363">
              <a:defRPr>
                <a:solidFill>
                  <a:schemeClr val="tx1"/>
                </a:solidFill>
                <a:latin typeface="Arial" charset="0"/>
                <a:ea typeface="ＭＳ Ｐゴシック" charset="0"/>
              </a:defRPr>
            </a:lvl3pPr>
            <a:lvl4pPr marL="1654175" indent="-233363">
              <a:defRPr>
                <a:solidFill>
                  <a:schemeClr val="tx1"/>
                </a:solidFill>
                <a:latin typeface="Arial" charset="0"/>
                <a:ea typeface="ＭＳ Ｐゴシック" charset="0"/>
              </a:defRPr>
            </a:lvl4pPr>
            <a:lvl5pPr marL="2128838" indent="-233363">
              <a:defRPr>
                <a:solidFill>
                  <a:schemeClr val="tx1"/>
                </a:solidFill>
                <a:latin typeface="Arial" charset="0"/>
                <a:ea typeface="ＭＳ Ｐゴシック" charset="0"/>
              </a:defRPr>
            </a:lvl5pPr>
            <a:lvl6pPr marL="2586038" indent="-233363" eaLnBrk="0" fontAlgn="base" hangingPunct="0">
              <a:spcBef>
                <a:spcPct val="0"/>
              </a:spcBef>
              <a:spcAft>
                <a:spcPct val="0"/>
              </a:spcAft>
              <a:defRPr>
                <a:solidFill>
                  <a:schemeClr val="tx1"/>
                </a:solidFill>
                <a:latin typeface="Arial" charset="0"/>
                <a:ea typeface="ＭＳ Ｐゴシック" charset="0"/>
              </a:defRPr>
            </a:lvl6pPr>
            <a:lvl7pPr marL="3043238" indent="-233363" eaLnBrk="0" fontAlgn="base" hangingPunct="0">
              <a:spcBef>
                <a:spcPct val="0"/>
              </a:spcBef>
              <a:spcAft>
                <a:spcPct val="0"/>
              </a:spcAft>
              <a:defRPr>
                <a:solidFill>
                  <a:schemeClr val="tx1"/>
                </a:solidFill>
                <a:latin typeface="Arial" charset="0"/>
                <a:ea typeface="ＭＳ Ｐゴシック" charset="0"/>
              </a:defRPr>
            </a:lvl7pPr>
            <a:lvl8pPr marL="3500438" indent="-233363" eaLnBrk="0" fontAlgn="base" hangingPunct="0">
              <a:spcBef>
                <a:spcPct val="0"/>
              </a:spcBef>
              <a:spcAft>
                <a:spcPct val="0"/>
              </a:spcAft>
              <a:defRPr>
                <a:solidFill>
                  <a:schemeClr val="tx1"/>
                </a:solidFill>
                <a:latin typeface="Arial" charset="0"/>
                <a:ea typeface="ＭＳ Ｐゴシック" charset="0"/>
              </a:defRPr>
            </a:lvl8pPr>
            <a:lvl9pPr marL="3957638" indent="-233363"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05CB53-ADB6-3642-827B-3EFBBB2DBE0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87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222C54-E7B9-4B4F-9BF8-562E6757A52A}" type="slidenum">
              <a:rPr lang="en-US" smtClean="0"/>
              <a:t>20</a:t>
            </a:fld>
            <a:endParaRPr lang="en-US"/>
          </a:p>
        </p:txBody>
      </p:sp>
    </p:spTree>
    <p:extLst>
      <p:ext uri="{BB962C8B-B14F-4D97-AF65-F5344CB8AC3E}">
        <p14:creationId xmlns:p14="http://schemas.microsoft.com/office/powerpoint/2010/main" val="124984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5BDEC3-0E55-4B06-A9BE-5CC2B58DAEFE}" type="slidenum">
              <a:rPr lang="en-US" smtClean="0"/>
              <a:pPr/>
              <a:t>2</a:t>
            </a:fld>
            <a:endParaRPr lang="en-US"/>
          </a:p>
        </p:txBody>
      </p:sp>
    </p:spTree>
    <p:extLst>
      <p:ext uri="{BB962C8B-B14F-4D97-AF65-F5344CB8AC3E}">
        <p14:creationId xmlns:p14="http://schemas.microsoft.com/office/powerpoint/2010/main" val="270119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5BDEC3-0E55-4B06-A9BE-5CC2B58DAEFE}" type="slidenum">
              <a:rPr lang="en-US" smtClean="0"/>
              <a:pPr/>
              <a:t>3</a:t>
            </a:fld>
            <a:endParaRPr lang="en-US"/>
          </a:p>
        </p:txBody>
      </p:sp>
    </p:spTree>
    <p:extLst>
      <p:ext uri="{BB962C8B-B14F-4D97-AF65-F5344CB8AC3E}">
        <p14:creationId xmlns:p14="http://schemas.microsoft.com/office/powerpoint/2010/main" val="403707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5BDEC3-0E55-4B06-A9BE-5CC2B58DAEFE}" type="slidenum">
              <a:rPr lang="en-US" smtClean="0"/>
              <a:pPr/>
              <a:t>4</a:t>
            </a:fld>
            <a:endParaRPr lang="en-US"/>
          </a:p>
        </p:txBody>
      </p:sp>
    </p:spTree>
    <p:extLst>
      <p:ext uri="{BB962C8B-B14F-4D97-AF65-F5344CB8AC3E}">
        <p14:creationId xmlns:p14="http://schemas.microsoft.com/office/powerpoint/2010/main" val="100064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COVID-19</a:t>
            </a:r>
            <a:r>
              <a:rPr lang="en-US" baseline="0" dirty="0"/>
              <a:t> Safety and Health Topics page, OSHA is also providing a number of alerts, a booklet produced jointly with the U.S. Department of Health and Human services, and other materials to help workers and employers, including in the sectors where exposure to the virus may be most likely. These materials are all available from the OSHA.gov/coronavirus page.</a:t>
            </a:r>
          </a:p>
          <a:p>
            <a:endParaRPr lang="en-US" baseline="0" dirty="0"/>
          </a:p>
          <a:p>
            <a:r>
              <a:rPr lang="en-US" baseline="0" dirty="0"/>
              <a:t>You can find additional resources from the Coronavirus Task Force at coronavirus.gov and the U.S. Department of Labor at dol.gov/coronavirus.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38017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has issued alerts, available in both English and Spanish)</a:t>
            </a:r>
            <a:r>
              <a:rPr lang="en-US" baseline="0" dirty="0"/>
              <a:t>, for specific occupations, as well as a general alert on preventing worker exposure to COVID-19. Additional alerts are in the works.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509241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374101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b="0" i="0" kern="1200" dirty="0">
              <a:solidFill>
                <a:schemeClr val="tx1"/>
              </a:solidFill>
              <a:effectLst/>
              <a:latin typeface="+mn-lt"/>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57577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rPr>
              <a:t>OSHA recognizes that employers in many sectors may experience challenges in complying with certain provisions of the agency’s standards as a result of the COVID-19 pandemic, including where those standards </a:t>
            </a:r>
            <a:r>
              <a:rPr lang="en-US" sz="1200" u="none" kern="1200" dirty="0">
                <a:solidFill>
                  <a:schemeClr val="tx1"/>
                </a:solidFill>
                <a:effectLst/>
                <a:latin typeface="+mn-lt"/>
                <a:ea typeface="ＭＳ Ｐゴシック" charset="0"/>
                <a:cs typeface="+mn-cs"/>
              </a:rPr>
              <a:t>require the use </a:t>
            </a:r>
            <a:r>
              <a:rPr lang="en-US" sz="1200" kern="1200" dirty="0">
                <a:solidFill>
                  <a:schemeClr val="tx1"/>
                </a:solidFill>
                <a:effectLst/>
                <a:latin typeface="+mn-lt"/>
                <a:ea typeface="ＭＳ Ｐゴシック" charset="0"/>
                <a:cs typeface="+mn-cs"/>
              </a:rPr>
              <a:t>of certain types of PPE (e.g., respirators) or provision of medical surveillance and training to workers. Accordingly, OSHA is providing enforcement flexibilities for specific provisions of certain standards to address these challenges and help ensure the continued protection of worker safety and health.</a:t>
            </a:r>
          </a:p>
          <a:p>
            <a:endParaRPr lang="en-US" dirty="0"/>
          </a:p>
          <a:p>
            <a:r>
              <a:rPr lang="en-US" dirty="0"/>
              <a:t>This enforcement guidance is intended to be time-limited to the current public health crisis. Please frequently check OSHA’s webpage at www.osha.gov/coronavirus for updates.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379494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0.xml"/><Relationship Id="rId4" Type="http://schemas.openxmlformats.org/officeDocument/2006/relationships/image" Target="../media/image13.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Master" Target="../slideMasters/slideMaster10.xml"/><Relationship Id="rId5" Type="http://schemas.openxmlformats.org/officeDocument/2006/relationships/image" Target="../media/image12.jpeg"/><Relationship Id="rId4" Type="http://schemas.openxmlformats.org/officeDocument/2006/relationships/image" Target="../media/image13.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Master" Target="../slideMasters/slideMaster10.xml"/><Relationship Id="rId5" Type="http://schemas.openxmlformats.org/officeDocument/2006/relationships/image" Target="../media/image19.jp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Master" Target="../slideMasters/slideMaster7.xml"/><Relationship Id="rId5" Type="http://schemas.openxmlformats.org/officeDocument/2006/relationships/image" Target="../media/image12.jpeg"/><Relationship Id="rId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Master" Target="../slideMasters/slideMaster7.xml"/><Relationship Id="rId5" Type="http://schemas.openxmlformats.org/officeDocument/2006/relationships/image" Target="../media/image19.jpg"/><Relationship Id="rId4"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5143499"/>
          </a:xfrm>
          <a:prstGeom prst="rect">
            <a:avLst/>
          </a:prstGeom>
        </p:spPr>
      </p:pic>
      <p:sp>
        <p:nvSpPr>
          <p:cNvPr id="8" name="Rectangle 7"/>
          <p:cNvSpPr/>
          <p:nvPr userDrawn="1"/>
        </p:nvSpPr>
        <p:spPr>
          <a:xfrm>
            <a:off x="-1" y="-1975"/>
            <a:ext cx="12192001" cy="5145474"/>
          </a:xfrm>
          <a:prstGeom prst="rect">
            <a:avLst/>
          </a:prstGeom>
          <a:solidFill>
            <a:srgbClr val="00467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3"/>
          </p:nvPr>
        </p:nvSpPr>
        <p:spPr>
          <a:xfrm>
            <a:off x="2579916" y="1338263"/>
            <a:ext cx="7674427" cy="1803400"/>
          </a:xfrm>
        </p:spPr>
        <p:txBody>
          <a:bodyPr>
            <a:normAutofit/>
          </a:bodyPr>
          <a:lstStyle>
            <a:lvl1pPr marL="0" indent="0">
              <a:buNone/>
              <a:defRPr lang="en-US" sz="4400" kern="1200" dirty="0">
                <a:solidFill>
                  <a:schemeClr val="bg1"/>
                </a:solidFill>
                <a:latin typeface="Segoe UI" panose="020B0502040204020203" pitchFamily="34" charset="0"/>
                <a:ea typeface="+mj-ea"/>
                <a:cs typeface="Segoe UI" panose="020B0502040204020203" pitchFamily="34" charset="0"/>
              </a:defRPr>
            </a:lvl1pPr>
          </a:lstStyle>
          <a:p>
            <a:pPr lvl="0"/>
            <a:r>
              <a:rPr lang="en-US" dirty="0"/>
              <a:t>Click to edit Master text</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2299" y="5872864"/>
            <a:ext cx="3696527" cy="741152"/>
          </a:xfrm>
          <a:prstGeom prst="rect">
            <a:avLst/>
          </a:prstGeom>
        </p:spPr>
      </p:pic>
    </p:spTree>
    <p:extLst>
      <p:ext uri="{BB962C8B-B14F-4D97-AF65-F5344CB8AC3E}">
        <p14:creationId xmlns:p14="http://schemas.microsoft.com/office/powerpoint/2010/main" val="255827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657" y="71212"/>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18993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5760E-72D5-4B39-A402-45286134CF2E}"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35881387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55760E-72D5-4B39-A402-45286134CF2E}"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32551921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55760E-72D5-4B39-A402-45286134CF2E}"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35912048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55760E-72D5-4B39-A402-45286134CF2E}"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4465477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55760E-72D5-4B39-A402-45286134CF2E}"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31960536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5760E-72D5-4B39-A402-45286134CF2E}"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4144543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55760E-72D5-4B39-A402-45286134CF2E}"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36709211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55760E-72D5-4B39-A402-45286134CF2E}"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36678687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5760E-72D5-4B39-A402-45286134CF2E}"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12931329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5760E-72D5-4B39-A402-45286134CF2E}"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365574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2302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947544" y="1288496"/>
            <a:ext cx="4913032" cy="4634459"/>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419100" y="0"/>
            <a:ext cx="11772901"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696687" y="12129"/>
            <a:ext cx="11495315"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dirty="0"/>
          </a:p>
        </p:txBody>
      </p:sp>
      <p:sp>
        <p:nvSpPr>
          <p:cNvPr id="5" name="Subtitle 2"/>
          <p:cNvSpPr>
            <a:spLocks noGrp="1"/>
          </p:cNvSpPr>
          <p:nvPr userDrawn="1">
            <p:ph type="subTitle" idx="1"/>
          </p:nvPr>
        </p:nvSpPr>
        <p:spPr>
          <a:xfrm>
            <a:off x="696687" y="1368341"/>
            <a:ext cx="10156192"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9" name="Text Placeholder 8"/>
          <p:cNvSpPr>
            <a:spLocks noGrp="1"/>
          </p:cNvSpPr>
          <p:nvPr userDrawn="1">
            <p:ph type="body" sz="quarter" idx="10"/>
          </p:nvPr>
        </p:nvSpPr>
        <p:spPr>
          <a:xfrm>
            <a:off x="616740" y="2520846"/>
            <a:ext cx="10156192"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6"/>
            <a:ext cx="5575883" cy="502766"/>
          </a:xfrm>
          <a:prstGeom prst="rect">
            <a:avLst/>
          </a:prstGeom>
          <a:solidFill>
            <a:srgbClr val="FBAB18"/>
          </a:solidFill>
        </p:spPr>
        <p:txBody>
          <a:bodyPr wrap="square" rtlCol="0">
            <a:spAutoFit/>
          </a:bodyPr>
          <a:lstStyle/>
          <a:p>
            <a:pPr marL="380990" marR="0" lvl="0" indent="0" algn="l" defTabSz="1219170" rtl="0" eaLnBrk="0" fontAlgn="base" latinLnBrk="0" hangingPunct="0">
              <a:lnSpc>
                <a:spcPct val="100000"/>
              </a:lnSpc>
              <a:spcBef>
                <a:spcPct val="0"/>
              </a:spcBef>
              <a:spcAft>
                <a:spcPct val="0"/>
              </a:spcAft>
              <a:buClrTx/>
              <a:buSzTx/>
              <a:buFontTx/>
              <a:buNone/>
              <a:tabLst/>
              <a:defRPr/>
            </a:pPr>
            <a:r>
              <a:rPr lang="en-US" sz="2667" b="1" dirty="0">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1" y="2"/>
            <a:ext cx="356209" cy="1194093"/>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2155637844"/>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914401" y="12129"/>
            <a:ext cx="11277600"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dirty="0"/>
          </a:p>
        </p:txBody>
      </p:sp>
      <p:sp>
        <p:nvSpPr>
          <p:cNvPr id="5" name="Subtitle 2"/>
          <p:cNvSpPr>
            <a:spLocks noGrp="1"/>
          </p:cNvSpPr>
          <p:nvPr userDrawn="1">
            <p:ph type="subTitle" idx="1"/>
          </p:nvPr>
        </p:nvSpPr>
        <p:spPr>
          <a:xfrm>
            <a:off x="914402" y="1415968"/>
            <a:ext cx="9938477"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9" name="Text Placeholder 8"/>
          <p:cNvSpPr>
            <a:spLocks noGrp="1"/>
          </p:cNvSpPr>
          <p:nvPr userDrawn="1">
            <p:ph type="body" sz="quarter" idx="10"/>
          </p:nvPr>
        </p:nvSpPr>
        <p:spPr>
          <a:xfrm>
            <a:off x="914401" y="2520846"/>
            <a:ext cx="9858531"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1014066161"/>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dirty="0"/>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6001464"/>
            <a:ext cx="1158819" cy="664349"/>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747456709"/>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 name="Title 1"/>
          <p:cNvSpPr>
            <a:spLocks noGrp="1"/>
          </p:cNvSpPr>
          <p:nvPr>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dirty="0"/>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891984078"/>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dirty="0"/>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548537662"/>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dirty="0"/>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1988738723"/>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1942287198"/>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388815566"/>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2D2D2D"/>
                </a:solidFill>
                <a:latin typeface="Calibri" panose="020F0502020204030204" pitchFamily="34" charset="0"/>
              </a:rPr>
              <a:t>For more information, contact CDC</a:t>
            </a:r>
            <a:br>
              <a:rPr lang="en-US" sz="1600" dirty="0">
                <a:solidFill>
                  <a:srgbClr val="2D2D2D"/>
                </a:solidFill>
                <a:latin typeface="Calibri" panose="020F0502020204030204" pitchFamily="34" charset="0"/>
              </a:rPr>
            </a:br>
            <a:r>
              <a:rPr lang="en-US" sz="1600" dirty="0">
                <a:solidFill>
                  <a:srgbClr val="2D2D2D"/>
                </a:solidFill>
                <a:latin typeface="Calibri" panose="020F0502020204030204" pitchFamily="34" charset="0"/>
              </a:rPr>
              <a:t>1-800-CDC-INFO (232-4636)</a:t>
            </a:r>
            <a:br>
              <a:rPr lang="en-US" sz="1600" dirty="0">
                <a:solidFill>
                  <a:srgbClr val="2D2D2D"/>
                </a:solidFill>
                <a:latin typeface="Calibri" panose="020F0502020204030204" pitchFamily="34" charset="0"/>
              </a:rPr>
            </a:br>
            <a:r>
              <a:rPr lang="en-US" sz="1600" dirty="0">
                <a:solidFill>
                  <a:srgbClr val="2D2D2D"/>
                </a:solidFill>
                <a:latin typeface="Calibri" panose="020F0502020204030204" pitchFamily="34" charset="0"/>
              </a:rPr>
              <a:t>TTY:  1-888-232-6348    www.cdc.gov</a:t>
            </a:r>
            <a:br>
              <a:rPr lang="en-US" sz="1600" dirty="0">
                <a:solidFill>
                  <a:srgbClr val="2D2D2D"/>
                </a:solidFill>
                <a:latin typeface="Calibri" panose="020F0502020204030204" pitchFamily="34" charset="0"/>
              </a:rPr>
            </a:br>
            <a:br>
              <a:rPr lang="en-US" sz="1600" dirty="0">
                <a:solidFill>
                  <a:srgbClr val="2D2D2D"/>
                </a:solidFill>
                <a:latin typeface="Calibri" panose="020F0502020204030204" pitchFamily="34" charset="0"/>
              </a:rPr>
            </a:br>
            <a:br>
              <a:rPr lang="en-US" sz="1600" dirty="0">
                <a:solidFill>
                  <a:srgbClr val="2D2D2D"/>
                </a:solidFill>
                <a:latin typeface="Calibri" panose="020F0502020204030204" pitchFamily="34" charset="0"/>
              </a:rPr>
            </a:br>
            <a:r>
              <a:rPr lang="en-US" sz="1600" dirty="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7112341" y="234188"/>
            <a:ext cx="4913032" cy="4634459"/>
          </a:xfrm>
          <a:prstGeom prst="rect">
            <a:avLst/>
          </a:prstGeom>
        </p:spPr>
      </p:pic>
    </p:spTree>
    <p:extLst>
      <p:ext uri="{BB962C8B-B14F-4D97-AF65-F5344CB8AC3E}">
        <p14:creationId xmlns:p14="http://schemas.microsoft.com/office/powerpoint/2010/main" val="155422480"/>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2D2D2D"/>
                </a:solidFill>
                <a:latin typeface="Calibri" panose="020F0502020204030204" pitchFamily="34" charset="0"/>
              </a:rPr>
              <a:t>For more information, contact CDC</a:t>
            </a:r>
            <a:br>
              <a:rPr lang="en-US" sz="1600" dirty="0">
                <a:solidFill>
                  <a:srgbClr val="2D2D2D"/>
                </a:solidFill>
                <a:latin typeface="Calibri" panose="020F0502020204030204" pitchFamily="34" charset="0"/>
              </a:rPr>
            </a:br>
            <a:r>
              <a:rPr lang="en-US" sz="1600" dirty="0">
                <a:solidFill>
                  <a:srgbClr val="2D2D2D"/>
                </a:solidFill>
                <a:latin typeface="Calibri" panose="020F0502020204030204" pitchFamily="34" charset="0"/>
              </a:rPr>
              <a:t>1-800-CDC-INFO (232-4636)</a:t>
            </a:r>
            <a:br>
              <a:rPr lang="en-US" sz="1600" dirty="0">
                <a:solidFill>
                  <a:srgbClr val="2D2D2D"/>
                </a:solidFill>
                <a:latin typeface="Calibri" panose="020F0502020204030204" pitchFamily="34" charset="0"/>
              </a:rPr>
            </a:br>
            <a:r>
              <a:rPr lang="en-US" sz="1600" dirty="0">
                <a:solidFill>
                  <a:srgbClr val="2D2D2D"/>
                </a:solidFill>
                <a:latin typeface="Calibri" panose="020F0502020204030204" pitchFamily="34" charset="0"/>
              </a:rPr>
              <a:t>TTY:  1-888-232-6348    www.cdc.gov</a:t>
            </a:r>
            <a:br>
              <a:rPr lang="en-US" sz="1600" dirty="0">
                <a:solidFill>
                  <a:srgbClr val="2D2D2D"/>
                </a:solidFill>
                <a:latin typeface="Calibri" panose="020F0502020204030204" pitchFamily="34" charset="0"/>
              </a:rPr>
            </a:br>
            <a:br>
              <a:rPr lang="en-US" sz="1600" dirty="0">
                <a:solidFill>
                  <a:srgbClr val="2D2D2D"/>
                </a:solidFill>
                <a:latin typeface="Calibri" panose="020F0502020204030204" pitchFamily="34" charset="0"/>
              </a:rPr>
            </a:br>
            <a:br>
              <a:rPr lang="en-US" sz="1600" dirty="0">
                <a:solidFill>
                  <a:srgbClr val="2D2D2D"/>
                </a:solidFill>
                <a:latin typeface="Calibri" panose="020F0502020204030204" pitchFamily="34" charset="0"/>
              </a:rPr>
            </a:br>
            <a:r>
              <a:rPr lang="en-US" sz="1600" dirty="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3391760"/>
          </a:xfrm>
          <a:prstGeom prst="rect">
            <a:avLst/>
          </a:prstGeom>
        </p:spPr>
      </p:pic>
    </p:spTree>
    <p:extLst>
      <p:ext uri="{BB962C8B-B14F-4D97-AF65-F5344CB8AC3E}">
        <p14:creationId xmlns:p14="http://schemas.microsoft.com/office/powerpoint/2010/main" val="142703010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5143499"/>
          </a:xfrm>
          <a:prstGeom prst="rect">
            <a:avLst/>
          </a:prstGeom>
        </p:spPr>
      </p:pic>
      <p:sp>
        <p:nvSpPr>
          <p:cNvPr id="9" name="Rectangle 8"/>
          <p:cNvSpPr/>
          <p:nvPr userDrawn="1"/>
        </p:nvSpPr>
        <p:spPr>
          <a:xfrm>
            <a:off x="1" y="0"/>
            <a:ext cx="12192001" cy="5145474"/>
          </a:xfrm>
          <a:prstGeom prst="rect">
            <a:avLst/>
          </a:prstGeom>
          <a:solidFill>
            <a:srgbClr val="78A22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371600" y="1102112"/>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55760E-72D5-4B39-A402-45286134CF2E}"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2299" y="5872864"/>
            <a:ext cx="3696527" cy="741152"/>
          </a:xfrm>
          <a:prstGeom prst="rect">
            <a:avLst/>
          </a:prstGeom>
        </p:spPr>
      </p:pic>
    </p:spTree>
    <p:extLst>
      <p:ext uri="{BB962C8B-B14F-4D97-AF65-F5344CB8AC3E}">
        <p14:creationId xmlns:p14="http://schemas.microsoft.com/office/powerpoint/2010/main" val="31954905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D05D-5895-486A-8095-BF2946F3E6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8A76EA-585F-47EA-BA8F-5C7862A4C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FDD127-2132-40D0-97FC-6E45F76766B8}"/>
              </a:ext>
            </a:extLst>
          </p:cNvPr>
          <p:cNvSpPr>
            <a:spLocks noGrp="1"/>
          </p:cNvSpPr>
          <p:nvPr>
            <p:ph type="dt" sz="half" idx="10"/>
          </p:nvPr>
        </p:nvSpPr>
        <p:spPr/>
        <p:txBody>
          <a:bodyPr/>
          <a:lstStyle/>
          <a:p>
            <a:fld id="{3D393C0B-BE8F-4894-9B6E-C133A1E1369C}" type="datetimeFigureOut">
              <a:rPr lang="en-US" smtClean="0"/>
              <a:t>11/17/2025</a:t>
            </a:fld>
            <a:endParaRPr lang="en-US"/>
          </a:p>
        </p:txBody>
      </p:sp>
      <p:sp>
        <p:nvSpPr>
          <p:cNvPr id="5" name="Footer Placeholder 4">
            <a:extLst>
              <a:ext uri="{FF2B5EF4-FFF2-40B4-BE49-F238E27FC236}">
                <a16:creationId xmlns:a16="http://schemas.microsoft.com/office/drawing/2014/main" id="{00D22E63-08F3-4DEF-A606-0FF86BEF4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32075-197C-49DF-89D2-79AB17216146}"/>
              </a:ext>
            </a:extLst>
          </p:cNvPr>
          <p:cNvSpPr>
            <a:spLocks noGrp="1"/>
          </p:cNvSpPr>
          <p:nvPr>
            <p:ph type="sldNum" sz="quarter" idx="12"/>
          </p:nvPr>
        </p:nvSpPr>
        <p:spPr/>
        <p:txBody>
          <a:bodyPr/>
          <a:lstStyle/>
          <a:p>
            <a:fld id="{A898F4CD-6C0A-4EC3-9B82-0FDDA6DE2848}" type="slidenum">
              <a:rPr lang="en-US" smtClean="0"/>
              <a:t>‹#›</a:t>
            </a:fld>
            <a:endParaRPr lang="en-US"/>
          </a:p>
        </p:txBody>
      </p:sp>
    </p:spTree>
    <p:extLst>
      <p:ext uri="{BB962C8B-B14F-4D97-AF65-F5344CB8AC3E}">
        <p14:creationId xmlns:p14="http://schemas.microsoft.com/office/powerpoint/2010/main" val="21565655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5A7E-0A87-4FAC-92AD-077AB9260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01CBF-BBCD-4E23-AB89-ACECB935EC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99917-7586-44CE-BC94-FED49BAB04B2}"/>
              </a:ext>
            </a:extLst>
          </p:cNvPr>
          <p:cNvSpPr>
            <a:spLocks noGrp="1"/>
          </p:cNvSpPr>
          <p:nvPr>
            <p:ph type="dt" sz="half" idx="10"/>
          </p:nvPr>
        </p:nvSpPr>
        <p:spPr/>
        <p:txBody>
          <a:bodyPr/>
          <a:lstStyle/>
          <a:p>
            <a:fld id="{3D393C0B-BE8F-4894-9B6E-C133A1E1369C}" type="datetimeFigureOut">
              <a:rPr lang="en-US" smtClean="0"/>
              <a:t>11/17/2025</a:t>
            </a:fld>
            <a:endParaRPr lang="en-US"/>
          </a:p>
        </p:txBody>
      </p:sp>
      <p:sp>
        <p:nvSpPr>
          <p:cNvPr id="5" name="Footer Placeholder 4">
            <a:extLst>
              <a:ext uri="{FF2B5EF4-FFF2-40B4-BE49-F238E27FC236}">
                <a16:creationId xmlns:a16="http://schemas.microsoft.com/office/drawing/2014/main" id="{3F749064-4C57-4CD4-A805-D871162B6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464C0-DFCF-4A02-994D-984E5AD825FF}"/>
              </a:ext>
            </a:extLst>
          </p:cNvPr>
          <p:cNvSpPr>
            <a:spLocks noGrp="1"/>
          </p:cNvSpPr>
          <p:nvPr>
            <p:ph type="sldNum" sz="quarter" idx="12"/>
          </p:nvPr>
        </p:nvSpPr>
        <p:spPr/>
        <p:txBody>
          <a:bodyPr/>
          <a:lstStyle/>
          <a:p>
            <a:fld id="{A898F4CD-6C0A-4EC3-9B82-0FDDA6DE2848}" type="slidenum">
              <a:rPr lang="en-US" smtClean="0"/>
              <a:t>‹#›</a:t>
            </a:fld>
            <a:endParaRPr lang="en-US"/>
          </a:p>
        </p:txBody>
      </p:sp>
    </p:spTree>
    <p:extLst>
      <p:ext uri="{BB962C8B-B14F-4D97-AF65-F5344CB8AC3E}">
        <p14:creationId xmlns:p14="http://schemas.microsoft.com/office/powerpoint/2010/main" val="39982220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D05B-B098-41E7-8457-13F861976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6BE11C-F913-4B81-A7E5-4917DD829D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6668B-5A12-4580-A126-4D7C43D55AF2}"/>
              </a:ext>
            </a:extLst>
          </p:cNvPr>
          <p:cNvSpPr>
            <a:spLocks noGrp="1"/>
          </p:cNvSpPr>
          <p:nvPr>
            <p:ph type="dt" sz="half" idx="10"/>
          </p:nvPr>
        </p:nvSpPr>
        <p:spPr/>
        <p:txBody>
          <a:bodyPr/>
          <a:lstStyle/>
          <a:p>
            <a:fld id="{3D393C0B-BE8F-4894-9B6E-C133A1E1369C}" type="datetimeFigureOut">
              <a:rPr lang="en-US" smtClean="0"/>
              <a:t>11/17/2025</a:t>
            </a:fld>
            <a:endParaRPr lang="en-US"/>
          </a:p>
        </p:txBody>
      </p:sp>
      <p:sp>
        <p:nvSpPr>
          <p:cNvPr id="5" name="Footer Placeholder 4">
            <a:extLst>
              <a:ext uri="{FF2B5EF4-FFF2-40B4-BE49-F238E27FC236}">
                <a16:creationId xmlns:a16="http://schemas.microsoft.com/office/drawing/2014/main" id="{4687FEAE-345A-4140-8D68-1A0804CA4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7DE35-A042-4F5F-AEFA-3C4699963AFE}"/>
              </a:ext>
            </a:extLst>
          </p:cNvPr>
          <p:cNvSpPr>
            <a:spLocks noGrp="1"/>
          </p:cNvSpPr>
          <p:nvPr>
            <p:ph type="sldNum" sz="quarter" idx="12"/>
          </p:nvPr>
        </p:nvSpPr>
        <p:spPr/>
        <p:txBody>
          <a:bodyPr/>
          <a:lstStyle/>
          <a:p>
            <a:fld id="{A898F4CD-6C0A-4EC3-9B82-0FDDA6DE2848}" type="slidenum">
              <a:rPr lang="en-US" smtClean="0"/>
              <a:t>‹#›</a:t>
            </a:fld>
            <a:endParaRPr lang="en-US"/>
          </a:p>
        </p:txBody>
      </p:sp>
    </p:spTree>
    <p:extLst>
      <p:ext uri="{BB962C8B-B14F-4D97-AF65-F5344CB8AC3E}">
        <p14:creationId xmlns:p14="http://schemas.microsoft.com/office/powerpoint/2010/main" val="72899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207B-3123-49CB-AA9A-89BF79D651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89B88-CB29-4C2D-A92E-F0A4ECDE4E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FFB963-5110-4FA0-934C-B6294A53F7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0188CD-E080-472F-B09E-AC94A71C653C}"/>
              </a:ext>
            </a:extLst>
          </p:cNvPr>
          <p:cNvSpPr>
            <a:spLocks noGrp="1"/>
          </p:cNvSpPr>
          <p:nvPr>
            <p:ph type="dt" sz="half" idx="10"/>
          </p:nvPr>
        </p:nvSpPr>
        <p:spPr/>
        <p:txBody>
          <a:bodyPr/>
          <a:lstStyle/>
          <a:p>
            <a:fld id="{3D393C0B-BE8F-4894-9B6E-C133A1E1369C}" type="datetimeFigureOut">
              <a:rPr lang="en-US" smtClean="0"/>
              <a:t>11/17/2025</a:t>
            </a:fld>
            <a:endParaRPr lang="en-US"/>
          </a:p>
        </p:txBody>
      </p:sp>
      <p:sp>
        <p:nvSpPr>
          <p:cNvPr id="6" name="Footer Placeholder 5">
            <a:extLst>
              <a:ext uri="{FF2B5EF4-FFF2-40B4-BE49-F238E27FC236}">
                <a16:creationId xmlns:a16="http://schemas.microsoft.com/office/drawing/2014/main" id="{35EB7B09-B405-4033-B370-56833A3258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09D198-C7BF-4973-B24D-35A57F6D1D5C}"/>
              </a:ext>
            </a:extLst>
          </p:cNvPr>
          <p:cNvSpPr>
            <a:spLocks noGrp="1"/>
          </p:cNvSpPr>
          <p:nvPr>
            <p:ph type="sldNum" sz="quarter" idx="12"/>
          </p:nvPr>
        </p:nvSpPr>
        <p:spPr/>
        <p:txBody>
          <a:bodyPr/>
          <a:lstStyle/>
          <a:p>
            <a:fld id="{A898F4CD-6C0A-4EC3-9B82-0FDDA6DE2848}" type="slidenum">
              <a:rPr lang="en-US" smtClean="0"/>
              <a:t>‹#›</a:t>
            </a:fld>
            <a:endParaRPr lang="en-US"/>
          </a:p>
        </p:txBody>
      </p:sp>
    </p:spTree>
    <p:extLst>
      <p:ext uri="{BB962C8B-B14F-4D97-AF65-F5344CB8AC3E}">
        <p14:creationId xmlns:p14="http://schemas.microsoft.com/office/powerpoint/2010/main" val="1058272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6C4A-82D0-479F-AA9F-C7D0B986E3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DCEAFB-ABEC-488C-A3C6-8101D14E5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824238-B16B-41A9-B7E3-D65F5A79D9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0371F5-3B73-40D3-927C-CA6092B1A6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8DD168-4EBC-4FC2-B68F-8996A04834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F26B79-02FB-4587-A6F0-395D2B2D46AA}"/>
              </a:ext>
            </a:extLst>
          </p:cNvPr>
          <p:cNvSpPr>
            <a:spLocks noGrp="1"/>
          </p:cNvSpPr>
          <p:nvPr>
            <p:ph type="dt" sz="half" idx="10"/>
          </p:nvPr>
        </p:nvSpPr>
        <p:spPr/>
        <p:txBody>
          <a:bodyPr/>
          <a:lstStyle/>
          <a:p>
            <a:fld id="{3D393C0B-BE8F-4894-9B6E-C133A1E1369C}" type="datetimeFigureOut">
              <a:rPr lang="en-US" smtClean="0"/>
              <a:t>11/17/2025</a:t>
            </a:fld>
            <a:endParaRPr lang="en-US"/>
          </a:p>
        </p:txBody>
      </p:sp>
      <p:sp>
        <p:nvSpPr>
          <p:cNvPr id="8" name="Footer Placeholder 7">
            <a:extLst>
              <a:ext uri="{FF2B5EF4-FFF2-40B4-BE49-F238E27FC236}">
                <a16:creationId xmlns:a16="http://schemas.microsoft.com/office/drawing/2014/main" id="{5FCDB988-B15E-4933-BA1E-BCEFF1FAB2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5E6573-1149-49E2-974C-0C1F2B8C1E34}"/>
              </a:ext>
            </a:extLst>
          </p:cNvPr>
          <p:cNvSpPr>
            <a:spLocks noGrp="1"/>
          </p:cNvSpPr>
          <p:nvPr>
            <p:ph type="sldNum" sz="quarter" idx="12"/>
          </p:nvPr>
        </p:nvSpPr>
        <p:spPr/>
        <p:txBody>
          <a:bodyPr/>
          <a:lstStyle/>
          <a:p>
            <a:fld id="{A898F4CD-6C0A-4EC3-9B82-0FDDA6DE2848}" type="slidenum">
              <a:rPr lang="en-US" smtClean="0"/>
              <a:t>‹#›</a:t>
            </a:fld>
            <a:endParaRPr lang="en-US"/>
          </a:p>
        </p:txBody>
      </p:sp>
    </p:spTree>
    <p:extLst>
      <p:ext uri="{BB962C8B-B14F-4D97-AF65-F5344CB8AC3E}">
        <p14:creationId xmlns:p14="http://schemas.microsoft.com/office/powerpoint/2010/main" val="22188599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1D70-6ABF-41F0-8D61-641A32D7D1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63CD32-C8A2-46BA-B5A6-113A5DE9A99D}"/>
              </a:ext>
            </a:extLst>
          </p:cNvPr>
          <p:cNvSpPr>
            <a:spLocks noGrp="1"/>
          </p:cNvSpPr>
          <p:nvPr>
            <p:ph type="dt" sz="half" idx="10"/>
          </p:nvPr>
        </p:nvSpPr>
        <p:spPr/>
        <p:txBody>
          <a:bodyPr/>
          <a:lstStyle/>
          <a:p>
            <a:fld id="{3D393C0B-BE8F-4894-9B6E-C133A1E1369C}" type="datetimeFigureOut">
              <a:rPr lang="en-US" smtClean="0"/>
              <a:t>11/17/2025</a:t>
            </a:fld>
            <a:endParaRPr lang="en-US"/>
          </a:p>
        </p:txBody>
      </p:sp>
      <p:sp>
        <p:nvSpPr>
          <p:cNvPr id="4" name="Footer Placeholder 3">
            <a:extLst>
              <a:ext uri="{FF2B5EF4-FFF2-40B4-BE49-F238E27FC236}">
                <a16:creationId xmlns:a16="http://schemas.microsoft.com/office/drawing/2014/main" id="{1A3A29AD-DD82-4025-9339-A7997A1A78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7F8B11-84A1-48BE-A24F-D51292B44225}"/>
              </a:ext>
            </a:extLst>
          </p:cNvPr>
          <p:cNvSpPr>
            <a:spLocks noGrp="1"/>
          </p:cNvSpPr>
          <p:nvPr>
            <p:ph type="sldNum" sz="quarter" idx="12"/>
          </p:nvPr>
        </p:nvSpPr>
        <p:spPr/>
        <p:txBody>
          <a:bodyPr/>
          <a:lstStyle/>
          <a:p>
            <a:fld id="{A898F4CD-6C0A-4EC3-9B82-0FDDA6DE2848}" type="slidenum">
              <a:rPr lang="en-US" smtClean="0"/>
              <a:t>‹#›</a:t>
            </a:fld>
            <a:endParaRPr lang="en-US"/>
          </a:p>
        </p:txBody>
      </p:sp>
    </p:spTree>
    <p:extLst>
      <p:ext uri="{BB962C8B-B14F-4D97-AF65-F5344CB8AC3E}">
        <p14:creationId xmlns:p14="http://schemas.microsoft.com/office/powerpoint/2010/main" val="2455074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AF905E-567C-4546-8652-1BD9A0B0A407}"/>
              </a:ext>
            </a:extLst>
          </p:cNvPr>
          <p:cNvSpPr>
            <a:spLocks noGrp="1"/>
          </p:cNvSpPr>
          <p:nvPr>
            <p:ph type="dt" sz="half" idx="10"/>
          </p:nvPr>
        </p:nvSpPr>
        <p:spPr/>
        <p:txBody>
          <a:bodyPr/>
          <a:lstStyle/>
          <a:p>
            <a:fld id="{3D393C0B-BE8F-4894-9B6E-C133A1E1369C}" type="datetimeFigureOut">
              <a:rPr lang="en-US" smtClean="0"/>
              <a:t>11/17/2025</a:t>
            </a:fld>
            <a:endParaRPr lang="en-US"/>
          </a:p>
        </p:txBody>
      </p:sp>
      <p:sp>
        <p:nvSpPr>
          <p:cNvPr id="3" name="Footer Placeholder 2">
            <a:extLst>
              <a:ext uri="{FF2B5EF4-FFF2-40B4-BE49-F238E27FC236}">
                <a16:creationId xmlns:a16="http://schemas.microsoft.com/office/drawing/2014/main" id="{C03F1E4A-CF73-4D27-9A18-DDAFC2E49D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3AE14D-5BFB-4F94-8311-79E7903ACFF7}"/>
              </a:ext>
            </a:extLst>
          </p:cNvPr>
          <p:cNvSpPr>
            <a:spLocks noGrp="1"/>
          </p:cNvSpPr>
          <p:nvPr>
            <p:ph type="sldNum" sz="quarter" idx="12"/>
          </p:nvPr>
        </p:nvSpPr>
        <p:spPr/>
        <p:txBody>
          <a:bodyPr/>
          <a:lstStyle/>
          <a:p>
            <a:fld id="{A898F4CD-6C0A-4EC3-9B82-0FDDA6DE2848}" type="slidenum">
              <a:rPr lang="en-US" smtClean="0"/>
              <a:t>‹#›</a:t>
            </a:fld>
            <a:endParaRPr lang="en-US"/>
          </a:p>
        </p:txBody>
      </p:sp>
    </p:spTree>
    <p:extLst>
      <p:ext uri="{BB962C8B-B14F-4D97-AF65-F5344CB8AC3E}">
        <p14:creationId xmlns:p14="http://schemas.microsoft.com/office/powerpoint/2010/main" val="3509806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7346-8F16-4457-B96B-92BEA36BEB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3AC14B-88B3-4C10-84CF-FED646E765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3631B8-B5CA-4A5A-BCE7-5C2BAACE3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01FF24-6593-43D3-94A8-B05122119232}"/>
              </a:ext>
            </a:extLst>
          </p:cNvPr>
          <p:cNvSpPr>
            <a:spLocks noGrp="1"/>
          </p:cNvSpPr>
          <p:nvPr>
            <p:ph type="dt" sz="half" idx="10"/>
          </p:nvPr>
        </p:nvSpPr>
        <p:spPr/>
        <p:txBody>
          <a:bodyPr/>
          <a:lstStyle/>
          <a:p>
            <a:fld id="{3D393C0B-BE8F-4894-9B6E-C133A1E1369C}" type="datetimeFigureOut">
              <a:rPr lang="en-US" smtClean="0"/>
              <a:t>11/17/2025</a:t>
            </a:fld>
            <a:endParaRPr lang="en-US"/>
          </a:p>
        </p:txBody>
      </p:sp>
      <p:sp>
        <p:nvSpPr>
          <p:cNvPr id="6" name="Footer Placeholder 5">
            <a:extLst>
              <a:ext uri="{FF2B5EF4-FFF2-40B4-BE49-F238E27FC236}">
                <a16:creationId xmlns:a16="http://schemas.microsoft.com/office/drawing/2014/main" id="{FB67F9A0-B07F-4700-B6FA-2A8BB6152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8B182-6F15-498B-B9F5-B3FB28FBC703}"/>
              </a:ext>
            </a:extLst>
          </p:cNvPr>
          <p:cNvSpPr>
            <a:spLocks noGrp="1"/>
          </p:cNvSpPr>
          <p:nvPr>
            <p:ph type="sldNum" sz="quarter" idx="12"/>
          </p:nvPr>
        </p:nvSpPr>
        <p:spPr/>
        <p:txBody>
          <a:bodyPr/>
          <a:lstStyle/>
          <a:p>
            <a:fld id="{A898F4CD-6C0A-4EC3-9B82-0FDDA6DE2848}" type="slidenum">
              <a:rPr lang="en-US" smtClean="0"/>
              <a:t>‹#›</a:t>
            </a:fld>
            <a:endParaRPr lang="en-US"/>
          </a:p>
        </p:txBody>
      </p:sp>
    </p:spTree>
    <p:extLst>
      <p:ext uri="{BB962C8B-B14F-4D97-AF65-F5344CB8AC3E}">
        <p14:creationId xmlns:p14="http://schemas.microsoft.com/office/powerpoint/2010/main" val="34751816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3AED9-4969-4204-8B08-2873ECC1E0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67CE36-1881-46DA-8070-A80EF67EF0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69B147-F70E-45F2-AB0E-F4EF4BC1F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33CDD4-5293-40A3-8A57-1CC5BC6BC037}"/>
              </a:ext>
            </a:extLst>
          </p:cNvPr>
          <p:cNvSpPr>
            <a:spLocks noGrp="1"/>
          </p:cNvSpPr>
          <p:nvPr>
            <p:ph type="dt" sz="half" idx="10"/>
          </p:nvPr>
        </p:nvSpPr>
        <p:spPr/>
        <p:txBody>
          <a:bodyPr/>
          <a:lstStyle/>
          <a:p>
            <a:fld id="{3D393C0B-BE8F-4894-9B6E-C133A1E1369C}" type="datetimeFigureOut">
              <a:rPr lang="en-US" smtClean="0"/>
              <a:t>11/17/2025</a:t>
            </a:fld>
            <a:endParaRPr lang="en-US"/>
          </a:p>
        </p:txBody>
      </p:sp>
      <p:sp>
        <p:nvSpPr>
          <p:cNvPr id="6" name="Footer Placeholder 5">
            <a:extLst>
              <a:ext uri="{FF2B5EF4-FFF2-40B4-BE49-F238E27FC236}">
                <a16:creationId xmlns:a16="http://schemas.microsoft.com/office/drawing/2014/main" id="{C22C5BC1-B26A-4B6A-8C4F-2D31BBF402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A81CB-72E6-4800-9263-54B8888F2993}"/>
              </a:ext>
            </a:extLst>
          </p:cNvPr>
          <p:cNvSpPr>
            <a:spLocks noGrp="1"/>
          </p:cNvSpPr>
          <p:nvPr>
            <p:ph type="sldNum" sz="quarter" idx="12"/>
          </p:nvPr>
        </p:nvSpPr>
        <p:spPr/>
        <p:txBody>
          <a:bodyPr/>
          <a:lstStyle/>
          <a:p>
            <a:fld id="{A898F4CD-6C0A-4EC3-9B82-0FDDA6DE2848}" type="slidenum">
              <a:rPr lang="en-US" smtClean="0"/>
              <a:t>‹#›</a:t>
            </a:fld>
            <a:endParaRPr lang="en-US"/>
          </a:p>
        </p:txBody>
      </p:sp>
    </p:spTree>
    <p:extLst>
      <p:ext uri="{BB962C8B-B14F-4D97-AF65-F5344CB8AC3E}">
        <p14:creationId xmlns:p14="http://schemas.microsoft.com/office/powerpoint/2010/main" val="29951892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A27D-0253-4654-9839-74FCFAD21B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6AA2CE-4194-4C14-ABD2-927046E9AF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CFC56-FD94-4B89-8F77-2BD07FA0CCE1}"/>
              </a:ext>
            </a:extLst>
          </p:cNvPr>
          <p:cNvSpPr>
            <a:spLocks noGrp="1"/>
          </p:cNvSpPr>
          <p:nvPr>
            <p:ph type="dt" sz="half" idx="10"/>
          </p:nvPr>
        </p:nvSpPr>
        <p:spPr/>
        <p:txBody>
          <a:bodyPr/>
          <a:lstStyle/>
          <a:p>
            <a:fld id="{3D393C0B-BE8F-4894-9B6E-C133A1E1369C}" type="datetimeFigureOut">
              <a:rPr lang="en-US" smtClean="0"/>
              <a:t>11/17/2025</a:t>
            </a:fld>
            <a:endParaRPr lang="en-US"/>
          </a:p>
        </p:txBody>
      </p:sp>
      <p:sp>
        <p:nvSpPr>
          <p:cNvPr id="5" name="Footer Placeholder 4">
            <a:extLst>
              <a:ext uri="{FF2B5EF4-FFF2-40B4-BE49-F238E27FC236}">
                <a16:creationId xmlns:a16="http://schemas.microsoft.com/office/drawing/2014/main" id="{EE88CDEF-84B6-4BC0-BC7B-0C28D2205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C99D0-FEF4-4A80-B6C3-D504CA4ADBFE}"/>
              </a:ext>
            </a:extLst>
          </p:cNvPr>
          <p:cNvSpPr>
            <a:spLocks noGrp="1"/>
          </p:cNvSpPr>
          <p:nvPr>
            <p:ph type="sldNum" sz="quarter" idx="12"/>
          </p:nvPr>
        </p:nvSpPr>
        <p:spPr/>
        <p:txBody>
          <a:bodyPr/>
          <a:lstStyle/>
          <a:p>
            <a:fld id="{A898F4CD-6C0A-4EC3-9B82-0FDDA6DE2848}" type="slidenum">
              <a:rPr lang="en-US" smtClean="0"/>
              <a:t>‹#›</a:t>
            </a:fld>
            <a:endParaRPr lang="en-US"/>
          </a:p>
        </p:txBody>
      </p:sp>
    </p:spTree>
    <p:extLst>
      <p:ext uri="{BB962C8B-B14F-4D97-AF65-F5344CB8AC3E}">
        <p14:creationId xmlns:p14="http://schemas.microsoft.com/office/powerpoint/2010/main" val="4275174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5760E-72D5-4B39-A402-45286134CF2E}"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1318310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CC7543-9E7F-4653-BBA4-026B7E18AB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63546D-4A70-4184-A0A6-A587FCDBF6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019F8-D942-4366-8883-82B6B294E084}"/>
              </a:ext>
            </a:extLst>
          </p:cNvPr>
          <p:cNvSpPr>
            <a:spLocks noGrp="1"/>
          </p:cNvSpPr>
          <p:nvPr>
            <p:ph type="dt" sz="half" idx="10"/>
          </p:nvPr>
        </p:nvSpPr>
        <p:spPr/>
        <p:txBody>
          <a:bodyPr/>
          <a:lstStyle/>
          <a:p>
            <a:fld id="{3D393C0B-BE8F-4894-9B6E-C133A1E1369C}" type="datetimeFigureOut">
              <a:rPr lang="en-US" smtClean="0"/>
              <a:t>11/17/2025</a:t>
            </a:fld>
            <a:endParaRPr lang="en-US"/>
          </a:p>
        </p:txBody>
      </p:sp>
      <p:sp>
        <p:nvSpPr>
          <p:cNvPr id="5" name="Footer Placeholder 4">
            <a:extLst>
              <a:ext uri="{FF2B5EF4-FFF2-40B4-BE49-F238E27FC236}">
                <a16:creationId xmlns:a16="http://schemas.microsoft.com/office/drawing/2014/main" id="{7873E571-D039-47C7-8D4D-70C379EF1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74441-B402-4DFE-9267-235BB84B64FF}"/>
              </a:ext>
            </a:extLst>
          </p:cNvPr>
          <p:cNvSpPr>
            <a:spLocks noGrp="1"/>
          </p:cNvSpPr>
          <p:nvPr>
            <p:ph type="sldNum" sz="quarter" idx="12"/>
          </p:nvPr>
        </p:nvSpPr>
        <p:spPr/>
        <p:txBody>
          <a:bodyPr/>
          <a:lstStyle/>
          <a:p>
            <a:fld id="{A898F4CD-6C0A-4EC3-9B82-0FDDA6DE2848}" type="slidenum">
              <a:rPr lang="en-US" smtClean="0"/>
              <a:t>‹#›</a:t>
            </a:fld>
            <a:endParaRPr lang="en-US"/>
          </a:p>
        </p:txBody>
      </p:sp>
    </p:spTree>
    <p:extLst>
      <p:ext uri="{BB962C8B-B14F-4D97-AF65-F5344CB8AC3E}">
        <p14:creationId xmlns:p14="http://schemas.microsoft.com/office/powerpoint/2010/main" val="13596707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0"/>
            <a:ext cx="10363200" cy="1085850"/>
          </a:xfrm>
          <a:prstGeom prst="rect">
            <a:avLst/>
          </a:prstGeom>
        </p:spPr>
        <p:txBody>
          <a:bodyPr anchor="ctr"/>
          <a:lstStyle>
            <a:lvl1pPr>
              <a:defRPr>
                <a:solidFill>
                  <a:srgbClr val="182C83"/>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cxnSp>
        <p:nvCxnSpPr>
          <p:cNvPr id="5" name="Straight Connector 4"/>
          <p:cNvCxnSpPr/>
          <p:nvPr userDrawn="1"/>
        </p:nvCxnSpPr>
        <p:spPr>
          <a:xfrm>
            <a:off x="2032000" y="3733800"/>
            <a:ext cx="8128000"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8763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a:prstGeom prst="rect">
            <a:avLst/>
          </a:prstGeom>
        </p:spPr>
        <p:txBody>
          <a:bodyPr anchor="ctr"/>
          <a:lstStyle>
            <a:lvl1pPr algn="l">
              <a:lnSpc>
                <a:spcPct val="90000"/>
              </a:lnSpc>
              <a:defRPr>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09600" y="2362201"/>
            <a:ext cx="10972800" cy="3763963"/>
          </a:xfrm>
          <a:prstGeom prst="rect">
            <a:avLst/>
          </a:prstGeom>
        </p:spPr>
        <p:txBody>
          <a:bodyPr/>
          <a:lstStyle>
            <a:lvl1pPr marL="342900" indent="-342900">
              <a:buClr>
                <a:srgbClr val="0070C0"/>
              </a:buClr>
              <a:buFont typeface="Wingdings"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buClr>
                <a:srgbClr val="0070C0"/>
              </a:buCl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8955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solidFill>
                  <a:srgbClr val="182C83"/>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444685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432800" cy="1143000"/>
          </a:xfrm>
          <a:prstGeom prst="rect">
            <a:avLst/>
          </a:prstGeom>
        </p:spPr>
        <p:txBody>
          <a:bodyPr anchor="ctr"/>
          <a:lstStyle>
            <a:lvl1pPr algn="l">
              <a:lnSpc>
                <a:spcPct val="90000"/>
              </a:lnSpc>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2362201"/>
            <a:ext cx="5384800" cy="3763963"/>
          </a:xfrm>
          <a:prstGeom prst="rect">
            <a:avLst/>
          </a:prstGeom>
        </p:spPr>
        <p:txBody>
          <a:bodyPr/>
          <a:lstStyle>
            <a:lvl1pPr marL="342900" indent="-342900">
              <a:buClr>
                <a:srgbClr val="0070C0"/>
              </a:buClr>
              <a:buFont typeface="Wingdings"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buClr>
                <a:srgbClr val="182C83"/>
              </a:buCl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362201"/>
            <a:ext cx="5384800" cy="3763963"/>
          </a:xfrm>
          <a:prstGeom prst="rect">
            <a:avLst/>
          </a:prstGeom>
        </p:spPr>
        <p:txBody>
          <a:bodyPr/>
          <a:lstStyle>
            <a:lvl1pPr marL="342900" indent="-342900">
              <a:buClr>
                <a:srgbClr val="0070C0"/>
              </a:buClr>
              <a:buFont typeface="Wingdings"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buClr>
                <a:srgbClr val="182C83"/>
              </a:buCl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81540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a:prstGeom prst="rect">
            <a:avLst/>
          </a:prstGeom>
        </p:spPr>
        <p:txBody>
          <a:bodyPr anchor="ctr"/>
          <a:lstStyle>
            <a:lvl1pPr algn="l">
              <a:lnSpc>
                <a:spcPct val="90000"/>
              </a:lnSpc>
              <a:defRPr>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2419350"/>
            <a:ext cx="5386917" cy="639762"/>
          </a:xfrm>
          <a:prstGeom prst="rect">
            <a:avLst/>
          </a:prstGeom>
        </p:spPr>
        <p:txBody>
          <a:bodyPr anchor="b"/>
          <a:lstStyle>
            <a:lvl1pPr marL="0" indent="0">
              <a:buNone/>
              <a:defRPr sz="2400" b="1">
                <a:solidFill>
                  <a:srgbClr val="182C83"/>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3059112"/>
            <a:ext cx="5386917" cy="2960688"/>
          </a:xfrm>
          <a:prstGeom prst="rect">
            <a:avLst/>
          </a:prstGeom>
        </p:spPr>
        <p:txBody>
          <a:bodyPr/>
          <a:lstStyle>
            <a:lvl1pPr marL="342900" indent="-342900">
              <a:buClr>
                <a:srgbClr val="0070C0"/>
              </a:buClr>
              <a:buFont typeface="Wingdings"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buClr>
                <a:srgbClr val="182C83"/>
              </a:buCl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419350"/>
            <a:ext cx="5389033" cy="639762"/>
          </a:xfrm>
          <a:prstGeom prst="rect">
            <a:avLst/>
          </a:prstGeom>
        </p:spPr>
        <p:txBody>
          <a:bodyPr anchor="b"/>
          <a:lstStyle>
            <a:lvl1pPr marL="0" indent="0">
              <a:buNone/>
              <a:defRPr sz="2400" b="1">
                <a:solidFill>
                  <a:srgbClr val="182C83"/>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3059112"/>
            <a:ext cx="5389033" cy="2960688"/>
          </a:xfrm>
          <a:prstGeom prst="rect">
            <a:avLst/>
          </a:prstGeom>
        </p:spPr>
        <p:txBody>
          <a:bodyPr/>
          <a:lstStyle>
            <a:lvl1pPr marL="342900" indent="-342900">
              <a:buClr>
                <a:srgbClr val="0070C0"/>
              </a:buClr>
              <a:buFont typeface="Wingdings"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buClr>
                <a:srgbClr val="182C83"/>
              </a:buCl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78957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042400" cy="1143000"/>
          </a:xfrm>
          <a:prstGeom prst="rect">
            <a:avLst/>
          </a:prstGeom>
        </p:spPr>
        <p:txBody>
          <a:bodyPr anchor="ctr"/>
          <a:lstStyle>
            <a:lvl1pPr algn="l">
              <a:lnSpc>
                <a:spcPct val="90000"/>
              </a:lnSpc>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0539015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37B6F6-7BD1-8A4C-9236-10E89A1C01D6}"/>
              </a:ext>
            </a:extLst>
          </p:cNvPr>
          <p:cNvSpPr/>
          <p:nvPr userDrawn="1"/>
        </p:nvSpPr>
        <p:spPr>
          <a:xfrm>
            <a:off x="8991600" y="6019800"/>
            <a:ext cx="2895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40981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E354B-F238-4C27-9E0E-84F285680F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7815E5-080C-43A5-9A50-FDEC141DAA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9D9C1A-2533-4C8A-A51B-9845616A5C96}"/>
              </a:ext>
            </a:extLst>
          </p:cNvPr>
          <p:cNvSpPr>
            <a:spLocks noGrp="1"/>
          </p:cNvSpPr>
          <p:nvPr>
            <p:ph type="dt" sz="half" idx="10"/>
          </p:nvPr>
        </p:nvSpPr>
        <p:spPr/>
        <p:txBody>
          <a:bodyPr/>
          <a:lstStyle/>
          <a:p>
            <a:fld id="{2A67B9D5-9733-4328-A17B-6A20DAB4A68B}" type="datetimeFigureOut">
              <a:rPr lang="en-US" smtClean="0"/>
              <a:t>11/17/2025</a:t>
            </a:fld>
            <a:endParaRPr lang="en-US"/>
          </a:p>
        </p:txBody>
      </p:sp>
      <p:sp>
        <p:nvSpPr>
          <p:cNvPr id="5" name="Footer Placeholder 4">
            <a:extLst>
              <a:ext uri="{FF2B5EF4-FFF2-40B4-BE49-F238E27FC236}">
                <a16:creationId xmlns:a16="http://schemas.microsoft.com/office/drawing/2014/main" id="{5D65DA5D-748B-4066-A14D-A30F9035A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CD860-1126-4995-823D-14C5000FE26B}"/>
              </a:ext>
            </a:extLst>
          </p:cNvPr>
          <p:cNvSpPr>
            <a:spLocks noGrp="1"/>
          </p:cNvSpPr>
          <p:nvPr>
            <p:ph type="sldNum" sz="quarter" idx="12"/>
          </p:nvPr>
        </p:nvSpPr>
        <p:spPr/>
        <p:txBody>
          <a:bodyPr/>
          <a:lstStyle/>
          <a:p>
            <a:fld id="{7A6CE94A-2A67-4E59-93A4-F4CD7944A468}" type="slidenum">
              <a:rPr lang="en-US" smtClean="0"/>
              <a:t>‹#›</a:t>
            </a:fld>
            <a:endParaRPr lang="en-US"/>
          </a:p>
        </p:txBody>
      </p:sp>
    </p:spTree>
    <p:extLst>
      <p:ext uri="{BB962C8B-B14F-4D97-AF65-F5344CB8AC3E}">
        <p14:creationId xmlns:p14="http://schemas.microsoft.com/office/powerpoint/2010/main" val="38284083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566C-BAA4-4072-A6CC-D7C665F916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ABC882-13DB-45AB-A6D6-C5886EF666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4FAFE-9D9F-4C32-B3F4-39A0BFCF65E0}"/>
              </a:ext>
            </a:extLst>
          </p:cNvPr>
          <p:cNvSpPr>
            <a:spLocks noGrp="1"/>
          </p:cNvSpPr>
          <p:nvPr>
            <p:ph type="dt" sz="half" idx="10"/>
          </p:nvPr>
        </p:nvSpPr>
        <p:spPr/>
        <p:txBody>
          <a:bodyPr/>
          <a:lstStyle/>
          <a:p>
            <a:fld id="{2A67B9D5-9733-4328-A17B-6A20DAB4A68B}" type="datetimeFigureOut">
              <a:rPr lang="en-US" smtClean="0"/>
              <a:t>11/17/2025</a:t>
            </a:fld>
            <a:endParaRPr lang="en-US"/>
          </a:p>
        </p:txBody>
      </p:sp>
      <p:sp>
        <p:nvSpPr>
          <p:cNvPr id="5" name="Footer Placeholder 4">
            <a:extLst>
              <a:ext uri="{FF2B5EF4-FFF2-40B4-BE49-F238E27FC236}">
                <a16:creationId xmlns:a16="http://schemas.microsoft.com/office/drawing/2014/main" id="{A40F3A18-B6C9-4934-82AD-9C60F7033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33AFC-D918-44D3-9C7C-ABCD5C7E21D5}"/>
              </a:ext>
            </a:extLst>
          </p:cNvPr>
          <p:cNvSpPr>
            <a:spLocks noGrp="1"/>
          </p:cNvSpPr>
          <p:nvPr>
            <p:ph type="sldNum" sz="quarter" idx="12"/>
          </p:nvPr>
        </p:nvSpPr>
        <p:spPr/>
        <p:txBody>
          <a:bodyPr/>
          <a:lstStyle/>
          <a:p>
            <a:fld id="{7A6CE94A-2A67-4E59-93A4-F4CD7944A468}" type="slidenum">
              <a:rPr lang="en-US" smtClean="0"/>
              <a:t>‹#›</a:t>
            </a:fld>
            <a:endParaRPr lang="en-US"/>
          </a:p>
        </p:txBody>
      </p:sp>
    </p:spTree>
    <p:extLst>
      <p:ext uri="{BB962C8B-B14F-4D97-AF65-F5344CB8AC3E}">
        <p14:creationId xmlns:p14="http://schemas.microsoft.com/office/powerpoint/2010/main" val="2202297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55760E-72D5-4B39-A402-45286134CF2E}"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30301525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D2CA-EF6C-45AD-9D80-E74E0E5596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634511-6B4C-48E5-B8AE-036F8893E6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327789-6E18-4F68-88AB-3C12F08C30EE}"/>
              </a:ext>
            </a:extLst>
          </p:cNvPr>
          <p:cNvSpPr>
            <a:spLocks noGrp="1"/>
          </p:cNvSpPr>
          <p:nvPr>
            <p:ph type="dt" sz="half" idx="10"/>
          </p:nvPr>
        </p:nvSpPr>
        <p:spPr/>
        <p:txBody>
          <a:bodyPr/>
          <a:lstStyle/>
          <a:p>
            <a:fld id="{2A67B9D5-9733-4328-A17B-6A20DAB4A68B}" type="datetimeFigureOut">
              <a:rPr lang="en-US" smtClean="0"/>
              <a:t>11/17/2025</a:t>
            </a:fld>
            <a:endParaRPr lang="en-US"/>
          </a:p>
        </p:txBody>
      </p:sp>
      <p:sp>
        <p:nvSpPr>
          <p:cNvPr id="5" name="Footer Placeholder 4">
            <a:extLst>
              <a:ext uri="{FF2B5EF4-FFF2-40B4-BE49-F238E27FC236}">
                <a16:creationId xmlns:a16="http://schemas.microsoft.com/office/drawing/2014/main" id="{CFDCB425-5267-41C3-B425-AFE869063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5CDEF-BB3C-41C2-992A-B9EBB279F1FB}"/>
              </a:ext>
            </a:extLst>
          </p:cNvPr>
          <p:cNvSpPr>
            <a:spLocks noGrp="1"/>
          </p:cNvSpPr>
          <p:nvPr>
            <p:ph type="sldNum" sz="quarter" idx="12"/>
          </p:nvPr>
        </p:nvSpPr>
        <p:spPr/>
        <p:txBody>
          <a:bodyPr/>
          <a:lstStyle/>
          <a:p>
            <a:fld id="{7A6CE94A-2A67-4E59-93A4-F4CD7944A468}" type="slidenum">
              <a:rPr lang="en-US" smtClean="0"/>
              <a:t>‹#›</a:t>
            </a:fld>
            <a:endParaRPr lang="en-US"/>
          </a:p>
        </p:txBody>
      </p:sp>
    </p:spTree>
    <p:extLst>
      <p:ext uri="{BB962C8B-B14F-4D97-AF65-F5344CB8AC3E}">
        <p14:creationId xmlns:p14="http://schemas.microsoft.com/office/powerpoint/2010/main" val="1028410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3E6E-7823-4EC0-B763-A2B3DFDAE6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71FAB-EE41-402F-83BB-22DD5972E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14FFD3-C7F5-421F-A9CC-898C6C488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060B25-882C-4B39-928A-DEA1382FDB9E}"/>
              </a:ext>
            </a:extLst>
          </p:cNvPr>
          <p:cNvSpPr>
            <a:spLocks noGrp="1"/>
          </p:cNvSpPr>
          <p:nvPr>
            <p:ph type="dt" sz="half" idx="10"/>
          </p:nvPr>
        </p:nvSpPr>
        <p:spPr/>
        <p:txBody>
          <a:bodyPr/>
          <a:lstStyle/>
          <a:p>
            <a:fld id="{2A67B9D5-9733-4328-A17B-6A20DAB4A68B}" type="datetimeFigureOut">
              <a:rPr lang="en-US" smtClean="0"/>
              <a:t>11/17/2025</a:t>
            </a:fld>
            <a:endParaRPr lang="en-US"/>
          </a:p>
        </p:txBody>
      </p:sp>
      <p:sp>
        <p:nvSpPr>
          <p:cNvPr id="6" name="Footer Placeholder 5">
            <a:extLst>
              <a:ext uri="{FF2B5EF4-FFF2-40B4-BE49-F238E27FC236}">
                <a16:creationId xmlns:a16="http://schemas.microsoft.com/office/drawing/2014/main" id="{97315995-9BEB-4340-9518-F57B1BBD3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7D0095-92AF-4D34-AA9E-5917B88726E9}"/>
              </a:ext>
            </a:extLst>
          </p:cNvPr>
          <p:cNvSpPr>
            <a:spLocks noGrp="1"/>
          </p:cNvSpPr>
          <p:nvPr>
            <p:ph type="sldNum" sz="quarter" idx="12"/>
          </p:nvPr>
        </p:nvSpPr>
        <p:spPr/>
        <p:txBody>
          <a:bodyPr/>
          <a:lstStyle/>
          <a:p>
            <a:fld id="{7A6CE94A-2A67-4E59-93A4-F4CD7944A468}" type="slidenum">
              <a:rPr lang="en-US" smtClean="0"/>
              <a:t>‹#›</a:t>
            </a:fld>
            <a:endParaRPr lang="en-US"/>
          </a:p>
        </p:txBody>
      </p:sp>
    </p:spTree>
    <p:extLst>
      <p:ext uri="{BB962C8B-B14F-4D97-AF65-F5344CB8AC3E}">
        <p14:creationId xmlns:p14="http://schemas.microsoft.com/office/powerpoint/2010/main" val="42067323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1EE1-FCDB-4B6B-8AFD-ABEAF2A798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64D2F1-C3EE-45C9-A177-5F59A15551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9ACFD-7D7A-4522-9533-7E90E1AE66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24482E-0565-4ACD-A74C-2DBAE64AB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6B8ECA-6114-4E07-B5C7-DF4B792F5D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20545E-E778-48CE-A3EC-CB64C8E11276}"/>
              </a:ext>
            </a:extLst>
          </p:cNvPr>
          <p:cNvSpPr>
            <a:spLocks noGrp="1"/>
          </p:cNvSpPr>
          <p:nvPr>
            <p:ph type="dt" sz="half" idx="10"/>
          </p:nvPr>
        </p:nvSpPr>
        <p:spPr/>
        <p:txBody>
          <a:bodyPr/>
          <a:lstStyle/>
          <a:p>
            <a:fld id="{2A67B9D5-9733-4328-A17B-6A20DAB4A68B}" type="datetimeFigureOut">
              <a:rPr lang="en-US" smtClean="0"/>
              <a:t>11/17/2025</a:t>
            </a:fld>
            <a:endParaRPr lang="en-US"/>
          </a:p>
        </p:txBody>
      </p:sp>
      <p:sp>
        <p:nvSpPr>
          <p:cNvPr id="8" name="Footer Placeholder 7">
            <a:extLst>
              <a:ext uri="{FF2B5EF4-FFF2-40B4-BE49-F238E27FC236}">
                <a16:creationId xmlns:a16="http://schemas.microsoft.com/office/drawing/2014/main" id="{8E0FB50F-9658-436C-94E1-365452165B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D21DAE-0007-4E5D-B0C7-A25582982463}"/>
              </a:ext>
            </a:extLst>
          </p:cNvPr>
          <p:cNvSpPr>
            <a:spLocks noGrp="1"/>
          </p:cNvSpPr>
          <p:nvPr>
            <p:ph type="sldNum" sz="quarter" idx="12"/>
          </p:nvPr>
        </p:nvSpPr>
        <p:spPr/>
        <p:txBody>
          <a:bodyPr/>
          <a:lstStyle/>
          <a:p>
            <a:fld id="{7A6CE94A-2A67-4E59-93A4-F4CD7944A468}" type="slidenum">
              <a:rPr lang="en-US" smtClean="0"/>
              <a:t>‹#›</a:t>
            </a:fld>
            <a:endParaRPr lang="en-US"/>
          </a:p>
        </p:txBody>
      </p:sp>
    </p:spTree>
    <p:extLst>
      <p:ext uri="{BB962C8B-B14F-4D97-AF65-F5344CB8AC3E}">
        <p14:creationId xmlns:p14="http://schemas.microsoft.com/office/powerpoint/2010/main" val="29515568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F6FD-7B6D-434C-B3AE-F1D10510E3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BEFB6E-76DF-4467-BD84-DF412FB3888D}"/>
              </a:ext>
            </a:extLst>
          </p:cNvPr>
          <p:cNvSpPr>
            <a:spLocks noGrp="1"/>
          </p:cNvSpPr>
          <p:nvPr>
            <p:ph type="dt" sz="half" idx="10"/>
          </p:nvPr>
        </p:nvSpPr>
        <p:spPr/>
        <p:txBody>
          <a:bodyPr/>
          <a:lstStyle/>
          <a:p>
            <a:fld id="{2A67B9D5-9733-4328-A17B-6A20DAB4A68B}" type="datetimeFigureOut">
              <a:rPr lang="en-US" smtClean="0"/>
              <a:t>11/17/2025</a:t>
            </a:fld>
            <a:endParaRPr lang="en-US"/>
          </a:p>
        </p:txBody>
      </p:sp>
      <p:sp>
        <p:nvSpPr>
          <p:cNvPr id="4" name="Footer Placeholder 3">
            <a:extLst>
              <a:ext uri="{FF2B5EF4-FFF2-40B4-BE49-F238E27FC236}">
                <a16:creationId xmlns:a16="http://schemas.microsoft.com/office/drawing/2014/main" id="{94E58FBD-2D8C-46EA-9389-CCB4828F10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02601-6FA0-4582-97BF-9888E1E0F655}"/>
              </a:ext>
            </a:extLst>
          </p:cNvPr>
          <p:cNvSpPr>
            <a:spLocks noGrp="1"/>
          </p:cNvSpPr>
          <p:nvPr>
            <p:ph type="sldNum" sz="quarter" idx="12"/>
          </p:nvPr>
        </p:nvSpPr>
        <p:spPr/>
        <p:txBody>
          <a:bodyPr/>
          <a:lstStyle/>
          <a:p>
            <a:fld id="{7A6CE94A-2A67-4E59-93A4-F4CD7944A468}" type="slidenum">
              <a:rPr lang="en-US" smtClean="0"/>
              <a:t>‹#›</a:t>
            </a:fld>
            <a:endParaRPr lang="en-US"/>
          </a:p>
        </p:txBody>
      </p:sp>
    </p:spTree>
    <p:extLst>
      <p:ext uri="{BB962C8B-B14F-4D97-AF65-F5344CB8AC3E}">
        <p14:creationId xmlns:p14="http://schemas.microsoft.com/office/powerpoint/2010/main" val="21333003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AD9D74-06FF-4D20-8E14-E045E1BE3813}"/>
              </a:ext>
            </a:extLst>
          </p:cNvPr>
          <p:cNvSpPr>
            <a:spLocks noGrp="1"/>
          </p:cNvSpPr>
          <p:nvPr>
            <p:ph type="dt" sz="half" idx="10"/>
          </p:nvPr>
        </p:nvSpPr>
        <p:spPr/>
        <p:txBody>
          <a:bodyPr/>
          <a:lstStyle/>
          <a:p>
            <a:fld id="{2A67B9D5-9733-4328-A17B-6A20DAB4A68B}" type="datetimeFigureOut">
              <a:rPr lang="en-US" smtClean="0"/>
              <a:t>11/17/2025</a:t>
            </a:fld>
            <a:endParaRPr lang="en-US"/>
          </a:p>
        </p:txBody>
      </p:sp>
      <p:sp>
        <p:nvSpPr>
          <p:cNvPr id="3" name="Footer Placeholder 2">
            <a:extLst>
              <a:ext uri="{FF2B5EF4-FFF2-40B4-BE49-F238E27FC236}">
                <a16:creationId xmlns:a16="http://schemas.microsoft.com/office/drawing/2014/main" id="{640BFA9E-AB2A-4A9A-8397-087DE51157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75A0BF-A904-4E89-8162-1A05BAE931A9}"/>
              </a:ext>
            </a:extLst>
          </p:cNvPr>
          <p:cNvSpPr>
            <a:spLocks noGrp="1"/>
          </p:cNvSpPr>
          <p:nvPr>
            <p:ph type="sldNum" sz="quarter" idx="12"/>
          </p:nvPr>
        </p:nvSpPr>
        <p:spPr/>
        <p:txBody>
          <a:bodyPr/>
          <a:lstStyle/>
          <a:p>
            <a:fld id="{7A6CE94A-2A67-4E59-93A4-F4CD7944A468}" type="slidenum">
              <a:rPr lang="en-US" smtClean="0"/>
              <a:t>‹#›</a:t>
            </a:fld>
            <a:endParaRPr lang="en-US"/>
          </a:p>
        </p:txBody>
      </p:sp>
    </p:spTree>
    <p:extLst>
      <p:ext uri="{BB962C8B-B14F-4D97-AF65-F5344CB8AC3E}">
        <p14:creationId xmlns:p14="http://schemas.microsoft.com/office/powerpoint/2010/main" val="8942750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89D7-63B1-4E71-8737-13B1607E2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C14CD8-A976-42F6-BA34-5C93518DCB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11A732-56C7-4A0F-81B6-F66BCAD55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2442B-8CA5-46BB-A51A-373132B9DFD4}"/>
              </a:ext>
            </a:extLst>
          </p:cNvPr>
          <p:cNvSpPr>
            <a:spLocks noGrp="1"/>
          </p:cNvSpPr>
          <p:nvPr>
            <p:ph type="dt" sz="half" idx="10"/>
          </p:nvPr>
        </p:nvSpPr>
        <p:spPr/>
        <p:txBody>
          <a:bodyPr/>
          <a:lstStyle/>
          <a:p>
            <a:fld id="{2A67B9D5-9733-4328-A17B-6A20DAB4A68B}" type="datetimeFigureOut">
              <a:rPr lang="en-US" smtClean="0"/>
              <a:t>11/17/2025</a:t>
            </a:fld>
            <a:endParaRPr lang="en-US"/>
          </a:p>
        </p:txBody>
      </p:sp>
      <p:sp>
        <p:nvSpPr>
          <p:cNvPr id="6" name="Footer Placeholder 5">
            <a:extLst>
              <a:ext uri="{FF2B5EF4-FFF2-40B4-BE49-F238E27FC236}">
                <a16:creationId xmlns:a16="http://schemas.microsoft.com/office/drawing/2014/main" id="{776C086B-9F31-42C4-BF9C-950889A0A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4D39C-DFDF-40B6-B997-67BF637C04CC}"/>
              </a:ext>
            </a:extLst>
          </p:cNvPr>
          <p:cNvSpPr>
            <a:spLocks noGrp="1"/>
          </p:cNvSpPr>
          <p:nvPr>
            <p:ph type="sldNum" sz="quarter" idx="12"/>
          </p:nvPr>
        </p:nvSpPr>
        <p:spPr/>
        <p:txBody>
          <a:bodyPr/>
          <a:lstStyle/>
          <a:p>
            <a:fld id="{7A6CE94A-2A67-4E59-93A4-F4CD7944A468}" type="slidenum">
              <a:rPr lang="en-US" smtClean="0"/>
              <a:t>‹#›</a:t>
            </a:fld>
            <a:endParaRPr lang="en-US"/>
          </a:p>
        </p:txBody>
      </p:sp>
    </p:spTree>
    <p:extLst>
      <p:ext uri="{BB962C8B-B14F-4D97-AF65-F5344CB8AC3E}">
        <p14:creationId xmlns:p14="http://schemas.microsoft.com/office/powerpoint/2010/main" val="25362600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4211-13D2-4ECF-BE9B-2CAD06AAA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036856-6CF8-4585-8015-9435AA9FB8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675A45-3F39-4B3F-87EA-214BFCF7C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7804E4-349B-4814-B316-9F2F48221581}"/>
              </a:ext>
            </a:extLst>
          </p:cNvPr>
          <p:cNvSpPr>
            <a:spLocks noGrp="1"/>
          </p:cNvSpPr>
          <p:nvPr>
            <p:ph type="dt" sz="half" idx="10"/>
          </p:nvPr>
        </p:nvSpPr>
        <p:spPr/>
        <p:txBody>
          <a:bodyPr/>
          <a:lstStyle/>
          <a:p>
            <a:fld id="{2A67B9D5-9733-4328-A17B-6A20DAB4A68B}" type="datetimeFigureOut">
              <a:rPr lang="en-US" smtClean="0"/>
              <a:t>11/17/2025</a:t>
            </a:fld>
            <a:endParaRPr lang="en-US"/>
          </a:p>
        </p:txBody>
      </p:sp>
      <p:sp>
        <p:nvSpPr>
          <p:cNvPr id="6" name="Footer Placeholder 5">
            <a:extLst>
              <a:ext uri="{FF2B5EF4-FFF2-40B4-BE49-F238E27FC236}">
                <a16:creationId xmlns:a16="http://schemas.microsoft.com/office/drawing/2014/main" id="{A0C21208-C7F3-4795-AEF3-352D66D7B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647503-C9E4-4EAA-AD34-427CF23F1BAF}"/>
              </a:ext>
            </a:extLst>
          </p:cNvPr>
          <p:cNvSpPr>
            <a:spLocks noGrp="1"/>
          </p:cNvSpPr>
          <p:nvPr>
            <p:ph type="sldNum" sz="quarter" idx="12"/>
          </p:nvPr>
        </p:nvSpPr>
        <p:spPr/>
        <p:txBody>
          <a:bodyPr/>
          <a:lstStyle/>
          <a:p>
            <a:fld id="{7A6CE94A-2A67-4E59-93A4-F4CD7944A468}" type="slidenum">
              <a:rPr lang="en-US" smtClean="0"/>
              <a:t>‹#›</a:t>
            </a:fld>
            <a:endParaRPr lang="en-US"/>
          </a:p>
        </p:txBody>
      </p:sp>
    </p:spTree>
    <p:extLst>
      <p:ext uri="{BB962C8B-B14F-4D97-AF65-F5344CB8AC3E}">
        <p14:creationId xmlns:p14="http://schemas.microsoft.com/office/powerpoint/2010/main" val="148706740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D843-8677-45C5-86FA-B07CB53289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C0955E-A654-4EDD-A809-4ED5505CB7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8C31B-83D8-4FA0-A762-D9A1605A6F0A}"/>
              </a:ext>
            </a:extLst>
          </p:cNvPr>
          <p:cNvSpPr>
            <a:spLocks noGrp="1"/>
          </p:cNvSpPr>
          <p:nvPr>
            <p:ph type="dt" sz="half" idx="10"/>
          </p:nvPr>
        </p:nvSpPr>
        <p:spPr/>
        <p:txBody>
          <a:bodyPr/>
          <a:lstStyle/>
          <a:p>
            <a:fld id="{2A67B9D5-9733-4328-A17B-6A20DAB4A68B}" type="datetimeFigureOut">
              <a:rPr lang="en-US" smtClean="0"/>
              <a:t>11/17/2025</a:t>
            </a:fld>
            <a:endParaRPr lang="en-US"/>
          </a:p>
        </p:txBody>
      </p:sp>
      <p:sp>
        <p:nvSpPr>
          <p:cNvPr id="5" name="Footer Placeholder 4">
            <a:extLst>
              <a:ext uri="{FF2B5EF4-FFF2-40B4-BE49-F238E27FC236}">
                <a16:creationId xmlns:a16="http://schemas.microsoft.com/office/drawing/2014/main" id="{57A92821-6578-48FE-A3CB-EDE6936A1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F224C-39FC-4A96-A6C4-120F6C34A0DD}"/>
              </a:ext>
            </a:extLst>
          </p:cNvPr>
          <p:cNvSpPr>
            <a:spLocks noGrp="1"/>
          </p:cNvSpPr>
          <p:nvPr>
            <p:ph type="sldNum" sz="quarter" idx="12"/>
          </p:nvPr>
        </p:nvSpPr>
        <p:spPr/>
        <p:txBody>
          <a:bodyPr/>
          <a:lstStyle/>
          <a:p>
            <a:fld id="{7A6CE94A-2A67-4E59-93A4-F4CD7944A468}" type="slidenum">
              <a:rPr lang="en-US" smtClean="0"/>
              <a:t>‹#›</a:t>
            </a:fld>
            <a:endParaRPr lang="en-US"/>
          </a:p>
        </p:txBody>
      </p:sp>
    </p:spTree>
    <p:extLst>
      <p:ext uri="{BB962C8B-B14F-4D97-AF65-F5344CB8AC3E}">
        <p14:creationId xmlns:p14="http://schemas.microsoft.com/office/powerpoint/2010/main" val="35903060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6378A2-0E77-4B99-BC71-8365D737DA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BEF6F6-6C4C-4A5F-8E87-09FCF54AA3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76269-BB6A-4CFA-A38D-7A5CAB291446}"/>
              </a:ext>
            </a:extLst>
          </p:cNvPr>
          <p:cNvSpPr>
            <a:spLocks noGrp="1"/>
          </p:cNvSpPr>
          <p:nvPr>
            <p:ph type="dt" sz="half" idx="10"/>
          </p:nvPr>
        </p:nvSpPr>
        <p:spPr/>
        <p:txBody>
          <a:bodyPr/>
          <a:lstStyle/>
          <a:p>
            <a:fld id="{2A67B9D5-9733-4328-A17B-6A20DAB4A68B}" type="datetimeFigureOut">
              <a:rPr lang="en-US" smtClean="0"/>
              <a:t>11/17/2025</a:t>
            </a:fld>
            <a:endParaRPr lang="en-US"/>
          </a:p>
        </p:txBody>
      </p:sp>
      <p:sp>
        <p:nvSpPr>
          <p:cNvPr id="5" name="Footer Placeholder 4">
            <a:extLst>
              <a:ext uri="{FF2B5EF4-FFF2-40B4-BE49-F238E27FC236}">
                <a16:creationId xmlns:a16="http://schemas.microsoft.com/office/drawing/2014/main" id="{6880B8B0-51C4-496E-AC80-1D196C5A0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E6337-4B0D-4848-A252-2BCCE2BC2CF4}"/>
              </a:ext>
            </a:extLst>
          </p:cNvPr>
          <p:cNvSpPr>
            <a:spLocks noGrp="1"/>
          </p:cNvSpPr>
          <p:nvPr>
            <p:ph type="sldNum" sz="quarter" idx="12"/>
          </p:nvPr>
        </p:nvSpPr>
        <p:spPr/>
        <p:txBody>
          <a:bodyPr/>
          <a:lstStyle/>
          <a:p>
            <a:fld id="{7A6CE94A-2A67-4E59-93A4-F4CD7944A468}" type="slidenum">
              <a:rPr lang="en-US" smtClean="0"/>
              <a:t>‹#›</a:t>
            </a:fld>
            <a:endParaRPr lang="en-US"/>
          </a:p>
        </p:txBody>
      </p:sp>
    </p:spTree>
    <p:extLst>
      <p:ext uri="{BB962C8B-B14F-4D97-AF65-F5344CB8AC3E}">
        <p14:creationId xmlns:p14="http://schemas.microsoft.com/office/powerpoint/2010/main" val="14807925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947544" y="1288496"/>
            <a:ext cx="4913032" cy="4634459"/>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419100" y="0"/>
            <a:ext cx="11772901"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696687" y="12129"/>
            <a:ext cx="11495315"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dirty="0"/>
          </a:p>
        </p:txBody>
      </p:sp>
      <p:sp>
        <p:nvSpPr>
          <p:cNvPr id="5" name="Subtitle 2"/>
          <p:cNvSpPr>
            <a:spLocks noGrp="1"/>
          </p:cNvSpPr>
          <p:nvPr userDrawn="1">
            <p:ph type="subTitle" idx="1"/>
          </p:nvPr>
        </p:nvSpPr>
        <p:spPr>
          <a:xfrm>
            <a:off x="696687" y="1368341"/>
            <a:ext cx="10156192"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9" name="Text Placeholder 8"/>
          <p:cNvSpPr>
            <a:spLocks noGrp="1"/>
          </p:cNvSpPr>
          <p:nvPr userDrawn="1">
            <p:ph type="body" sz="quarter" idx="10"/>
          </p:nvPr>
        </p:nvSpPr>
        <p:spPr>
          <a:xfrm>
            <a:off x="616740" y="2520846"/>
            <a:ext cx="10156192"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6"/>
            <a:ext cx="5575883" cy="502766"/>
          </a:xfrm>
          <a:prstGeom prst="rect">
            <a:avLst/>
          </a:prstGeom>
          <a:solidFill>
            <a:srgbClr val="FBAB18"/>
          </a:solidFill>
        </p:spPr>
        <p:txBody>
          <a:bodyPr wrap="square" rtlCol="0">
            <a:spAutoFit/>
          </a:bodyPr>
          <a:lstStyle/>
          <a:p>
            <a:pPr marL="380990" marR="0" lvl="0" indent="0" algn="l" defTabSz="1219170" rtl="0" eaLnBrk="0" fontAlgn="base" latinLnBrk="0" hangingPunct="0">
              <a:lnSpc>
                <a:spcPct val="100000"/>
              </a:lnSpc>
              <a:spcBef>
                <a:spcPct val="0"/>
              </a:spcBef>
              <a:spcAft>
                <a:spcPct val="0"/>
              </a:spcAft>
              <a:buClrTx/>
              <a:buSzTx/>
              <a:buFontTx/>
              <a:buNone/>
              <a:tabLst/>
              <a:defRPr/>
            </a:pPr>
            <a:r>
              <a:rPr lang="en-US" sz="2667" b="1" dirty="0">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1" y="2"/>
            <a:ext cx="356209" cy="1194093"/>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271640857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55760E-72D5-4B39-A402-45286134CF2E}"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420004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55760E-72D5-4B39-A402-45286134CF2E}"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893602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55760E-72D5-4B39-A402-45286134CF2E}"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1356255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5760E-72D5-4B39-A402-45286134CF2E}"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2105008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55760E-72D5-4B39-A402-45286134CF2E}"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325707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657" y="71212"/>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2960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55760E-72D5-4B39-A402-45286134CF2E}"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2150755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5760E-72D5-4B39-A402-45286134CF2E}"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184321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5760E-72D5-4B39-A402-45286134CF2E}"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2619C-2AFB-430B-925E-0A1CD67F7376}" type="slidenum">
              <a:rPr lang="en-US" smtClean="0"/>
              <a:t>‹#›</a:t>
            </a:fld>
            <a:endParaRPr lang="en-US"/>
          </a:p>
        </p:txBody>
      </p:sp>
    </p:spTree>
    <p:extLst>
      <p:ext uri="{BB962C8B-B14F-4D97-AF65-F5344CB8AC3E}">
        <p14:creationId xmlns:p14="http://schemas.microsoft.com/office/powerpoint/2010/main" val="634612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5143499"/>
          </a:xfrm>
          <a:prstGeom prst="rect">
            <a:avLst/>
          </a:prstGeom>
        </p:spPr>
      </p:pic>
      <p:sp>
        <p:nvSpPr>
          <p:cNvPr id="8" name="Rectangle 7"/>
          <p:cNvSpPr/>
          <p:nvPr userDrawn="1"/>
        </p:nvSpPr>
        <p:spPr>
          <a:xfrm>
            <a:off x="1" y="-1975"/>
            <a:ext cx="12192001" cy="5145474"/>
          </a:xfrm>
          <a:prstGeom prst="rect">
            <a:avLst/>
          </a:prstGeom>
          <a:solidFill>
            <a:srgbClr val="6D27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p:nvPr>
        </p:nvSpPr>
        <p:spPr>
          <a:xfrm>
            <a:off x="1524000" y="1180793"/>
            <a:ext cx="9144000" cy="2387600"/>
          </a:xfrm>
        </p:spPr>
        <p:txBody>
          <a:bodyPr anchor="b"/>
          <a:lstStyle>
            <a:lvl1pPr algn="ctr">
              <a:defRPr sz="60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DA9A9155-CCC6-410E-A6B8-414E0963E6A0}"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2299" y="5872864"/>
            <a:ext cx="3696527" cy="741152"/>
          </a:xfrm>
          <a:prstGeom prst="rect">
            <a:avLst/>
          </a:prstGeom>
        </p:spPr>
      </p:pic>
    </p:spTree>
    <p:extLst>
      <p:ext uri="{BB962C8B-B14F-4D97-AF65-F5344CB8AC3E}">
        <p14:creationId xmlns:p14="http://schemas.microsoft.com/office/powerpoint/2010/main" val="3354414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A9155-CCC6-410E-A6B8-414E0963E6A0}"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DB0A6-3430-4449-A95A-EE547F7BC4C4}" type="slidenum">
              <a:rPr lang="en-US" smtClean="0"/>
              <a:t>‹#›</a:t>
            </a:fld>
            <a:endParaRPr lang="en-US"/>
          </a:p>
        </p:txBody>
      </p:sp>
    </p:spTree>
    <p:extLst>
      <p:ext uri="{BB962C8B-B14F-4D97-AF65-F5344CB8AC3E}">
        <p14:creationId xmlns:p14="http://schemas.microsoft.com/office/powerpoint/2010/main" val="1501262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A9155-CCC6-410E-A6B8-414E0963E6A0}"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DB0A6-3430-4449-A95A-EE547F7BC4C4}" type="slidenum">
              <a:rPr lang="en-US" smtClean="0"/>
              <a:t>‹#›</a:t>
            </a:fld>
            <a:endParaRPr lang="en-US"/>
          </a:p>
        </p:txBody>
      </p:sp>
    </p:spTree>
    <p:extLst>
      <p:ext uri="{BB962C8B-B14F-4D97-AF65-F5344CB8AC3E}">
        <p14:creationId xmlns:p14="http://schemas.microsoft.com/office/powerpoint/2010/main" val="1449006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9A9155-CCC6-410E-A6B8-414E0963E6A0}"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DB0A6-3430-4449-A95A-EE547F7BC4C4}" type="slidenum">
              <a:rPr lang="en-US" smtClean="0"/>
              <a:t>‹#›</a:t>
            </a:fld>
            <a:endParaRPr lang="en-US"/>
          </a:p>
        </p:txBody>
      </p:sp>
    </p:spTree>
    <p:extLst>
      <p:ext uri="{BB962C8B-B14F-4D97-AF65-F5344CB8AC3E}">
        <p14:creationId xmlns:p14="http://schemas.microsoft.com/office/powerpoint/2010/main" val="876503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9A9155-CCC6-410E-A6B8-414E0963E6A0}"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DB0A6-3430-4449-A95A-EE547F7BC4C4}" type="slidenum">
              <a:rPr lang="en-US" smtClean="0"/>
              <a:t>‹#›</a:t>
            </a:fld>
            <a:endParaRPr lang="en-US"/>
          </a:p>
        </p:txBody>
      </p:sp>
    </p:spTree>
    <p:extLst>
      <p:ext uri="{BB962C8B-B14F-4D97-AF65-F5344CB8AC3E}">
        <p14:creationId xmlns:p14="http://schemas.microsoft.com/office/powerpoint/2010/main" val="1466521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9A9155-CCC6-410E-A6B8-414E0963E6A0}"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DB0A6-3430-4449-A95A-EE547F7BC4C4}" type="slidenum">
              <a:rPr lang="en-US" smtClean="0"/>
              <a:t>‹#›</a:t>
            </a:fld>
            <a:endParaRPr lang="en-US"/>
          </a:p>
        </p:txBody>
      </p:sp>
    </p:spTree>
    <p:extLst>
      <p:ext uri="{BB962C8B-B14F-4D97-AF65-F5344CB8AC3E}">
        <p14:creationId xmlns:p14="http://schemas.microsoft.com/office/powerpoint/2010/main" val="1303977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A9155-CCC6-410E-A6B8-414E0963E6A0}"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DB0A6-3430-4449-A95A-EE547F7BC4C4}" type="slidenum">
              <a:rPr lang="en-US" smtClean="0"/>
              <a:t>‹#›</a:t>
            </a:fld>
            <a:endParaRPr lang="en-US"/>
          </a:p>
        </p:txBody>
      </p:sp>
    </p:spTree>
    <p:extLst>
      <p:ext uri="{BB962C8B-B14F-4D97-AF65-F5344CB8AC3E}">
        <p14:creationId xmlns:p14="http://schemas.microsoft.com/office/powerpoint/2010/main" val="274530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53491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9A9155-CCC6-410E-A6B8-414E0963E6A0}"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DB0A6-3430-4449-A95A-EE547F7BC4C4}" type="slidenum">
              <a:rPr lang="en-US" smtClean="0"/>
              <a:t>‹#›</a:t>
            </a:fld>
            <a:endParaRPr lang="en-US"/>
          </a:p>
        </p:txBody>
      </p:sp>
    </p:spTree>
    <p:extLst>
      <p:ext uri="{BB962C8B-B14F-4D97-AF65-F5344CB8AC3E}">
        <p14:creationId xmlns:p14="http://schemas.microsoft.com/office/powerpoint/2010/main" val="709707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9A9155-CCC6-410E-A6B8-414E0963E6A0}"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DB0A6-3430-4449-A95A-EE547F7BC4C4}" type="slidenum">
              <a:rPr lang="en-US" smtClean="0"/>
              <a:t>‹#›</a:t>
            </a:fld>
            <a:endParaRPr lang="en-US"/>
          </a:p>
        </p:txBody>
      </p:sp>
    </p:spTree>
    <p:extLst>
      <p:ext uri="{BB962C8B-B14F-4D97-AF65-F5344CB8AC3E}">
        <p14:creationId xmlns:p14="http://schemas.microsoft.com/office/powerpoint/2010/main" val="3075560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A9155-CCC6-410E-A6B8-414E0963E6A0}"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DB0A6-3430-4449-A95A-EE547F7BC4C4}" type="slidenum">
              <a:rPr lang="en-US" smtClean="0"/>
              <a:t>‹#›</a:t>
            </a:fld>
            <a:endParaRPr lang="en-US"/>
          </a:p>
        </p:txBody>
      </p:sp>
    </p:spTree>
    <p:extLst>
      <p:ext uri="{BB962C8B-B14F-4D97-AF65-F5344CB8AC3E}">
        <p14:creationId xmlns:p14="http://schemas.microsoft.com/office/powerpoint/2010/main" val="1466952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A9155-CCC6-410E-A6B8-414E0963E6A0}"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DB0A6-3430-4449-A95A-EE547F7BC4C4}" type="slidenum">
              <a:rPr lang="en-US" smtClean="0"/>
              <a:t>‹#›</a:t>
            </a:fld>
            <a:endParaRPr lang="en-US"/>
          </a:p>
        </p:txBody>
      </p:sp>
    </p:spTree>
    <p:extLst>
      <p:ext uri="{BB962C8B-B14F-4D97-AF65-F5344CB8AC3E}">
        <p14:creationId xmlns:p14="http://schemas.microsoft.com/office/powerpoint/2010/main" val="3275862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5143499"/>
          </a:xfrm>
          <a:prstGeom prst="rect">
            <a:avLst/>
          </a:prstGeom>
        </p:spPr>
      </p:pic>
      <p:sp>
        <p:nvSpPr>
          <p:cNvPr id="8" name="Rectangle 7"/>
          <p:cNvSpPr/>
          <p:nvPr userDrawn="1"/>
        </p:nvSpPr>
        <p:spPr>
          <a:xfrm>
            <a:off x="1" y="0"/>
            <a:ext cx="12192001" cy="5145474"/>
          </a:xfrm>
          <a:prstGeom prst="rect">
            <a:avLst/>
          </a:prstGeom>
          <a:solidFill>
            <a:srgbClr val="D06F1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102112"/>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36ECE5-C791-4BA1-A6AE-50B8BA7AC53E}"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2299" y="5872864"/>
            <a:ext cx="3696527" cy="741152"/>
          </a:xfrm>
          <a:prstGeom prst="rect">
            <a:avLst/>
          </a:prstGeom>
        </p:spPr>
      </p:pic>
    </p:spTree>
    <p:extLst>
      <p:ext uri="{BB962C8B-B14F-4D97-AF65-F5344CB8AC3E}">
        <p14:creationId xmlns:p14="http://schemas.microsoft.com/office/powerpoint/2010/main" val="316191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6ECE5-C791-4BA1-A6AE-50B8BA7AC53E}"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5915-4D91-4F24-B51A-6C167AA15902}" type="slidenum">
              <a:rPr lang="en-US" smtClean="0"/>
              <a:t>‹#›</a:t>
            </a:fld>
            <a:endParaRPr lang="en-US"/>
          </a:p>
        </p:txBody>
      </p:sp>
    </p:spTree>
    <p:extLst>
      <p:ext uri="{BB962C8B-B14F-4D97-AF65-F5344CB8AC3E}">
        <p14:creationId xmlns:p14="http://schemas.microsoft.com/office/powerpoint/2010/main" val="1995374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6ECE5-C791-4BA1-A6AE-50B8BA7AC53E}"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5915-4D91-4F24-B51A-6C167AA15902}" type="slidenum">
              <a:rPr lang="en-US" smtClean="0"/>
              <a:t>‹#›</a:t>
            </a:fld>
            <a:endParaRPr lang="en-US"/>
          </a:p>
        </p:txBody>
      </p:sp>
    </p:spTree>
    <p:extLst>
      <p:ext uri="{BB962C8B-B14F-4D97-AF65-F5344CB8AC3E}">
        <p14:creationId xmlns:p14="http://schemas.microsoft.com/office/powerpoint/2010/main" val="252866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36ECE5-C791-4BA1-A6AE-50B8BA7AC53E}"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5915-4D91-4F24-B51A-6C167AA15902}" type="slidenum">
              <a:rPr lang="en-US" smtClean="0"/>
              <a:t>‹#›</a:t>
            </a:fld>
            <a:endParaRPr lang="en-US"/>
          </a:p>
        </p:txBody>
      </p:sp>
    </p:spTree>
    <p:extLst>
      <p:ext uri="{BB962C8B-B14F-4D97-AF65-F5344CB8AC3E}">
        <p14:creationId xmlns:p14="http://schemas.microsoft.com/office/powerpoint/2010/main" val="535247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36ECE5-C791-4BA1-A6AE-50B8BA7AC53E}"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1C5915-4D91-4F24-B51A-6C167AA15902}" type="slidenum">
              <a:rPr lang="en-US" smtClean="0"/>
              <a:t>‹#›</a:t>
            </a:fld>
            <a:endParaRPr lang="en-US"/>
          </a:p>
        </p:txBody>
      </p:sp>
    </p:spTree>
    <p:extLst>
      <p:ext uri="{BB962C8B-B14F-4D97-AF65-F5344CB8AC3E}">
        <p14:creationId xmlns:p14="http://schemas.microsoft.com/office/powerpoint/2010/main" val="2858525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36ECE5-C791-4BA1-A6AE-50B8BA7AC53E}"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1C5915-4D91-4F24-B51A-6C167AA15902}" type="slidenum">
              <a:rPr lang="en-US" smtClean="0"/>
              <a:t>‹#›</a:t>
            </a:fld>
            <a:endParaRPr lang="en-US"/>
          </a:p>
        </p:txBody>
      </p:sp>
    </p:spTree>
    <p:extLst>
      <p:ext uri="{BB962C8B-B14F-4D97-AF65-F5344CB8AC3E}">
        <p14:creationId xmlns:p14="http://schemas.microsoft.com/office/powerpoint/2010/main" val="417722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657" y="71212"/>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33647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6ECE5-C791-4BA1-A6AE-50B8BA7AC53E}"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1C5915-4D91-4F24-B51A-6C167AA15902}" type="slidenum">
              <a:rPr lang="en-US" smtClean="0"/>
              <a:t>‹#›</a:t>
            </a:fld>
            <a:endParaRPr lang="en-US"/>
          </a:p>
        </p:txBody>
      </p:sp>
    </p:spTree>
    <p:extLst>
      <p:ext uri="{BB962C8B-B14F-4D97-AF65-F5344CB8AC3E}">
        <p14:creationId xmlns:p14="http://schemas.microsoft.com/office/powerpoint/2010/main" val="1704049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36ECE5-C791-4BA1-A6AE-50B8BA7AC53E}"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5915-4D91-4F24-B51A-6C167AA15902}" type="slidenum">
              <a:rPr lang="en-US" smtClean="0"/>
              <a:t>‹#›</a:t>
            </a:fld>
            <a:endParaRPr lang="en-US"/>
          </a:p>
        </p:txBody>
      </p:sp>
    </p:spTree>
    <p:extLst>
      <p:ext uri="{BB962C8B-B14F-4D97-AF65-F5344CB8AC3E}">
        <p14:creationId xmlns:p14="http://schemas.microsoft.com/office/powerpoint/2010/main" val="30322990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36ECE5-C791-4BA1-A6AE-50B8BA7AC53E}"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5915-4D91-4F24-B51A-6C167AA15902}" type="slidenum">
              <a:rPr lang="en-US" smtClean="0"/>
              <a:t>‹#›</a:t>
            </a:fld>
            <a:endParaRPr lang="en-US"/>
          </a:p>
        </p:txBody>
      </p:sp>
    </p:spTree>
    <p:extLst>
      <p:ext uri="{BB962C8B-B14F-4D97-AF65-F5344CB8AC3E}">
        <p14:creationId xmlns:p14="http://schemas.microsoft.com/office/powerpoint/2010/main" val="42657842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6ECE5-C791-4BA1-A6AE-50B8BA7AC53E}"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5915-4D91-4F24-B51A-6C167AA15902}" type="slidenum">
              <a:rPr lang="en-US" smtClean="0"/>
              <a:t>‹#›</a:t>
            </a:fld>
            <a:endParaRPr lang="en-US"/>
          </a:p>
        </p:txBody>
      </p:sp>
    </p:spTree>
    <p:extLst>
      <p:ext uri="{BB962C8B-B14F-4D97-AF65-F5344CB8AC3E}">
        <p14:creationId xmlns:p14="http://schemas.microsoft.com/office/powerpoint/2010/main" val="2686396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6ECE5-C791-4BA1-A6AE-50B8BA7AC53E}"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5915-4D91-4F24-B51A-6C167AA15902}" type="slidenum">
              <a:rPr lang="en-US" smtClean="0"/>
              <a:t>‹#›</a:t>
            </a:fld>
            <a:endParaRPr lang="en-US"/>
          </a:p>
        </p:txBody>
      </p:sp>
    </p:spTree>
    <p:extLst>
      <p:ext uri="{BB962C8B-B14F-4D97-AF65-F5344CB8AC3E}">
        <p14:creationId xmlns:p14="http://schemas.microsoft.com/office/powerpoint/2010/main" val="3795826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1779817"/>
            <a:ext cx="12192000" cy="3216729"/>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2" name="Title 1"/>
          <p:cNvSpPr>
            <a:spLocks noGrp="1"/>
          </p:cNvSpPr>
          <p:nvPr>
            <p:ph type="ctrTitle" hasCustomPrompt="1"/>
          </p:nvPr>
        </p:nvSpPr>
        <p:spPr>
          <a:xfrm>
            <a:off x="1524001" y="1122363"/>
            <a:ext cx="10014065" cy="2387600"/>
          </a:xfrm>
        </p:spPr>
        <p:txBody>
          <a:bodyPr anchor="b">
            <a:normAutofit/>
          </a:bodyPr>
          <a:lstStyle>
            <a:lvl1pPr algn="r">
              <a:defRPr sz="4950" b="1">
                <a:latin typeface="Abadi MT Condensed Extra Bold" charset="0"/>
                <a:ea typeface="Abadi MT Condensed Extra Bold" charset="0"/>
                <a:cs typeface="Abadi MT Condensed Extra Bold" charset="0"/>
              </a:defRPr>
            </a:lvl1pPr>
          </a:lstStyle>
          <a:p>
            <a:r>
              <a:rPr lang="en-US" dirty="0"/>
              <a:t>Click </a:t>
            </a:r>
            <a:r>
              <a:rPr lang="en-US"/>
              <a:t>to Master </a:t>
            </a:r>
            <a:r>
              <a:rPr lang="en-US" dirty="0"/>
              <a:t>title style</a:t>
            </a:r>
          </a:p>
        </p:txBody>
      </p:sp>
      <p:sp>
        <p:nvSpPr>
          <p:cNvPr id="3" name="Subtitle 2"/>
          <p:cNvSpPr>
            <a:spLocks noGrp="1"/>
          </p:cNvSpPr>
          <p:nvPr>
            <p:ph type="subTitle" idx="1"/>
          </p:nvPr>
        </p:nvSpPr>
        <p:spPr>
          <a:xfrm>
            <a:off x="1524001" y="3602038"/>
            <a:ext cx="10014065" cy="1655763"/>
          </a:xfr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069D0B8-060C-B143-84AC-3DD78B75C87C}"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2C3D13-87ED-B944-8F51-4A8EE21CADB8}"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375559" y="2024971"/>
            <a:ext cx="2795815" cy="2795815"/>
          </a:xfrm>
          <a:prstGeom prst="rect">
            <a:avLst/>
          </a:prstGeom>
        </p:spPr>
      </p:pic>
    </p:spTree>
    <p:extLst>
      <p:ext uri="{BB962C8B-B14F-4D97-AF65-F5344CB8AC3E}">
        <p14:creationId xmlns:p14="http://schemas.microsoft.com/office/powerpoint/2010/main" val="35461497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356350"/>
            <a:ext cx="12192000" cy="501651"/>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2" name="Title 1"/>
          <p:cNvSpPr>
            <a:spLocks noGrp="1"/>
          </p:cNvSpPr>
          <p:nvPr>
            <p:ph type="title"/>
          </p:nvPr>
        </p:nvSpPr>
        <p:spPr>
          <a:xfrm>
            <a:off x="508675" y="365126"/>
            <a:ext cx="11251359" cy="1325563"/>
          </a:xfrm>
        </p:spPr>
        <p:txBody>
          <a:bodyPr>
            <a:normAutofit/>
          </a:bodyPr>
          <a:lstStyle>
            <a:lvl1pPr>
              <a:defRPr sz="5400" b="1"/>
            </a:lvl1pPr>
          </a:lstStyle>
          <a:p>
            <a:r>
              <a:rPr lang="en-US" dirty="0"/>
              <a:t>Click to edit</a:t>
            </a:r>
          </a:p>
        </p:txBody>
      </p:sp>
      <p:sp>
        <p:nvSpPr>
          <p:cNvPr id="3" name="Content Placeholder 2"/>
          <p:cNvSpPr>
            <a:spLocks noGrp="1"/>
          </p:cNvSpPr>
          <p:nvPr>
            <p:ph idx="1"/>
          </p:nvPr>
        </p:nvSpPr>
        <p:spPr>
          <a:xfrm>
            <a:off x="508675" y="1825625"/>
            <a:ext cx="11251359"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69D0B8-060C-B143-84AC-3DD78B75C87C}"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2C3D13-87ED-B944-8F51-4A8EE21CADB8}"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a:blip r:embed="rId2" cstate="print">
            <a:alphaModFix amt="47000"/>
            <a:extLst>
              <a:ext uri="{28A0092B-C50C-407E-A947-70E740481C1C}">
                <a14:useLocalDpi xmlns:a14="http://schemas.microsoft.com/office/drawing/2010/main" val="0"/>
              </a:ext>
            </a:extLst>
          </a:blip>
          <a:stretch>
            <a:fillRect/>
          </a:stretch>
        </p:blipFill>
        <p:spPr>
          <a:xfrm>
            <a:off x="11348881" y="6056422"/>
            <a:ext cx="746817" cy="783811"/>
          </a:xfrm>
          <a:prstGeom prst="rect">
            <a:avLst/>
          </a:prstGeom>
        </p:spPr>
      </p:pic>
    </p:spTree>
    <p:extLst>
      <p:ext uri="{BB962C8B-B14F-4D97-AF65-F5344CB8AC3E}">
        <p14:creationId xmlns:p14="http://schemas.microsoft.com/office/powerpoint/2010/main" val="3822460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a:gsLst>
            <a:gs pos="5000">
              <a:schemeClr val="accent4">
                <a:lumMod val="5000"/>
                <a:lumOff val="95000"/>
              </a:schemeClr>
            </a:gs>
            <a:gs pos="42000">
              <a:schemeClr val="accent4">
                <a:lumMod val="40000"/>
                <a:lumOff val="60000"/>
              </a:schemeClr>
            </a:gs>
            <a:gs pos="75000">
              <a:schemeClr val="accent4">
                <a:lumMod val="60000"/>
                <a:lumOff val="40000"/>
              </a:schemeClr>
            </a:gs>
            <a:gs pos="100000">
              <a:schemeClr val="accent4">
                <a:lumMod val="75000"/>
              </a:schemeClr>
            </a:gs>
          </a:gsLst>
          <a:lin ang="24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0" y="6356350"/>
            <a:ext cx="12192000" cy="501651"/>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sp>
        <p:nvSpPr>
          <p:cNvPr id="2" name="Title 1"/>
          <p:cNvSpPr>
            <a:spLocks noGrp="1"/>
          </p:cNvSpPr>
          <p:nvPr>
            <p:ph type="title"/>
          </p:nvPr>
        </p:nvSpPr>
        <p:spPr>
          <a:xfrm>
            <a:off x="327006" y="365126"/>
            <a:ext cx="11657087" cy="1325563"/>
          </a:xfrm>
        </p:spPr>
        <p:txBody>
          <a:bodyPr>
            <a:normAutofit/>
          </a:bodyPr>
          <a:lstStyle>
            <a:lvl1pPr>
              <a:defRPr sz="5400" b="1"/>
            </a:lvl1pPr>
          </a:lstStyle>
          <a:p>
            <a:r>
              <a:rPr lang="en-US" dirty="0"/>
              <a:t>Click to edit</a:t>
            </a:r>
          </a:p>
        </p:txBody>
      </p:sp>
      <p:sp>
        <p:nvSpPr>
          <p:cNvPr id="3" name="Content Placeholder 2"/>
          <p:cNvSpPr>
            <a:spLocks noGrp="1"/>
          </p:cNvSpPr>
          <p:nvPr>
            <p:ph idx="1"/>
          </p:nvPr>
        </p:nvSpPr>
        <p:spPr>
          <a:xfrm>
            <a:off x="327004" y="1847850"/>
            <a:ext cx="2186083" cy="4351339"/>
          </a:xfrm>
        </p:spPr>
        <p:txBody>
          <a:bodyPr>
            <a:normAutofit/>
          </a:bodyPr>
          <a:lstStyle>
            <a:lvl1pPr marL="0" indent="0">
              <a:buFontTx/>
              <a:buNone/>
              <a:defRPr sz="15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069D0B8-060C-B143-84AC-3DD78B75C87C}"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2C3D13-87ED-B944-8F51-4A8EE21CADB8}"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a:blip r:embed="rId2" cstate="print">
            <a:alphaModFix amt="47000"/>
            <a:extLst>
              <a:ext uri="{28A0092B-C50C-407E-A947-70E740481C1C}">
                <a14:useLocalDpi xmlns:a14="http://schemas.microsoft.com/office/drawing/2010/main" val="0"/>
              </a:ext>
            </a:extLst>
          </a:blip>
          <a:stretch>
            <a:fillRect/>
          </a:stretch>
        </p:blipFill>
        <p:spPr>
          <a:xfrm>
            <a:off x="11348881" y="6056422"/>
            <a:ext cx="746817" cy="783811"/>
          </a:xfrm>
          <a:prstGeom prst="rect">
            <a:avLst/>
          </a:prstGeom>
        </p:spPr>
      </p:pic>
      <p:sp>
        <p:nvSpPr>
          <p:cNvPr id="10" name="TextBox 9"/>
          <p:cNvSpPr txBox="1"/>
          <p:nvPr userDrawn="1"/>
        </p:nvSpPr>
        <p:spPr>
          <a:xfrm>
            <a:off x="36336" y="6458990"/>
            <a:ext cx="1486304" cy="276999"/>
          </a:xfrm>
          <a:prstGeom prst="rect">
            <a:avLst/>
          </a:prstGeom>
          <a:noFill/>
        </p:spPr>
        <p:txBody>
          <a:bodyPr wrap="none" rtlCol="0">
            <a:spAutoFit/>
          </a:bodyPr>
          <a:lstStyle/>
          <a:p>
            <a:r>
              <a:rPr lang="en-US" sz="1200" b="1" kern="1200">
                <a:solidFill>
                  <a:srgbClr val="FFFF00"/>
                </a:solidFill>
                <a:latin typeface="Apple Chancery" charset="0"/>
                <a:ea typeface="Apple Chancery" charset="0"/>
                <a:cs typeface="Apple Chancery" charset="0"/>
              </a:rPr>
              <a:t>Best Practices</a:t>
            </a:r>
          </a:p>
        </p:txBody>
      </p:sp>
      <p:sp>
        <p:nvSpPr>
          <p:cNvPr id="11" name="Content Placeholder 2"/>
          <p:cNvSpPr>
            <a:spLocks noGrp="1"/>
          </p:cNvSpPr>
          <p:nvPr>
            <p:ph idx="13"/>
          </p:nvPr>
        </p:nvSpPr>
        <p:spPr>
          <a:xfrm>
            <a:off x="2804769" y="1847850"/>
            <a:ext cx="9179324" cy="4351339"/>
          </a:xfrm>
        </p:spPr>
        <p:txBody>
          <a:bodyPr>
            <a:normAutofit/>
          </a:bodyPr>
          <a:lstStyle>
            <a:lvl1pPr marL="0" indent="0">
              <a:buFontTx/>
              <a:buNone/>
              <a:defRPr sz="1500"/>
            </a:lvl1pPr>
          </a:lstStyle>
          <a:p>
            <a:pPr lvl="0"/>
            <a:r>
              <a:rPr lang="en-US" dirty="0"/>
              <a:t>Click to edit Master text styles</a:t>
            </a:r>
          </a:p>
        </p:txBody>
      </p:sp>
    </p:spTree>
    <p:extLst>
      <p:ext uri="{BB962C8B-B14F-4D97-AF65-F5344CB8AC3E}">
        <p14:creationId xmlns:p14="http://schemas.microsoft.com/office/powerpoint/2010/main" val="842440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69D0B8-060C-B143-84AC-3DD78B75C87C}"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2C3D13-87ED-B944-8F51-4A8EE21CA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8021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b="1"/>
            </a:lvl1pPr>
          </a:lstStyle>
          <a:p>
            <a:r>
              <a:rPr lang="en-US" dirty="0"/>
              <a:t>Click to edit</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69D0B8-060C-B143-84AC-3DD78B75C87C}"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02C3D13-87ED-B944-8F51-4A8EE21CADB8}"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6311901"/>
            <a:ext cx="12192000" cy="54610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pic>
        <p:nvPicPr>
          <p:cNvPr id="10" name="Picture 9"/>
          <p:cNvPicPr>
            <a:picLocks noChangeAspect="1"/>
          </p:cNvPicPr>
          <p:nvPr userDrawn="1"/>
        </p:nvPicPr>
        <p:blipFill>
          <a:blip r:embed="rId2" cstate="print">
            <a:alphaModFix amt="47000"/>
            <a:extLst>
              <a:ext uri="{28A0092B-C50C-407E-A947-70E740481C1C}">
                <a14:useLocalDpi xmlns:a14="http://schemas.microsoft.com/office/drawing/2010/main" val="0"/>
              </a:ext>
            </a:extLst>
          </a:blip>
          <a:stretch>
            <a:fillRect/>
          </a:stretch>
        </p:blipFill>
        <p:spPr>
          <a:xfrm>
            <a:off x="11348881" y="6056422"/>
            <a:ext cx="746817" cy="783811"/>
          </a:xfrm>
          <a:prstGeom prst="rect">
            <a:avLst/>
          </a:prstGeom>
        </p:spPr>
      </p:pic>
    </p:spTree>
    <p:extLst>
      <p:ext uri="{BB962C8B-B14F-4D97-AF65-F5344CB8AC3E}">
        <p14:creationId xmlns:p14="http://schemas.microsoft.com/office/powerpoint/2010/main" val="279303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6268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0872" y="365126"/>
            <a:ext cx="11299371" cy="1325563"/>
          </a:xfrm>
        </p:spPr>
        <p:txBody>
          <a:bodyPr>
            <a:normAutofit/>
          </a:bodyPr>
          <a:lstStyle>
            <a:lvl1pPr>
              <a:defRPr sz="5400" b="1"/>
            </a:lvl1pPr>
          </a:lstStyle>
          <a:p>
            <a:r>
              <a:rPr lang="en-US" dirty="0"/>
              <a:t>Click to edit</a:t>
            </a:r>
          </a:p>
        </p:txBody>
      </p:sp>
      <p:sp>
        <p:nvSpPr>
          <p:cNvPr id="3" name="Text Placeholder 2"/>
          <p:cNvSpPr>
            <a:spLocks noGrp="1"/>
          </p:cNvSpPr>
          <p:nvPr>
            <p:ph type="body" idx="1"/>
          </p:nvPr>
        </p:nvSpPr>
        <p:spPr>
          <a:xfrm>
            <a:off x="440872" y="1681163"/>
            <a:ext cx="5556704" cy="47420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40872" y="2277611"/>
            <a:ext cx="5556704" cy="3912055"/>
          </a:xfrm>
        </p:spPr>
        <p:txBody>
          <a:bodyPr>
            <a:normAutofit/>
          </a:bodyPr>
          <a:lstStyle>
            <a:lvl1pPr marL="0" indent="0">
              <a:buFontTx/>
              <a:buNone/>
              <a:defRPr sz="1350"/>
            </a:lvl1pPr>
          </a:lstStyle>
          <a:p>
            <a:pPr lvl="0"/>
            <a:r>
              <a:rPr lang="en-US" dirty="0"/>
              <a:t>Click to edit Master text styles</a:t>
            </a:r>
          </a:p>
        </p:txBody>
      </p:sp>
      <p:sp>
        <p:nvSpPr>
          <p:cNvPr id="5" name="Text Placeholder 4"/>
          <p:cNvSpPr>
            <a:spLocks noGrp="1"/>
          </p:cNvSpPr>
          <p:nvPr>
            <p:ph type="body" sz="quarter" idx="3"/>
          </p:nvPr>
        </p:nvSpPr>
        <p:spPr>
          <a:xfrm>
            <a:off x="6172200" y="1681163"/>
            <a:ext cx="5568043" cy="47420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72200" y="2277611"/>
            <a:ext cx="5568043" cy="3912055"/>
          </a:xfrm>
        </p:spPr>
        <p:txBody>
          <a:bodyPr>
            <a:normAutofit/>
          </a:bodyPr>
          <a:lstStyle>
            <a:lvl1pPr marL="0" indent="0">
              <a:buFontTx/>
              <a:buNone/>
              <a:defRPr sz="1350"/>
            </a:lvl1pPr>
          </a:lstStyle>
          <a:p>
            <a:pPr lvl="0"/>
            <a:r>
              <a:rPr lang="en-US" dirty="0"/>
              <a:t>Click</a:t>
            </a:r>
          </a:p>
        </p:txBody>
      </p:sp>
      <p:sp>
        <p:nvSpPr>
          <p:cNvPr id="7" name="Date Placeholder 6"/>
          <p:cNvSpPr>
            <a:spLocks noGrp="1"/>
          </p:cNvSpPr>
          <p:nvPr>
            <p:ph type="dt" sz="half" idx="10"/>
          </p:nvPr>
        </p:nvSpPr>
        <p:spPr/>
        <p:txBody>
          <a:bodyPr/>
          <a:lstStyle/>
          <a:p>
            <a:fld id="{0069D0B8-060C-B143-84AC-3DD78B75C87C}"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02C3D13-87ED-B944-8F51-4A8EE21CADB8}"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0" y="6311901"/>
            <a:ext cx="12192000" cy="54610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pic>
        <p:nvPicPr>
          <p:cNvPr id="12" name="Picture 11"/>
          <p:cNvPicPr>
            <a:picLocks noChangeAspect="1"/>
          </p:cNvPicPr>
          <p:nvPr userDrawn="1"/>
        </p:nvPicPr>
        <p:blipFill>
          <a:blip r:embed="rId2" cstate="print">
            <a:alphaModFix amt="47000"/>
            <a:extLst>
              <a:ext uri="{28A0092B-C50C-407E-A947-70E740481C1C}">
                <a14:useLocalDpi xmlns:a14="http://schemas.microsoft.com/office/drawing/2010/main" val="0"/>
              </a:ext>
            </a:extLst>
          </a:blip>
          <a:stretch>
            <a:fillRect/>
          </a:stretch>
        </p:blipFill>
        <p:spPr>
          <a:xfrm>
            <a:off x="11348881" y="6056422"/>
            <a:ext cx="746817" cy="783811"/>
          </a:xfrm>
          <a:prstGeom prst="rect">
            <a:avLst/>
          </a:prstGeom>
        </p:spPr>
      </p:pic>
    </p:spTree>
    <p:extLst>
      <p:ext uri="{BB962C8B-B14F-4D97-AF65-F5344CB8AC3E}">
        <p14:creationId xmlns:p14="http://schemas.microsoft.com/office/powerpoint/2010/main" val="18168211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0872" y="365126"/>
            <a:ext cx="11299371" cy="1325563"/>
          </a:xfrm>
        </p:spPr>
        <p:txBody>
          <a:bodyPr>
            <a:normAutofit/>
          </a:bodyPr>
          <a:lstStyle>
            <a:lvl1pPr>
              <a:defRPr sz="5400" b="1"/>
            </a:lvl1pPr>
          </a:lstStyle>
          <a:p>
            <a:r>
              <a:rPr lang="en-US" dirty="0"/>
              <a:t>Click to edit</a:t>
            </a:r>
          </a:p>
        </p:txBody>
      </p:sp>
      <p:sp>
        <p:nvSpPr>
          <p:cNvPr id="3" name="Text Placeholder 2"/>
          <p:cNvSpPr>
            <a:spLocks noGrp="1"/>
          </p:cNvSpPr>
          <p:nvPr>
            <p:ph type="body" idx="1"/>
          </p:nvPr>
        </p:nvSpPr>
        <p:spPr>
          <a:xfrm>
            <a:off x="440872" y="1681163"/>
            <a:ext cx="5556704" cy="47420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40872" y="2202721"/>
            <a:ext cx="5556704" cy="1193801"/>
          </a:xfrm>
          <a:solidFill>
            <a:schemeClr val="accent5">
              <a:lumMod val="20000"/>
              <a:lumOff val="80000"/>
            </a:schemeClr>
          </a:solidFill>
        </p:spPr>
        <p:txBody>
          <a:bodyPr>
            <a:normAutofit/>
          </a:bodyPr>
          <a:lstStyle>
            <a:lvl1pPr marL="0" indent="0">
              <a:buFontTx/>
              <a:buNone/>
              <a:defRPr sz="1350"/>
            </a:lvl1pPr>
          </a:lstStyle>
          <a:p>
            <a:pPr lvl="0"/>
            <a:r>
              <a:rPr lang="en-US" dirty="0"/>
              <a:t>Click to edit Master text styles</a:t>
            </a:r>
          </a:p>
        </p:txBody>
      </p:sp>
      <p:sp>
        <p:nvSpPr>
          <p:cNvPr id="5" name="Text Placeholder 4"/>
          <p:cNvSpPr>
            <a:spLocks noGrp="1"/>
          </p:cNvSpPr>
          <p:nvPr>
            <p:ph type="body" sz="quarter" idx="3"/>
          </p:nvPr>
        </p:nvSpPr>
        <p:spPr>
          <a:xfrm>
            <a:off x="6172200" y="1681163"/>
            <a:ext cx="5568043" cy="47420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72200" y="2229172"/>
            <a:ext cx="5568043" cy="1167349"/>
          </a:xfrm>
          <a:solidFill>
            <a:schemeClr val="accent5">
              <a:lumMod val="40000"/>
              <a:lumOff val="60000"/>
            </a:schemeClr>
          </a:solidFill>
        </p:spPr>
        <p:txBody>
          <a:bodyPr>
            <a:normAutofit/>
          </a:bodyPr>
          <a:lstStyle>
            <a:lvl1pPr marL="0" indent="0">
              <a:buFontTx/>
              <a:buNone/>
              <a:defRPr sz="1350"/>
            </a:lvl1pPr>
          </a:lstStyle>
          <a:p>
            <a:pPr lvl="0"/>
            <a:r>
              <a:rPr lang="en-US" dirty="0"/>
              <a:t>Click</a:t>
            </a:r>
          </a:p>
        </p:txBody>
      </p:sp>
      <p:sp>
        <p:nvSpPr>
          <p:cNvPr id="7" name="Date Placeholder 6"/>
          <p:cNvSpPr>
            <a:spLocks noGrp="1"/>
          </p:cNvSpPr>
          <p:nvPr>
            <p:ph type="dt" sz="half" idx="10"/>
          </p:nvPr>
        </p:nvSpPr>
        <p:spPr/>
        <p:txBody>
          <a:bodyPr/>
          <a:lstStyle/>
          <a:p>
            <a:fld id="{0069D0B8-060C-B143-84AC-3DD78B75C87C}"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02C3D13-87ED-B944-8F51-4A8EE21CADB8}"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0" y="6311901"/>
            <a:ext cx="12192000" cy="54610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pic>
        <p:nvPicPr>
          <p:cNvPr id="12" name="Picture 11"/>
          <p:cNvPicPr>
            <a:picLocks noChangeAspect="1"/>
          </p:cNvPicPr>
          <p:nvPr userDrawn="1"/>
        </p:nvPicPr>
        <p:blipFill>
          <a:blip r:embed="rId2" cstate="print">
            <a:alphaModFix amt="47000"/>
            <a:extLst>
              <a:ext uri="{28A0092B-C50C-407E-A947-70E740481C1C}">
                <a14:useLocalDpi xmlns:a14="http://schemas.microsoft.com/office/drawing/2010/main" val="0"/>
              </a:ext>
            </a:extLst>
          </a:blip>
          <a:stretch>
            <a:fillRect/>
          </a:stretch>
        </p:blipFill>
        <p:spPr>
          <a:xfrm>
            <a:off x="11348881" y="6056422"/>
            <a:ext cx="746817" cy="783811"/>
          </a:xfrm>
          <a:prstGeom prst="rect">
            <a:avLst/>
          </a:prstGeom>
        </p:spPr>
      </p:pic>
      <p:sp>
        <p:nvSpPr>
          <p:cNvPr id="13" name="Text Placeholder 2"/>
          <p:cNvSpPr>
            <a:spLocks noGrp="1"/>
          </p:cNvSpPr>
          <p:nvPr>
            <p:ph type="body" idx="13"/>
          </p:nvPr>
        </p:nvSpPr>
        <p:spPr>
          <a:xfrm>
            <a:off x="440872" y="4058063"/>
            <a:ext cx="5556704" cy="47420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4" name="Content Placeholder 3"/>
          <p:cNvSpPr>
            <a:spLocks noGrp="1"/>
          </p:cNvSpPr>
          <p:nvPr>
            <p:ph sz="half" idx="14"/>
          </p:nvPr>
        </p:nvSpPr>
        <p:spPr>
          <a:xfrm>
            <a:off x="440872" y="4579619"/>
            <a:ext cx="5556704" cy="1193801"/>
          </a:xfrm>
          <a:solidFill>
            <a:schemeClr val="accent5">
              <a:lumMod val="60000"/>
              <a:lumOff val="40000"/>
            </a:schemeClr>
          </a:solidFill>
        </p:spPr>
        <p:txBody>
          <a:bodyPr>
            <a:normAutofit/>
          </a:bodyPr>
          <a:lstStyle>
            <a:lvl1pPr marL="0" indent="0">
              <a:buFontTx/>
              <a:buNone/>
              <a:defRPr sz="1350"/>
            </a:lvl1pPr>
          </a:lstStyle>
          <a:p>
            <a:pPr lvl="0"/>
            <a:r>
              <a:rPr lang="en-US" dirty="0"/>
              <a:t>Click to edit Master text styles</a:t>
            </a:r>
          </a:p>
        </p:txBody>
      </p:sp>
      <p:sp>
        <p:nvSpPr>
          <p:cNvPr id="15" name="Text Placeholder 4"/>
          <p:cNvSpPr>
            <a:spLocks noGrp="1"/>
          </p:cNvSpPr>
          <p:nvPr>
            <p:ph type="body" sz="quarter" idx="15"/>
          </p:nvPr>
        </p:nvSpPr>
        <p:spPr>
          <a:xfrm>
            <a:off x="6172200" y="4058063"/>
            <a:ext cx="5568043" cy="47420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6" name="Content Placeholder 5"/>
          <p:cNvSpPr>
            <a:spLocks noGrp="1"/>
          </p:cNvSpPr>
          <p:nvPr>
            <p:ph sz="quarter" idx="16"/>
          </p:nvPr>
        </p:nvSpPr>
        <p:spPr>
          <a:xfrm>
            <a:off x="6172200" y="4606071"/>
            <a:ext cx="5568043" cy="1167349"/>
          </a:xfrm>
          <a:solidFill>
            <a:schemeClr val="accent5">
              <a:lumMod val="75000"/>
            </a:schemeClr>
          </a:solidFill>
        </p:spPr>
        <p:txBody>
          <a:bodyPr>
            <a:normAutofit/>
          </a:bodyPr>
          <a:lstStyle>
            <a:lvl1pPr marL="0" indent="0">
              <a:buFontTx/>
              <a:buNone/>
              <a:defRPr sz="1350">
                <a:solidFill>
                  <a:schemeClr val="bg1"/>
                </a:solidFill>
              </a:defRPr>
            </a:lvl1pPr>
          </a:lstStyle>
          <a:p>
            <a:pPr lvl="0"/>
            <a:r>
              <a:rPr lang="en-US" dirty="0"/>
              <a:t>Click</a:t>
            </a:r>
          </a:p>
        </p:txBody>
      </p:sp>
    </p:spTree>
    <p:extLst>
      <p:ext uri="{BB962C8B-B14F-4D97-AF65-F5344CB8AC3E}">
        <p14:creationId xmlns:p14="http://schemas.microsoft.com/office/powerpoint/2010/main" val="12234710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b="1"/>
            </a:lvl1pPr>
          </a:lstStyle>
          <a:p>
            <a:r>
              <a:rPr lang="en-US" dirty="0"/>
              <a:t>Click to edit</a:t>
            </a:r>
          </a:p>
        </p:txBody>
      </p:sp>
      <p:sp>
        <p:nvSpPr>
          <p:cNvPr id="3" name="Date Placeholder 2"/>
          <p:cNvSpPr>
            <a:spLocks noGrp="1"/>
          </p:cNvSpPr>
          <p:nvPr>
            <p:ph type="dt" sz="half" idx="10"/>
          </p:nvPr>
        </p:nvSpPr>
        <p:spPr/>
        <p:txBody>
          <a:bodyPr/>
          <a:lstStyle/>
          <a:p>
            <a:fld id="{0069D0B8-060C-B143-84AC-3DD78B75C87C}"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02C3D13-87ED-B944-8F51-4A8EE21CADB8}" type="slidenum">
              <a:rPr lang="en-US" smtClean="0">
                <a:solidFill>
                  <a:prstClr val="black">
                    <a:tint val="75000"/>
                  </a:prstClr>
                </a:solidFill>
              </a:rPr>
              <a:pPr/>
              <a:t>‹#›</a:t>
            </a:fld>
            <a:endParaRPr lang="en-US">
              <a:solidFill>
                <a:prstClr val="black">
                  <a:tint val="75000"/>
                </a:prstClr>
              </a:solidFill>
            </a:endParaRPr>
          </a:p>
        </p:txBody>
      </p:sp>
      <p:sp>
        <p:nvSpPr>
          <p:cNvPr id="6" name="Rectangle 5"/>
          <p:cNvSpPr/>
          <p:nvPr userDrawn="1"/>
        </p:nvSpPr>
        <p:spPr>
          <a:xfrm>
            <a:off x="0" y="6311901"/>
            <a:ext cx="12192000" cy="54610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pic>
        <p:nvPicPr>
          <p:cNvPr id="8" name="Picture 7"/>
          <p:cNvPicPr>
            <a:picLocks noChangeAspect="1"/>
          </p:cNvPicPr>
          <p:nvPr userDrawn="1"/>
        </p:nvPicPr>
        <p:blipFill>
          <a:blip r:embed="rId2" cstate="print">
            <a:alphaModFix amt="47000"/>
            <a:extLst>
              <a:ext uri="{28A0092B-C50C-407E-A947-70E740481C1C}">
                <a14:useLocalDpi xmlns:a14="http://schemas.microsoft.com/office/drawing/2010/main" val="0"/>
              </a:ext>
            </a:extLst>
          </a:blip>
          <a:stretch>
            <a:fillRect/>
          </a:stretch>
        </p:blipFill>
        <p:spPr>
          <a:xfrm>
            <a:off x="11348881" y="6056422"/>
            <a:ext cx="746817" cy="783811"/>
          </a:xfrm>
          <a:prstGeom prst="rect">
            <a:avLst/>
          </a:prstGeom>
        </p:spPr>
      </p:pic>
    </p:spTree>
    <p:extLst>
      <p:ext uri="{BB962C8B-B14F-4D97-AF65-F5344CB8AC3E}">
        <p14:creationId xmlns:p14="http://schemas.microsoft.com/office/powerpoint/2010/main" val="1264538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9D0B8-060C-B143-84AC-3DD78B75C87C}"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02C3D13-87ED-B944-8F51-4A8EE21CADB8}"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0" y="6311901"/>
            <a:ext cx="12192000" cy="54610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pic>
        <p:nvPicPr>
          <p:cNvPr id="7" name="Picture 6"/>
          <p:cNvPicPr>
            <a:picLocks noChangeAspect="1"/>
          </p:cNvPicPr>
          <p:nvPr userDrawn="1"/>
        </p:nvPicPr>
        <p:blipFill>
          <a:blip r:embed="rId2" cstate="print">
            <a:alphaModFix amt="47000"/>
            <a:extLst>
              <a:ext uri="{28A0092B-C50C-407E-A947-70E740481C1C}">
                <a14:useLocalDpi xmlns:a14="http://schemas.microsoft.com/office/drawing/2010/main" val="0"/>
              </a:ext>
            </a:extLst>
          </a:blip>
          <a:stretch>
            <a:fillRect/>
          </a:stretch>
        </p:blipFill>
        <p:spPr>
          <a:xfrm>
            <a:off x="11348881" y="6056422"/>
            <a:ext cx="746817" cy="783811"/>
          </a:xfrm>
          <a:prstGeom prst="rect">
            <a:avLst/>
          </a:prstGeom>
        </p:spPr>
      </p:pic>
    </p:spTree>
    <p:extLst>
      <p:ext uri="{BB962C8B-B14F-4D97-AF65-F5344CB8AC3E}">
        <p14:creationId xmlns:p14="http://schemas.microsoft.com/office/powerpoint/2010/main" val="3604736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069D0B8-060C-B143-84AC-3DD78B75C87C}"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02C3D13-87ED-B944-8F51-4A8EE21CA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573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069D0B8-060C-B143-84AC-3DD78B75C87C}"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02C3D13-87ED-B944-8F51-4A8EE21CADB8}"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6311901"/>
            <a:ext cx="12192000" cy="54610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1200">
              <a:solidFill>
                <a:prstClr val="white"/>
              </a:solidFill>
            </a:endParaRPr>
          </a:p>
        </p:txBody>
      </p:sp>
      <p:pic>
        <p:nvPicPr>
          <p:cNvPr id="10" name="Picture 9"/>
          <p:cNvPicPr>
            <a:picLocks noChangeAspect="1"/>
          </p:cNvPicPr>
          <p:nvPr userDrawn="1"/>
        </p:nvPicPr>
        <p:blipFill>
          <a:blip r:embed="rId2" cstate="print">
            <a:alphaModFix amt="47000"/>
            <a:extLst>
              <a:ext uri="{28A0092B-C50C-407E-A947-70E740481C1C}">
                <a14:useLocalDpi xmlns:a14="http://schemas.microsoft.com/office/drawing/2010/main" val="0"/>
              </a:ext>
            </a:extLst>
          </a:blip>
          <a:stretch>
            <a:fillRect/>
          </a:stretch>
        </p:blipFill>
        <p:spPr>
          <a:xfrm>
            <a:off x="11348881" y="6056422"/>
            <a:ext cx="746817" cy="783811"/>
          </a:xfrm>
          <a:prstGeom prst="rect">
            <a:avLst/>
          </a:prstGeom>
        </p:spPr>
      </p:pic>
    </p:spTree>
    <p:extLst>
      <p:ext uri="{BB962C8B-B14F-4D97-AF65-F5344CB8AC3E}">
        <p14:creationId xmlns:p14="http://schemas.microsoft.com/office/powerpoint/2010/main" val="2061689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9D0B8-060C-B143-84AC-3DD78B75C87C}"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2C3D13-87ED-B944-8F51-4A8EE21CA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650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9D0B8-060C-B143-84AC-3DD78B75C87C}"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2C3D13-87ED-B944-8F51-4A8EE21CA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540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3967-70E0-C948-91CB-BC358EC11630}"/>
              </a:ext>
            </a:extLst>
          </p:cNvPr>
          <p:cNvSpPr>
            <a:spLocks noGrp="1"/>
          </p:cNvSpPr>
          <p:nvPr>
            <p:ph type="ctrTitle"/>
          </p:nvPr>
        </p:nvSpPr>
        <p:spPr>
          <a:xfrm>
            <a:off x="1524000" y="2027541"/>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EE9D436-8CD8-C94E-B124-10501AAF0F0D}"/>
              </a:ext>
            </a:extLst>
          </p:cNvPr>
          <p:cNvSpPr>
            <a:spLocks noGrp="1"/>
          </p:cNvSpPr>
          <p:nvPr>
            <p:ph type="subTitle" idx="1"/>
          </p:nvPr>
        </p:nvSpPr>
        <p:spPr>
          <a:xfrm>
            <a:off x="1524000" y="4508277"/>
            <a:ext cx="9144000" cy="16552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459D7C3-F5F4-7148-831F-8BB64AB1BC25}"/>
              </a:ext>
            </a:extLst>
          </p:cNvPr>
          <p:cNvSpPr>
            <a:spLocks noGrp="1"/>
          </p:cNvSpPr>
          <p:nvPr>
            <p:ph type="dt" sz="half" idx="10"/>
          </p:nvPr>
        </p:nvSpPr>
        <p:spPr/>
        <p:txBody>
          <a:bodyPr/>
          <a:lstStyle/>
          <a:p>
            <a:fld id="{B61332CB-0D5D-2049-9637-4A812F2D9E65}" type="datetime1">
              <a:rPr lang="en-US" smtClean="0"/>
              <a:t>11/17/2025</a:t>
            </a:fld>
            <a:endParaRPr lang="en-US"/>
          </a:p>
        </p:txBody>
      </p:sp>
      <p:sp>
        <p:nvSpPr>
          <p:cNvPr id="5" name="Footer Placeholder 4">
            <a:extLst>
              <a:ext uri="{FF2B5EF4-FFF2-40B4-BE49-F238E27FC236}">
                <a16:creationId xmlns:a16="http://schemas.microsoft.com/office/drawing/2014/main" id="{46FA2FB4-D75E-B749-B6EB-1C43D66D84A2}"/>
              </a:ext>
            </a:extLst>
          </p:cNvPr>
          <p:cNvSpPr>
            <a:spLocks noGrp="1"/>
          </p:cNvSpPr>
          <p:nvPr>
            <p:ph type="ftr" sz="quarter" idx="11"/>
          </p:nvPr>
        </p:nvSpPr>
        <p:spPr/>
        <p:txBody>
          <a:bodyPr/>
          <a:lstStyle/>
          <a:p>
            <a:r>
              <a:rPr lang="en-US"/>
              <a:t>NASDA 2020, Ag Water</a:t>
            </a:r>
          </a:p>
        </p:txBody>
      </p:sp>
      <p:sp>
        <p:nvSpPr>
          <p:cNvPr id="6" name="Slide Number Placeholder 5">
            <a:extLst>
              <a:ext uri="{FF2B5EF4-FFF2-40B4-BE49-F238E27FC236}">
                <a16:creationId xmlns:a16="http://schemas.microsoft.com/office/drawing/2014/main" id="{5B1AFE3A-3CF3-694F-A415-7D0174639020}"/>
              </a:ext>
            </a:extLst>
          </p:cNvPr>
          <p:cNvSpPr>
            <a:spLocks noGrp="1"/>
          </p:cNvSpPr>
          <p:nvPr>
            <p:ph type="sldNum" sz="quarter" idx="12"/>
          </p:nvPr>
        </p:nvSpPr>
        <p:spPr/>
        <p:txBody>
          <a:bodyPr/>
          <a:lstStyle/>
          <a:p>
            <a:fld id="{C65A8A4F-5606-FF44-A463-E2811AFBAB0A}" type="slidenum">
              <a:rPr lang="en-US" smtClean="0"/>
              <a:t>‹#›</a:t>
            </a:fld>
            <a:endParaRPr lang="en-US"/>
          </a:p>
        </p:txBody>
      </p:sp>
      <p:pic>
        <p:nvPicPr>
          <p:cNvPr id="7" name="Picture 6">
            <a:extLst>
              <a:ext uri="{FF2B5EF4-FFF2-40B4-BE49-F238E27FC236}">
                <a16:creationId xmlns:a16="http://schemas.microsoft.com/office/drawing/2014/main" id="{71CF508A-5ADD-124C-B555-9DD422385947}"/>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23337" y="298039"/>
            <a:ext cx="4801447" cy="1611631"/>
          </a:xfrm>
          <a:prstGeom prst="rect">
            <a:avLst/>
          </a:prstGeom>
        </p:spPr>
      </p:pic>
    </p:spTree>
    <p:extLst>
      <p:ext uri="{BB962C8B-B14F-4D97-AF65-F5344CB8AC3E}">
        <p14:creationId xmlns:p14="http://schemas.microsoft.com/office/powerpoint/2010/main" val="7750386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DB0B-E62F-6E49-ADBD-7E5E0C9C294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8966E-628C-024A-8C9D-003BD7A505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F85E8-0327-274A-AFD7-ADC1E1FB427A}"/>
              </a:ext>
            </a:extLst>
          </p:cNvPr>
          <p:cNvSpPr>
            <a:spLocks noGrp="1"/>
          </p:cNvSpPr>
          <p:nvPr>
            <p:ph type="dt" sz="half" idx="10"/>
          </p:nvPr>
        </p:nvSpPr>
        <p:spPr/>
        <p:txBody>
          <a:bodyPr/>
          <a:lstStyle/>
          <a:p>
            <a:fld id="{26AD27EA-FC65-E64B-9784-B5939733417E}" type="datetime1">
              <a:rPr lang="en-US" smtClean="0"/>
              <a:t>11/17/2025</a:t>
            </a:fld>
            <a:endParaRPr lang="en-US"/>
          </a:p>
        </p:txBody>
      </p:sp>
      <p:sp>
        <p:nvSpPr>
          <p:cNvPr id="5" name="Footer Placeholder 4">
            <a:extLst>
              <a:ext uri="{FF2B5EF4-FFF2-40B4-BE49-F238E27FC236}">
                <a16:creationId xmlns:a16="http://schemas.microsoft.com/office/drawing/2014/main" id="{F9C64374-87FB-4D47-AAA0-E7516EDB300E}"/>
              </a:ext>
            </a:extLst>
          </p:cNvPr>
          <p:cNvSpPr>
            <a:spLocks noGrp="1"/>
          </p:cNvSpPr>
          <p:nvPr>
            <p:ph type="ftr" sz="quarter" idx="11"/>
          </p:nvPr>
        </p:nvSpPr>
        <p:spPr/>
        <p:txBody>
          <a:bodyPr/>
          <a:lstStyle/>
          <a:p>
            <a:r>
              <a:rPr lang="en-US"/>
              <a:t>NASDA 2020, Ag Water</a:t>
            </a:r>
          </a:p>
        </p:txBody>
      </p:sp>
      <p:sp>
        <p:nvSpPr>
          <p:cNvPr id="6" name="Slide Number Placeholder 5">
            <a:extLst>
              <a:ext uri="{FF2B5EF4-FFF2-40B4-BE49-F238E27FC236}">
                <a16:creationId xmlns:a16="http://schemas.microsoft.com/office/drawing/2014/main" id="{222B7EC3-8838-1747-8951-172D8C489B36}"/>
              </a:ext>
            </a:extLst>
          </p:cNvPr>
          <p:cNvSpPr>
            <a:spLocks noGrp="1"/>
          </p:cNvSpPr>
          <p:nvPr>
            <p:ph type="sldNum" sz="quarter" idx="12"/>
          </p:nvPr>
        </p:nvSpPr>
        <p:spPr/>
        <p:txBody>
          <a:bodyPr/>
          <a:lstStyle/>
          <a:p>
            <a:fld id="{C65A8A4F-5606-FF44-A463-E2811AFBAB0A}" type="slidenum">
              <a:rPr lang="en-US" smtClean="0"/>
              <a:t>‹#›</a:t>
            </a:fld>
            <a:r>
              <a:rPr lang="en-US" dirty="0"/>
              <a:t> of 18</a:t>
            </a:r>
          </a:p>
        </p:txBody>
      </p:sp>
    </p:spTree>
    <p:extLst>
      <p:ext uri="{BB962C8B-B14F-4D97-AF65-F5344CB8AC3E}">
        <p14:creationId xmlns:p14="http://schemas.microsoft.com/office/powerpoint/2010/main" val="41373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657" y="71212"/>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96134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92FF-F515-1841-8F1C-9DDCEC3411DD}"/>
              </a:ext>
            </a:extLst>
          </p:cNvPr>
          <p:cNvSpPr>
            <a:spLocks noGrp="1"/>
          </p:cNvSpPr>
          <p:nvPr>
            <p:ph type="title"/>
          </p:nvPr>
        </p:nvSpPr>
        <p:spPr>
          <a:xfrm>
            <a:off x="831851" y="1710268"/>
            <a:ext cx="10515600" cy="285326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398822-E7A6-F243-81E7-6E7FAEA95183}"/>
              </a:ext>
            </a:extLst>
          </p:cNvPr>
          <p:cNvSpPr>
            <a:spLocks noGrp="1"/>
          </p:cNvSpPr>
          <p:nvPr>
            <p:ph type="body" idx="1"/>
          </p:nvPr>
        </p:nvSpPr>
        <p:spPr>
          <a:xfrm>
            <a:off x="831851" y="4588935"/>
            <a:ext cx="10515600" cy="15007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BCB71F-96AA-1F4E-8533-249E376F2E19}"/>
              </a:ext>
            </a:extLst>
          </p:cNvPr>
          <p:cNvSpPr>
            <a:spLocks noGrp="1"/>
          </p:cNvSpPr>
          <p:nvPr>
            <p:ph type="dt" sz="half" idx="10"/>
          </p:nvPr>
        </p:nvSpPr>
        <p:spPr/>
        <p:txBody>
          <a:bodyPr/>
          <a:lstStyle/>
          <a:p>
            <a:fld id="{24C9C020-FC91-204A-BB1E-7F943E85C7DA}" type="datetime1">
              <a:rPr lang="en-US" smtClean="0"/>
              <a:t>11/17/2025</a:t>
            </a:fld>
            <a:endParaRPr lang="en-US"/>
          </a:p>
        </p:txBody>
      </p:sp>
      <p:sp>
        <p:nvSpPr>
          <p:cNvPr id="5" name="Footer Placeholder 4">
            <a:extLst>
              <a:ext uri="{FF2B5EF4-FFF2-40B4-BE49-F238E27FC236}">
                <a16:creationId xmlns:a16="http://schemas.microsoft.com/office/drawing/2014/main" id="{9E0EC8EF-9879-C649-98CB-D522832358D2}"/>
              </a:ext>
            </a:extLst>
          </p:cNvPr>
          <p:cNvSpPr>
            <a:spLocks noGrp="1"/>
          </p:cNvSpPr>
          <p:nvPr>
            <p:ph type="ftr" sz="quarter" idx="11"/>
          </p:nvPr>
        </p:nvSpPr>
        <p:spPr/>
        <p:txBody>
          <a:bodyPr/>
          <a:lstStyle/>
          <a:p>
            <a:r>
              <a:rPr lang="en-US"/>
              <a:t>NASDA 2020, Ag Water</a:t>
            </a:r>
          </a:p>
        </p:txBody>
      </p:sp>
      <p:sp>
        <p:nvSpPr>
          <p:cNvPr id="6" name="Slide Number Placeholder 5">
            <a:extLst>
              <a:ext uri="{FF2B5EF4-FFF2-40B4-BE49-F238E27FC236}">
                <a16:creationId xmlns:a16="http://schemas.microsoft.com/office/drawing/2014/main" id="{C3F04A7A-E6E8-A845-8133-9D8CB4B338F0}"/>
              </a:ext>
            </a:extLst>
          </p:cNvPr>
          <p:cNvSpPr>
            <a:spLocks noGrp="1"/>
          </p:cNvSpPr>
          <p:nvPr>
            <p:ph type="sldNum" sz="quarter" idx="12"/>
          </p:nvPr>
        </p:nvSpPr>
        <p:spPr/>
        <p:txBody>
          <a:bodyPr/>
          <a:lstStyle/>
          <a:p>
            <a:fld id="{C65A8A4F-5606-FF44-A463-E2811AFBAB0A}" type="slidenum">
              <a:rPr lang="en-US" smtClean="0"/>
              <a:t>‹#›</a:t>
            </a:fld>
            <a:endParaRPr lang="en-US"/>
          </a:p>
        </p:txBody>
      </p:sp>
    </p:spTree>
    <p:extLst>
      <p:ext uri="{BB962C8B-B14F-4D97-AF65-F5344CB8AC3E}">
        <p14:creationId xmlns:p14="http://schemas.microsoft.com/office/powerpoint/2010/main" val="26850421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8A119-97D9-D045-A63B-B3D28DD6CD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0116A-BC6C-DF40-835A-52A34AC32BA2}"/>
              </a:ext>
            </a:extLst>
          </p:cNvPr>
          <p:cNvSpPr>
            <a:spLocks noGrp="1"/>
          </p:cNvSpPr>
          <p:nvPr>
            <p:ph sz="half" idx="1"/>
          </p:nvPr>
        </p:nvSpPr>
        <p:spPr>
          <a:xfrm>
            <a:off x="838200" y="1826685"/>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8A60B-D505-A84F-B1CA-8F7B2C994E90}"/>
              </a:ext>
            </a:extLst>
          </p:cNvPr>
          <p:cNvSpPr>
            <a:spLocks noGrp="1"/>
          </p:cNvSpPr>
          <p:nvPr>
            <p:ph sz="half" idx="2"/>
          </p:nvPr>
        </p:nvSpPr>
        <p:spPr>
          <a:xfrm>
            <a:off x="6197600" y="1826685"/>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D6F25B-F8D2-504C-9731-704F99BD5E9A}"/>
              </a:ext>
            </a:extLst>
          </p:cNvPr>
          <p:cNvSpPr>
            <a:spLocks noGrp="1"/>
          </p:cNvSpPr>
          <p:nvPr>
            <p:ph type="dt" sz="half" idx="10"/>
          </p:nvPr>
        </p:nvSpPr>
        <p:spPr/>
        <p:txBody>
          <a:bodyPr/>
          <a:lstStyle/>
          <a:p>
            <a:fld id="{4E0D09A6-91D9-8D4E-BF3B-7AFA90181216}" type="datetime1">
              <a:rPr lang="en-US" smtClean="0"/>
              <a:t>11/17/2025</a:t>
            </a:fld>
            <a:endParaRPr lang="en-US"/>
          </a:p>
        </p:txBody>
      </p:sp>
      <p:sp>
        <p:nvSpPr>
          <p:cNvPr id="6" name="Footer Placeholder 5">
            <a:extLst>
              <a:ext uri="{FF2B5EF4-FFF2-40B4-BE49-F238E27FC236}">
                <a16:creationId xmlns:a16="http://schemas.microsoft.com/office/drawing/2014/main" id="{8556450B-CC30-E848-A7FD-E9951C9B710E}"/>
              </a:ext>
            </a:extLst>
          </p:cNvPr>
          <p:cNvSpPr>
            <a:spLocks noGrp="1"/>
          </p:cNvSpPr>
          <p:nvPr>
            <p:ph type="ftr" sz="quarter" idx="11"/>
          </p:nvPr>
        </p:nvSpPr>
        <p:spPr/>
        <p:txBody>
          <a:bodyPr/>
          <a:lstStyle/>
          <a:p>
            <a:r>
              <a:rPr lang="en-US"/>
              <a:t>NASDA 2020, Ag Water</a:t>
            </a:r>
          </a:p>
        </p:txBody>
      </p:sp>
      <p:sp>
        <p:nvSpPr>
          <p:cNvPr id="7" name="Slide Number Placeholder 6">
            <a:extLst>
              <a:ext uri="{FF2B5EF4-FFF2-40B4-BE49-F238E27FC236}">
                <a16:creationId xmlns:a16="http://schemas.microsoft.com/office/drawing/2014/main" id="{F33DE8F3-9871-4A47-9895-A9710E1F1F65}"/>
              </a:ext>
            </a:extLst>
          </p:cNvPr>
          <p:cNvSpPr>
            <a:spLocks noGrp="1"/>
          </p:cNvSpPr>
          <p:nvPr>
            <p:ph type="sldNum" sz="quarter" idx="12"/>
          </p:nvPr>
        </p:nvSpPr>
        <p:spPr/>
        <p:txBody>
          <a:bodyPr/>
          <a:lstStyle/>
          <a:p>
            <a:fld id="{C65A8A4F-5606-FF44-A463-E2811AFBAB0A}" type="slidenum">
              <a:rPr lang="en-US" smtClean="0"/>
              <a:t>‹#›</a:t>
            </a:fld>
            <a:endParaRPr lang="en-US"/>
          </a:p>
        </p:txBody>
      </p:sp>
    </p:spTree>
    <p:extLst>
      <p:ext uri="{BB962C8B-B14F-4D97-AF65-F5344CB8AC3E}">
        <p14:creationId xmlns:p14="http://schemas.microsoft.com/office/powerpoint/2010/main" val="1168930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734D-26ED-BD41-9B99-717A05FC2D90}"/>
              </a:ext>
            </a:extLst>
          </p:cNvPr>
          <p:cNvSpPr>
            <a:spLocks noGrp="1"/>
          </p:cNvSpPr>
          <p:nvPr>
            <p:ph type="title"/>
          </p:nvPr>
        </p:nvSpPr>
        <p:spPr>
          <a:xfrm>
            <a:off x="840317" y="366186"/>
            <a:ext cx="105156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2260F8-0F2C-ED44-9285-A56BBBB8A6A4}"/>
              </a:ext>
            </a:extLst>
          </p:cNvPr>
          <p:cNvSpPr>
            <a:spLocks noGrp="1"/>
          </p:cNvSpPr>
          <p:nvPr>
            <p:ph type="body" idx="1"/>
          </p:nvPr>
        </p:nvSpPr>
        <p:spPr>
          <a:xfrm>
            <a:off x="840319" y="1680634"/>
            <a:ext cx="5158316"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5ACF6D-1418-6146-B97B-CF3BBD8F3A5A}"/>
              </a:ext>
            </a:extLst>
          </p:cNvPr>
          <p:cNvSpPr>
            <a:spLocks noGrp="1"/>
          </p:cNvSpPr>
          <p:nvPr>
            <p:ph sz="half" idx="2"/>
          </p:nvPr>
        </p:nvSpPr>
        <p:spPr>
          <a:xfrm>
            <a:off x="840319"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A5F1FA-681B-0C4F-A257-8F930EC965C2}"/>
              </a:ext>
            </a:extLst>
          </p:cNvPr>
          <p:cNvSpPr>
            <a:spLocks noGrp="1"/>
          </p:cNvSpPr>
          <p:nvPr>
            <p:ph type="body" sz="quarter" idx="3"/>
          </p:nvPr>
        </p:nvSpPr>
        <p:spPr>
          <a:xfrm>
            <a:off x="6172200" y="1680634"/>
            <a:ext cx="5183717"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E41423-F901-CB4C-A9CC-80F88073CBC6}"/>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A26942-3F51-A448-8A4A-CCBE7AD14B73}"/>
              </a:ext>
            </a:extLst>
          </p:cNvPr>
          <p:cNvSpPr>
            <a:spLocks noGrp="1"/>
          </p:cNvSpPr>
          <p:nvPr>
            <p:ph type="dt" sz="half" idx="10"/>
          </p:nvPr>
        </p:nvSpPr>
        <p:spPr/>
        <p:txBody>
          <a:bodyPr/>
          <a:lstStyle/>
          <a:p>
            <a:fld id="{FE68F7DC-DC91-2043-BAE2-996810142367}" type="datetime1">
              <a:rPr lang="en-US" smtClean="0"/>
              <a:t>11/17/2025</a:t>
            </a:fld>
            <a:endParaRPr lang="en-US"/>
          </a:p>
        </p:txBody>
      </p:sp>
      <p:sp>
        <p:nvSpPr>
          <p:cNvPr id="8" name="Footer Placeholder 7">
            <a:extLst>
              <a:ext uri="{FF2B5EF4-FFF2-40B4-BE49-F238E27FC236}">
                <a16:creationId xmlns:a16="http://schemas.microsoft.com/office/drawing/2014/main" id="{ECDFCA2F-A81A-934E-8F52-8B6FB38D9B05}"/>
              </a:ext>
            </a:extLst>
          </p:cNvPr>
          <p:cNvSpPr>
            <a:spLocks noGrp="1"/>
          </p:cNvSpPr>
          <p:nvPr>
            <p:ph type="ftr" sz="quarter" idx="11"/>
          </p:nvPr>
        </p:nvSpPr>
        <p:spPr/>
        <p:txBody>
          <a:bodyPr/>
          <a:lstStyle/>
          <a:p>
            <a:r>
              <a:rPr lang="en-US"/>
              <a:t>NASDA 2020, Ag Water</a:t>
            </a:r>
          </a:p>
        </p:txBody>
      </p:sp>
      <p:sp>
        <p:nvSpPr>
          <p:cNvPr id="9" name="Slide Number Placeholder 8">
            <a:extLst>
              <a:ext uri="{FF2B5EF4-FFF2-40B4-BE49-F238E27FC236}">
                <a16:creationId xmlns:a16="http://schemas.microsoft.com/office/drawing/2014/main" id="{5C202947-07BA-D34F-9C23-2B021A80D4A2}"/>
              </a:ext>
            </a:extLst>
          </p:cNvPr>
          <p:cNvSpPr>
            <a:spLocks noGrp="1"/>
          </p:cNvSpPr>
          <p:nvPr>
            <p:ph type="sldNum" sz="quarter" idx="12"/>
          </p:nvPr>
        </p:nvSpPr>
        <p:spPr/>
        <p:txBody>
          <a:bodyPr/>
          <a:lstStyle/>
          <a:p>
            <a:fld id="{C65A8A4F-5606-FF44-A463-E2811AFBAB0A}" type="slidenum">
              <a:rPr lang="en-US" smtClean="0"/>
              <a:t>‹#›</a:t>
            </a:fld>
            <a:endParaRPr lang="en-US"/>
          </a:p>
        </p:txBody>
      </p:sp>
    </p:spTree>
    <p:extLst>
      <p:ext uri="{BB962C8B-B14F-4D97-AF65-F5344CB8AC3E}">
        <p14:creationId xmlns:p14="http://schemas.microsoft.com/office/powerpoint/2010/main" val="3591455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CFAB-7B33-964E-838E-DD919C45E9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168C19-BAF4-0C48-A67D-6BC7BD32C285}"/>
              </a:ext>
            </a:extLst>
          </p:cNvPr>
          <p:cNvSpPr>
            <a:spLocks noGrp="1"/>
          </p:cNvSpPr>
          <p:nvPr>
            <p:ph type="dt" sz="half" idx="10"/>
          </p:nvPr>
        </p:nvSpPr>
        <p:spPr/>
        <p:txBody>
          <a:bodyPr/>
          <a:lstStyle/>
          <a:p>
            <a:fld id="{5B1421C1-5842-0949-8481-31EEEBD24433}" type="datetime1">
              <a:rPr lang="en-US" smtClean="0"/>
              <a:t>11/17/2025</a:t>
            </a:fld>
            <a:endParaRPr lang="en-US"/>
          </a:p>
        </p:txBody>
      </p:sp>
      <p:sp>
        <p:nvSpPr>
          <p:cNvPr id="4" name="Footer Placeholder 3">
            <a:extLst>
              <a:ext uri="{FF2B5EF4-FFF2-40B4-BE49-F238E27FC236}">
                <a16:creationId xmlns:a16="http://schemas.microsoft.com/office/drawing/2014/main" id="{46B86F63-DB07-2A47-BE5E-E18CE34D6A84}"/>
              </a:ext>
            </a:extLst>
          </p:cNvPr>
          <p:cNvSpPr>
            <a:spLocks noGrp="1"/>
          </p:cNvSpPr>
          <p:nvPr>
            <p:ph type="ftr" sz="quarter" idx="11"/>
          </p:nvPr>
        </p:nvSpPr>
        <p:spPr/>
        <p:txBody>
          <a:bodyPr/>
          <a:lstStyle/>
          <a:p>
            <a:r>
              <a:rPr lang="en-US"/>
              <a:t>NASDA 2020, Ag Water</a:t>
            </a:r>
          </a:p>
        </p:txBody>
      </p:sp>
      <p:sp>
        <p:nvSpPr>
          <p:cNvPr id="5" name="Slide Number Placeholder 4">
            <a:extLst>
              <a:ext uri="{FF2B5EF4-FFF2-40B4-BE49-F238E27FC236}">
                <a16:creationId xmlns:a16="http://schemas.microsoft.com/office/drawing/2014/main" id="{9E6916E7-B0DE-2B4B-B5B6-8933F13B17D5}"/>
              </a:ext>
            </a:extLst>
          </p:cNvPr>
          <p:cNvSpPr>
            <a:spLocks noGrp="1"/>
          </p:cNvSpPr>
          <p:nvPr>
            <p:ph type="sldNum" sz="quarter" idx="12"/>
          </p:nvPr>
        </p:nvSpPr>
        <p:spPr/>
        <p:txBody>
          <a:bodyPr/>
          <a:lstStyle/>
          <a:p>
            <a:fld id="{C65A8A4F-5606-FF44-A463-E2811AFBAB0A}" type="slidenum">
              <a:rPr lang="en-US" smtClean="0"/>
              <a:t>‹#›</a:t>
            </a:fld>
            <a:endParaRPr lang="en-US"/>
          </a:p>
        </p:txBody>
      </p:sp>
    </p:spTree>
    <p:extLst>
      <p:ext uri="{BB962C8B-B14F-4D97-AF65-F5344CB8AC3E}">
        <p14:creationId xmlns:p14="http://schemas.microsoft.com/office/powerpoint/2010/main" val="17888246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8925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7113D-217D-C44E-869D-8C444F69B80F}"/>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C11485-B0B3-5447-93E7-DD71DCB470F0}"/>
              </a:ext>
            </a:extLst>
          </p:cNvPr>
          <p:cNvSpPr>
            <a:spLocks noGrp="1"/>
          </p:cNvSpPr>
          <p:nvPr>
            <p:ph idx="1"/>
          </p:nvPr>
        </p:nvSpPr>
        <p:spPr>
          <a:xfrm>
            <a:off x="5183717" y="988486"/>
            <a:ext cx="6172200"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9E6CD-5B5C-404E-8073-FB8A03764D65}"/>
              </a:ext>
            </a:extLst>
          </p:cNvPr>
          <p:cNvSpPr>
            <a:spLocks noGrp="1"/>
          </p:cNvSpPr>
          <p:nvPr>
            <p:ph type="body" sz="half" idx="2"/>
          </p:nvPr>
        </p:nvSpPr>
        <p:spPr>
          <a:xfrm>
            <a:off x="840319" y="2057401"/>
            <a:ext cx="3932767"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92C67D-A8ED-F14D-9042-5E4BE6A9363C}"/>
              </a:ext>
            </a:extLst>
          </p:cNvPr>
          <p:cNvSpPr>
            <a:spLocks noGrp="1"/>
          </p:cNvSpPr>
          <p:nvPr>
            <p:ph type="dt" sz="half" idx="10"/>
          </p:nvPr>
        </p:nvSpPr>
        <p:spPr/>
        <p:txBody>
          <a:bodyPr/>
          <a:lstStyle/>
          <a:p>
            <a:fld id="{5017F622-04A0-0B4D-BC4F-78FA04FE1888}" type="datetime1">
              <a:rPr lang="en-US" smtClean="0"/>
              <a:t>11/17/2025</a:t>
            </a:fld>
            <a:endParaRPr lang="en-US"/>
          </a:p>
        </p:txBody>
      </p:sp>
      <p:sp>
        <p:nvSpPr>
          <p:cNvPr id="6" name="Footer Placeholder 5">
            <a:extLst>
              <a:ext uri="{FF2B5EF4-FFF2-40B4-BE49-F238E27FC236}">
                <a16:creationId xmlns:a16="http://schemas.microsoft.com/office/drawing/2014/main" id="{C5C45CAC-15F6-604B-95C4-857745AFF9C6}"/>
              </a:ext>
            </a:extLst>
          </p:cNvPr>
          <p:cNvSpPr>
            <a:spLocks noGrp="1"/>
          </p:cNvSpPr>
          <p:nvPr>
            <p:ph type="ftr" sz="quarter" idx="11"/>
          </p:nvPr>
        </p:nvSpPr>
        <p:spPr/>
        <p:txBody>
          <a:bodyPr/>
          <a:lstStyle/>
          <a:p>
            <a:r>
              <a:rPr lang="en-US"/>
              <a:t>NASDA 2020, Ag Water</a:t>
            </a:r>
          </a:p>
        </p:txBody>
      </p:sp>
      <p:sp>
        <p:nvSpPr>
          <p:cNvPr id="7" name="Slide Number Placeholder 6">
            <a:extLst>
              <a:ext uri="{FF2B5EF4-FFF2-40B4-BE49-F238E27FC236}">
                <a16:creationId xmlns:a16="http://schemas.microsoft.com/office/drawing/2014/main" id="{EE2AEDA5-6995-3841-A6AE-B132F0FD2548}"/>
              </a:ext>
            </a:extLst>
          </p:cNvPr>
          <p:cNvSpPr>
            <a:spLocks noGrp="1"/>
          </p:cNvSpPr>
          <p:nvPr>
            <p:ph type="sldNum" sz="quarter" idx="12"/>
          </p:nvPr>
        </p:nvSpPr>
        <p:spPr/>
        <p:txBody>
          <a:bodyPr/>
          <a:lstStyle/>
          <a:p>
            <a:fld id="{C65A8A4F-5606-FF44-A463-E2811AFBAB0A}" type="slidenum">
              <a:rPr lang="en-US" smtClean="0"/>
              <a:t>‹#›</a:t>
            </a:fld>
            <a:endParaRPr lang="en-US"/>
          </a:p>
        </p:txBody>
      </p:sp>
    </p:spTree>
    <p:extLst>
      <p:ext uri="{BB962C8B-B14F-4D97-AF65-F5344CB8AC3E}">
        <p14:creationId xmlns:p14="http://schemas.microsoft.com/office/powerpoint/2010/main" val="11551086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8818-450E-614D-AD23-8EE075A98A9B}"/>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C05636-1EFB-C040-90A6-764DD8F208C6}"/>
              </a:ext>
            </a:extLst>
          </p:cNvPr>
          <p:cNvSpPr>
            <a:spLocks noGrp="1"/>
          </p:cNvSpPr>
          <p:nvPr>
            <p:ph type="pic" idx="1"/>
          </p:nvPr>
        </p:nvSpPr>
        <p:spPr>
          <a:xfrm>
            <a:off x="5183717" y="988486"/>
            <a:ext cx="6172200" cy="48725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D3E155-2751-124F-A8A8-C660997BD562}"/>
              </a:ext>
            </a:extLst>
          </p:cNvPr>
          <p:cNvSpPr>
            <a:spLocks noGrp="1"/>
          </p:cNvSpPr>
          <p:nvPr>
            <p:ph type="body" sz="half" idx="2"/>
          </p:nvPr>
        </p:nvSpPr>
        <p:spPr>
          <a:xfrm>
            <a:off x="840319" y="2057401"/>
            <a:ext cx="3932767"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2139B-8C7C-BD4D-8982-CB5497A7BAB1}"/>
              </a:ext>
            </a:extLst>
          </p:cNvPr>
          <p:cNvSpPr>
            <a:spLocks noGrp="1"/>
          </p:cNvSpPr>
          <p:nvPr>
            <p:ph type="dt" sz="half" idx="10"/>
          </p:nvPr>
        </p:nvSpPr>
        <p:spPr/>
        <p:txBody>
          <a:bodyPr/>
          <a:lstStyle/>
          <a:p>
            <a:fld id="{5BA0F0E1-B04D-3D4A-92C6-CFF581D7F3E0}" type="datetime1">
              <a:rPr lang="en-US" smtClean="0"/>
              <a:t>11/17/2025</a:t>
            </a:fld>
            <a:endParaRPr lang="en-US"/>
          </a:p>
        </p:txBody>
      </p:sp>
      <p:sp>
        <p:nvSpPr>
          <p:cNvPr id="6" name="Footer Placeholder 5">
            <a:extLst>
              <a:ext uri="{FF2B5EF4-FFF2-40B4-BE49-F238E27FC236}">
                <a16:creationId xmlns:a16="http://schemas.microsoft.com/office/drawing/2014/main" id="{F8724A5A-8F62-AA4A-9CD3-DF6D0D6437EF}"/>
              </a:ext>
            </a:extLst>
          </p:cNvPr>
          <p:cNvSpPr>
            <a:spLocks noGrp="1"/>
          </p:cNvSpPr>
          <p:nvPr>
            <p:ph type="ftr" sz="quarter" idx="11"/>
          </p:nvPr>
        </p:nvSpPr>
        <p:spPr/>
        <p:txBody>
          <a:bodyPr/>
          <a:lstStyle/>
          <a:p>
            <a:r>
              <a:rPr lang="en-US"/>
              <a:t>NASDA 2020, Ag Water</a:t>
            </a:r>
          </a:p>
        </p:txBody>
      </p:sp>
      <p:sp>
        <p:nvSpPr>
          <p:cNvPr id="7" name="Slide Number Placeholder 6">
            <a:extLst>
              <a:ext uri="{FF2B5EF4-FFF2-40B4-BE49-F238E27FC236}">
                <a16:creationId xmlns:a16="http://schemas.microsoft.com/office/drawing/2014/main" id="{6E766019-3A39-2943-9289-BEEDED9A8C5B}"/>
              </a:ext>
            </a:extLst>
          </p:cNvPr>
          <p:cNvSpPr>
            <a:spLocks noGrp="1"/>
          </p:cNvSpPr>
          <p:nvPr>
            <p:ph type="sldNum" sz="quarter" idx="12"/>
          </p:nvPr>
        </p:nvSpPr>
        <p:spPr/>
        <p:txBody>
          <a:bodyPr/>
          <a:lstStyle/>
          <a:p>
            <a:fld id="{C65A8A4F-5606-FF44-A463-E2811AFBAB0A}" type="slidenum">
              <a:rPr lang="en-US" smtClean="0"/>
              <a:t>‹#›</a:t>
            </a:fld>
            <a:endParaRPr lang="en-US"/>
          </a:p>
        </p:txBody>
      </p:sp>
    </p:spTree>
    <p:extLst>
      <p:ext uri="{BB962C8B-B14F-4D97-AF65-F5344CB8AC3E}">
        <p14:creationId xmlns:p14="http://schemas.microsoft.com/office/powerpoint/2010/main" val="4015235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D4E4-01EB-F443-849F-F1C7DBC044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DDDBEC-8E87-3D41-BD6F-7936013B4C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1607E-63FF-6F41-84A3-7D5365223593}"/>
              </a:ext>
            </a:extLst>
          </p:cNvPr>
          <p:cNvSpPr>
            <a:spLocks noGrp="1"/>
          </p:cNvSpPr>
          <p:nvPr>
            <p:ph type="dt" sz="half" idx="10"/>
          </p:nvPr>
        </p:nvSpPr>
        <p:spPr/>
        <p:txBody>
          <a:bodyPr/>
          <a:lstStyle/>
          <a:p>
            <a:fld id="{AFAC25DC-9711-2F44-A5B2-7266319E9681}" type="datetime1">
              <a:rPr lang="en-US" smtClean="0"/>
              <a:t>11/17/2025</a:t>
            </a:fld>
            <a:endParaRPr lang="en-US"/>
          </a:p>
        </p:txBody>
      </p:sp>
      <p:sp>
        <p:nvSpPr>
          <p:cNvPr id="5" name="Footer Placeholder 4">
            <a:extLst>
              <a:ext uri="{FF2B5EF4-FFF2-40B4-BE49-F238E27FC236}">
                <a16:creationId xmlns:a16="http://schemas.microsoft.com/office/drawing/2014/main" id="{A1366ECD-36AF-A04D-A638-EA36C2B0F399}"/>
              </a:ext>
            </a:extLst>
          </p:cNvPr>
          <p:cNvSpPr>
            <a:spLocks noGrp="1"/>
          </p:cNvSpPr>
          <p:nvPr>
            <p:ph type="ftr" sz="quarter" idx="11"/>
          </p:nvPr>
        </p:nvSpPr>
        <p:spPr/>
        <p:txBody>
          <a:bodyPr/>
          <a:lstStyle/>
          <a:p>
            <a:r>
              <a:rPr lang="en-US"/>
              <a:t>NASDA 2020, Ag Water</a:t>
            </a:r>
          </a:p>
        </p:txBody>
      </p:sp>
      <p:sp>
        <p:nvSpPr>
          <p:cNvPr id="6" name="Slide Number Placeholder 5">
            <a:extLst>
              <a:ext uri="{FF2B5EF4-FFF2-40B4-BE49-F238E27FC236}">
                <a16:creationId xmlns:a16="http://schemas.microsoft.com/office/drawing/2014/main" id="{BF467527-9D91-054C-8652-1205ED6950AF}"/>
              </a:ext>
            </a:extLst>
          </p:cNvPr>
          <p:cNvSpPr>
            <a:spLocks noGrp="1"/>
          </p:cNvSpPr>
          <p:nvPr>
            <p:ph type="sldNum" sz="quarter" idx="12"/>
          </p:nvPr>
        </p:nvSpPr>
        <p:spPr/>
        <p:txBody>
          <a:bodyPr/>
          <a:lstStyle/>
          <a:p>
            <a:fld id="{C65A8A4F-5606-FF44-A463-E2811AFBAB0A}" type="slidenum">
              <a:rPr lang="en-US" smtClean="0"/>
              <a:t>‹#›</a:t>
            </a:fld>
            <a:endParaRPr lang="en-US"/>
          </a:p>
        </p:txBody>
      </p:sp>
    </p:spTree>
    <p:extLst>
      <p:ext uri="{BB962C8B-B14F-4D97-AF65-F5344CB8AC3E}">
        <p14:creationId xmlns:p14="http://schemas.microsoft.com/office/powerpoint/2010/main" val="13743339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735D65-7665-2C40-8228-405A4269222D}"/>
              </a:ext>
            </a:extLst>
          </p:cNvPr>
          <p:cNvSpPr>
            <a:spLocks noGrp="1"/>
          </p:cNvSpPr>
          <p:nvPr>
            <p:ph type="title" orient="vert"/>
          </p:nvPr>
        </p:nvSpPr>
        <p:spPr>
          <a:xfrm>
            <a:off x="8724902" y="366186"/>
            <a:ext cx="2628900"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BABBAF-AE46-484E-AEC3-32867918D629}"/>
              </a:ext>
            </a:extLst>
          </p:cNvPr>
          <p:cNvSpPr>
            <a:spLocks noGrp="1"/>
          </p:cNvSpPr>
          <p:nvPr>
            <p:ph type="body" orient="vert" idx="1"/>
          </p:nvPr>
        </p:nvSpPr>
        <p:spPr>
          <a:xfrm>
            <a:off x="838202" y="366186"/>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E8216-3F62-354F-89AE-FD33EC083D95}"/>
              </a:ext>
            </a:extLst>
          </p:cNvPr>
          <p:cNvSpPr>
            <a:spLocks noGrp="1"/>
          </p:cNvSpPr>
          <p:nvPr>
            <p:ph type="dt" sz="half" idx="10"/>
          </p:nvPr>
        </p:nvSpPr>
        <p:spPr/>
        <p:txBody>
          <a:bodyPr/>
          <a:lstStyle/>
          <a:p>
            <a:fld id="{D945B31F-6A5F-9649-A84F-B89A9565E08A}" type="datetime1">
              <a:rPr lang="en-US" smtClean="0"/>
              <a:t>11/17/2025</a:t>
            </a:fld>
            <a:endParaRPr lang="en-US"/>
          </a:p>
        </p:txBody>
      </p:sp>
      <p:sp>
        <p:nvSpPr>
          <p:cNvPr id="5" name="Footer Placeholder 4">
            <a:extLst>
              <a:ext uri="{FF2B5EF4-FFF2-40B4-BE49-F238E27FC236}">
                <a16:creationId xmlns:a16="http://schemas.microsoft.com/office/drawing/2014/main" id="{33725105-B0C2-9D42-8CC4-01ADFCDA36C9}"/>
              </a:ext>
            </a:extLst>
          </p:cNvPr>
          <p:cNvSpPr>
            <a:spLocks noGrp="1"/>
          </p:cNvSpPr>
          <p:nvPr>
            <p:ph type="ftr" sz="quarter" idx="11"/>
          </p:nvPr>
        </p:nvSpPr>
        <p:spPr/>
        <p:txBody>
          <a:bodyPr/>
          <a:lstStyle/>
          <a:p>
            <a:r>
              <a:rPr lang="en-US"/>
              <a:t>NASDA 2020, Ag Water</a:t>
            </a:r>
          </a:p>
        </p:txBody>
      </p:sp>
      <p:sp>
        <p:nvSpPr>
          <p:cNvPr id="6" name="Slide Number Placeholder 5">
            <a:extLst>
              <a:ext uri="{FF2B5EF4-FFF2-40B4-BE49-F238E27FC236}">
                <a16:creationId xmlns:a16="http://schemas.microsoft.com/office/drawing/2014/main" id="{16004BA3-39FD-EA40-9418-9C014DFD0669}"/>
              </a:ext>
            </a:extLst>
          </p:cNvPr>
          <p:cNvSpPr>
            <a:spLocks noGrp="1"/>
          </p:cNvSpPr>
          <p:nvPr>
            <p:ph type="sldNum" sz="quarter" idx="12"/>
          </p:nvPr>
        </p:nvSpPr>
        <p:spPr/>
        <p:txBody>
          <a:bodyPr/>
          <a:lstStyle/>
          <a:p>
            <a:fld id="{C65A8A4F-5606-FF44-A463-E2811AFBAB0A}" type="slidenum">
              <a:rPr lang="en-US" smtClean="0"/>
              <a:t>‹#›</a:t>
            </a:fld>
            <a:endParaRPr lang="en-US"/>
          </a:p>
        </p:txBody>
      </p:sp>
    </p:spTree>
    <p:extLst>
      <p:ext uri="{BB962C8B-B14F-4D97-AF65-F5344CB8AC3E}">
        <p14:creationId xmlns:p14="http://schemas.microsoft.com/office/powerpoint/2010/main" val="28705592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947544" y="1288497"/>
            <a:ext cx="4913032" cy="4634459"/>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419100" y="1"/>
            <a:ext cx="11772901"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userDrawn="1">
            <p:ph type="title"/>
          </p:nvPr>
        </p:nvSpPr>
        <p:spPr>
          <a:xfrm>
            <a:off x="696687" y="12130"/>
            <a:ext cx="11495315" cy="1155779"/>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dirty="0"/>
          </a:p>
        </p:txBody>
      </p:sp>
      <p:sp>
        <p:nvSpPr>
          <p:cNvPr id="5" name="Subtitle 2"/>
          <p:cNvSpPr>
            <a:spLocks noGrp="1"/>
          </p:cNvSpPr>
          <p:nvPr userDrawn="1">
            <p:ph type="subTitle" idx="1"/>
          </p:nvPr>
        </p:nvSpPr>
        <p:spPr>
          <a:xfrm>
            <a:off x="696687" y="1368341"/>
            <a:ext cx="10156192" cy="4572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userDrawn="1">
            <p:ph type="body" sz="quarter" idx="10"/>
          </p:nvPr>
        </p:nvSpPr>
        <p:spPr>
          <a:xfrm>
            <a:off x="616740" y="2520847"/>
            <a:ext cx="10156192" cy="1039317"/>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4"/>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6"/>
            <a:ext cx="5575883" cy="400110"/>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tabLst/>
              <a:defRPr/>
            </a:pPr>
            <a:r>
              <a:rPr lang="en-US" sz="2000" b="1" dirty="0">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2" y="3"/>
            <a:ext cx="356209" cy="1194093"/>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Tree>
    <p:extLst>
      <p:ext uri="{BB962C8B-B14F-4D97-AF65-F5344CB8AC3E}">
        <p14:creationId xmlns:p14="http://schemas.microsoft.com/office/powerpoint/2010/main" val="13015518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5138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userDrawn="1">
            <p:ph type="title"/>
          </p:nvPr>
        </p:nvSpPr>
        <p:spPr>
          <a:xfrm>
            <a:off x="914401" y="12130"/>
            <a:ext cx="11277600" cy="1155779"/>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dirty="0"/>
          </a:p>
        </p:txBody>
      </p:sp>
      <p:sp>
        <p:nvSpPr>
          <p:cNvPr id="5" name="Subtitle 2"/>
          <p:cNvSpPr>
            <a:spLocks noGrp="1"/>
          </p:cNvSpPr>
          <p:nvPr userDrawn="1">
            <p:ph type="subTitle" idx="1"/>
          </p:nvPr>
        </p:nvSpPr>
        <p:spPr>
          <a:xfrm>
            <a:off x="914402" y="1415968"/>
            <a:ext cx="9938477" cy="4572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userDrawn="1">
            <p:ph type="body" sz="quarter" idx="10"/>
          </p:nvPr>
        </p:nvSpPr>
        <p:spPr>
          <a:xfrm>
            <a:off x="914401" y="2520847"/>
            <a:ext cx="9858531" cy="1039317"/>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4"/>
            <a:ext cx="1672779" cy="95900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2" y="3"/>
            <a:ext cx="356209" cy="1194093"/>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Tree>
    <p:extLst>
      <p:ext uri="{BB962C8B-B14F-4D97-AF65-F5344CB8AC3E}">
        <p14:creationId xmlns:p14="http://schemas.microsoft.com/office/powerpoint/2010/main" val="139097658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3" y="6727353"/>
            <a:ext cx="804111" cy="121584"/>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8903847" y="6727353"/>
            <a:ext cx="804111" cy="121584"/>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0494265" y="6727353"/>
            <a:ext cx="1697737" cy="121584"/>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2" y="6727353"/>
            <a:ext cx="7572332" cy="12158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7308079" y="6727353"/>
            <a:ext cx="804111" cy="121584"/>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 name="Title 1"/>
          <p:cNvSpPr>
            <a:spLocks noGrp="1"/>
          </p:cNvSpPr>
          <p:nvPr userDrawn="1">
            <p:ph type="title" hasCustomPrompt="1"/>
          </p:nvPr>
        </p:nvSpPr>
        <p:spPr>
          <a:xfrm>
            <a:off x="609600" y="274640"/>
            <a:ext cx="10972800" cy="919455"/>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dirty="0"/>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6001465"/>
            <a:ext cx="1158819" cy="664349"/>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2" y="3"/>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Tree>
    <p:extLst>
      <p:ext uri="{BB962C8B-B14F-4D97-AF65-F5344CB8AC3E}">
        <p14:creationId xmlns:p14="http://schemas.microsoft.com/office/powerpoint/2010/main" val="320877395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3" y="6727353"/>
            <a:ext cx="804111" cy="121584"/>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8903847" y="6727353"/>
            <a:ext cx="804111" cy="121584"/>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0494265" y="6727353"/>
            <a:ext cx="1697737" cy="121584"/>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2" y="6727353"/>
            <a:ext cx="7572332" cy="12158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7308079" y="6727353"/>
            <a:ext cx="804111" cy="121584"/>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 name="Title 1"/>
          <p:cNvSpPr>
            <a:spLocks noGrp="1"/>
          </p:cNvSpPr>
          <p:nvPr userDrawn="1">
            <p:ph type="title" hasCustomPrompt="1"/>
          </p:nvPr>
        </p:nvSpPr>
        <p:spPr>
          <a:xfrm>
            <a:off x="609600" y="274640"/>
            <a:ext cx="10972800" cy="919455"/>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dirty="0"/>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2" y="3"/>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Tree>
    <p:extLst>
      <p:ext uri="{BB962C8B-B14F-4D97-AF65-F5344CB8AC3E}">
        <p14:creationId xmlns:p14="http://schemas.microsoft.com/office/powerpoint/2010/main" val="6336552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3" y="6727353"/>
            <a:ext cx="804111" cy="121584"/>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7" y="6727353"/>
            <a:ext cx="804111" cy="121584"/>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5" y="6727353"/>
            <a:ext cx="1697737" cy="121584"/>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2" y="6727353"/>
            <a:ext cx="7572332" cy="12158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9" y="6727353"/>
            <a:ext cx="804111" cy="121584"/>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4"/>
            <a:ext cx="1672779" cy="95900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2" y="3"/>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Tree>
    <p:extLst>
      <p:ext uri="{BB962C8B-B14F-4D97-AF65-F5344CB8AC3E}">
        <p14:creationId xmlns:p14="http://schemas.microsoft.com/office/powerpoint/2010/main" val="288518651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3" y="6727353"/>
            <a:ext cx="804111" cy="121584"/>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7" y="6727353"/>
            <a:ext cx="804111" cy="121584"/>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5" y="6727353"/>
            <a:ext cx="1697737" cy="121584"/>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2" y="6727353"/>
            <a:ext cx="7572332" cy="121584"/>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9" y="6727353"/>
            <a:ext cx="804111" cy="121584"/>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2" y="3"/>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Tree>
    <p:extLst>
      <p:ext uri="{BB962C8B-B14F-4D97-AF65-F5344CB8AC3E}">
        <p14:creationId xmlns:p14="http://schemas.microsoft.com/office/powerpoint/2010/main" val="166851382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6" y="3255152"/>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239484" y="4688983"/>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4"/>
            <a:ext cx="1672779" cy="959001"/>
          </a:xfrm>
          <a:prstGeom prst="rect">
            <a:avLst/>
          </a:prstGeom>
        </p:spPr>
      </p:pic>
    </p:spTree>
    <p:extLst>
      <p:ext uri="{BB962C8B-B14F-4D97-AF65-F5344CB8AC3E}">
        <p14:creationId xmlns:p14="http://schemas.microsoft.com/office/powerpoint/2010/main" val="350714561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9425" y="674916"/>
            <a:ext cx="5979136" cy="5795163"/>
          </a:xfrm>
          <a:prstGeom prst="rect">
            <a:avLst/>
          </a:prstGeom>
        </p:spPr>
      </p:pic>
      <p:sp>
        <p:nvSpPr>
          <p:cNvPr id="2" name="Title 1"/>
          <p:cNvSpPr>
            <a:spLocks noGrp="1"/>
          </p:cNvSpPr>
          <p:nvPr>
            <p:ph type="title"/>
          </p:nvPr>
        </p:nvSpPr>
        <p:spPr>
          <a:xfrm>
            <a:off x="239486" y="3255152"/>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239484" y="4688983"/>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4"/>
            <a:ext cx="1672779" cy="959001"/>
          </a:xfrm>
          <a:prstGeom prst="rect">
            <a:avLst/>
          </a:prstGeom>
        </p:spPr>
      </p:pic>
    </p:spTree>
    <p:extLst>
      <p:ext uri="{BB962C8B-B14F-4D97-AF65-F5344CB8AC3E}">
        <p14:creationId xmlns:p14="http://schemas.microsoft.com/office/powerpoint/2010/main" val="340737596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0"/>
            <a:ext cx="12192000" cy="1177559"/>
          </a:xfrm>
          <a:prstGeom prst="rect">
            <a:avLst/>
          </a:prstGeom>
        </p:spPr>
      </p:pic>
      <p:sp>
        <p:nvSpPr>
          <p:cNvPr id="3" name="TextBox 2"/>
          <p:cNvSpPr txBox="1"/>
          <p:nvPr userDrawn="1"/>
        </p:nvSpPr>
        <p:spPr>
          <a:xfrm>
            <a:off x="169626" y="3662434"/>
            <a:ext cx="8852455" cy="1384995"/>
          </a:xfrm>
          <a:prstGeom prst="rect">
            <a:avLst/>
          </a:prstGeom>
          <a:noFill/>
        </p:spPr>
        <p:txBody>
          <a:bodyPr wrap="square" rtlCol="0">
            <a:spAutoFit/>
          </a:bodyPr>
          <a:lstStyle/>
          <a:p>
            <a:r>
              <a:rPr lang="en-US" sz="1200" dirty="0">
                <a:solidFill>
                  <a:srgbClr val="2D2D2D"/>
                </a:solidFill>
                <a:latin typeface="Calibri" panose="020F0502020204030204" pitchFamily="34" charset="0"/>
              </a:rPr>
              <a:t>For more information, contact CDC</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1-800-CDC-INFO (232-4636)</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TTY:  1-888-232-6348    www.cdc.gov</a:t>
            </a: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9"/>
            <a:ext cx="1672779" cy="95900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7112341" y="234189"/>
            <a:ext cx="4913032" cy="4634459"/>
          </a:xfrm>
          <a:prstGeom prst="rect">
            <a:avLst/>
          </a:prstGeom>
        </p:spPr>
      </p:pic>
    </p:spTree>
    <p:extLst>
      <p:ext uri="{BB962C8B-B14F-4D97-AF65-F5344CB8AC3E}">
        <p14:creationId xmlns:p14="http://schemas.microsoft.com/office/powerpoint/2010/main" val="13853888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0"/>
            <a:ext cx="12192000" cy="1177559"/>
          </a:xfrm>
          <a:prstGeom prst="rect">
            <a:avLst/>
          </a:prstGeom>
        </p:spPr>
      </p:pic>
      <p:sp>
        <p:nvSpPr>
          <p:cNvPr id="3" name="TextBox 2"/>
          <p:cNvSpPr txBox="1"/>
          <p:nvPr userDrawn="1"/>
        </p:nvSpPr>
        <p:spPr>
          <a:xfrm>
            <a:off x="169626" y="3662434"/>
            <a:ext cx="8852455" cy="1384995"/>
          </a:xfrm>
          <a:prstGeom prst="rect">
            <a:avLst/>
          </a:prstGeom>
          <a:noFill/>
        </p:spPr>
        <p:txBody>
          <a:bodyPr wrap="square" rtlCol="0">
            <a:spAutoFit/>
          </a:bodyPr>
          <a:lstStyle/>
          <a:p>
            <a:r>
              <a:rPr lang="en-US" sz="1200" dirty="0">
                <a:solidFill>
                  <a:srgbClr val="2D2D2D"/>
                </a:solidFill>
                <a:latin typeface="Calibri" panose="020F0502020204030204" pitchFamily="34" charset="0"/>
              </a:rPr>
              <a:t>For more information, contact CDC</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1-800-CDC-INFO (232-4636)</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TTY:  1-888-232-6348    www.cdc.gov</a:t>
            </a: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9"/>
            <a:ext cx="1672779" cy="95900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3391760"/>
          </a:xfrm>
          <a:prstGeom prst="rect">
            <a:avLst/>
          </a:prstGeom>
        </p:spPr>
      </p:pic>
    </p:spTree>
    <p:extLst>
      <p:ext uri="{BB962C8B-B14F-4D97-AF65-F5344CB8AC3E}">
        <p14:creationId xmlns:p14="http://schemas.microsoft.com/office/powerpoint/2010/main" val="300300167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4658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895808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B951D196-26CC-475C-A3C5-6D4735766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164431"/>
          </a:xfrm>
          <a:prstGeom prst="rect">
            <a:avLst/>
          </a:prstGeom>
        </p:spPr>
      </p:pic>
      <p:pic>
        <p:nvPicPr>
          <p:cNvPr id="8" name="Picture 7">
            <a:extLst>
              <a:ext uri="{FF2B5EF4-FFF2-40B4-BE49-F238E27FC236}">
                <a16:creationId xmlns:a16="http://schemas.microsoft.com/office/drawing/2014/main" id="{55D4E189-63AD-4F94-8BFB-5EBFE3AF16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31146" y="381000"/>
            <a:ext cx="2236879" cy="453186"/>
          </a:xfrm>
          <a:prstGeom prst="rect">
            <a:avLst/>
          </a:prstGeom>
        </p:spPr>
      </p:pic>
    </p:spTree>
    <p:extLst>
      <p:ext uri="{BB962C8B-B14F-4D97-AF65-F5344CB8AC3E}">
        <p14:creationId xmlns:p14="http://schemas.microsoft.com/office/powerpoint/2010/main" val="578968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11/17/2025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D2BDD-BE0B-421E-9A8E-BD116C28544A}" type="slidenum">
              <a:rPr lang="en-US" smtClean="0"/>
              <a:t>‹#›</a:t>
            </a:fld>
            <a:endParaRPr lang="en-US"/>
          </a:p>
        </p:txBody>
      </p:sp>
    </p:spTree>
    <p:extLst>
      <p:ext uri="{BB962C8B-B14F-4D97-AF65-F5344CB8AC3E}">
        <p14:creationId xmlns:p14="http://schemas.microsoft.com/office/powerpoint/2010/main" val="30739534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023509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334022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039384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29845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16996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91265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929163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9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140593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5143499"/>
          </a:xfrm>
          <a:prstGeom prst="rect">
            <a:avLst/>
          </a:prstGeom>
        </p:spPr>
      </p:pic>
      <p:sp>
        <p:nvSpPr>
          <p:cNvPr id="8" name="Rectangle 7"/>
          <p:cNvSpPr/>
          <p:nvPr userDrawn="1"/>
        </p:nvSpPr>
        <p:spPr>
          <a:xfrm>
            <a:off x="0" y="-4573"/>
            <a:ext cx="12192000" cy="5148072"/>
          </a:xfrm>
          <a:prstGeom prst="rect">
            <a:avLst/>
          </a:prstGeom>
          <a:solidFill>
            <a:srgbClr val="008B9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2299" y="5872864"/>
            <a:ext cx="3696527" cy="741152"/>
          </a:xfrm>
          <a:prstGeom prst="rect">
            <a:avLst/>
          </a:prstGeom>
        </p:spPr>
      </p:pic>
      <p:sp>
        <p:nvSpPr>
          <p:cNvPr id="17" name="Title 16"/>
          <p:cNvSpPr>
            <a:spLocks noGrp="1"/>
          </p:cNvSpPr>
          <p:nvPr>
            <p:ph type="title"/>
          </p:nvPr>
        </p:nvSpPr>
        <p:spPr>
          <a:xfrm>
            <a:off x="1016000" y="2076451"/>
            <a:ext cx="10515600" cy="1325563"/>
          </a:xfrm>
        </p:spPr>
        <p:txBody>
          <a:bodyPr/>
          <a:lstStyle/>
          <a:p>
            <a:r>
              <a:rPr lang="en-US" dirty="0"/>
              <a:t>Click to edit Master title style</a:t>
            </a:r>
          </a:p>
        </p:txBody>
      </p:sp>
    </p:spTree>
    <p:extLst>
      <p:ext uri="{BB962C8B-B14F-4D97-AF65-F5344CB8AC3E}">
        <p14:creationId xmlns:p14="http://schemas.microsoft.com/office/powerpoint/2010/main" val="525237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16443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31146" y="381000"/>
            <a:ext cx="2236879" cy="453186"/>
          </a:xfrm>
          <a:prstGeom prst="rect">
            <a:avLst/>
          </a:prstGeom>
        </p:spPr>
      </p:pic>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076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73033"/>
            <a:ext cx="2743200" cy="365125"/>
          </a:xfrm>
          <a:prstGeom prst="rect">
            <a:avLst/>
          </a:prstGeom>
        </p:spPr>
        <p:txBody>
          <a:bodyPr/>
          <a:lstStyle/>
          <a:p>
            <a:fld id="{00CD2BDD-BE0B-421E-9A8E-BD116C28544A}"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11443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01995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64951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63124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91650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83149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1" y="1504950"/>
            <a:ext cx="7734300" cy="4672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19619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55760E-72D5-4B39-A402-45286134CF2E}"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5985F8F1-A285-46A2-B093-0996CBA83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5143499"/>
          </a:xfrm>
          <a:prstGeom prst="rect">
            <a:avLst/>
          </a:prstGeom>
        </p:spPr>
      </p:pic>
      <p:sp>
        <p:nvSpPr>
          <p:cNvPr id="8" name="Rectangle 7">
            <a:extLst>
              <a:ext uri="{FF2B5EF4-FFF2-40B4-BE49-F238E27FC236}">
                <a16:creationId xmlns:a16="http://schemas.microsoft.com/office/drawing/2014/main" id="{6EB80797-9501-4958-9C8D-70BB7A8244B1}"/>
              </a:ext>
            </a:extLst>
          </p:cNvPr>
          <p:cNvSpPr/>
          <p:nvPr userDrawn="1"/>
        </p:nvSpPr>
        <p:spPr>
          <a:xfrm>
            <a:off x="1" y="0"/>
            <a:ext cx="12192001" cy="5145474"/>
          </a:xfrm>
          <a:prstGeom prst="rect">
            <a:avLst/>
          </a:prstGeom>
          <a:solidFill>
            <a:srgbClr val="78A22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25630F7E-D8C8-4BFC-B622-38598D1EB8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2299" y="5872864"/>
            <a:ext cx="3696527" cy="741152"/>
          </a:xfrm>
          <a:prstGeom prst="rect">
            <a:avLst/>
          </a:prstGeom>
        </p:spPr>
      </p:pic>
    </p:spTree>
    <p:extLst>
      <p:ext uri="{BB962C8B-B14F-4D97-AF65-F5344CB8AC3E}">
        <p14:creationId xmlns:p14="http://schemas.microsoft.com/office/powerpoint/2010/main" val="261686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theme" Target="../theme/theme1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10" Type="http://schemas.openxmlformats.org/officeDocument/2006/relationships/image" Target="../media/image22.jpeg"/><Relationship Id="rId4" Type="http://schemas.openxmlformats.org/officeDocument/2006/relationships/slideLayout" Target="../slideLayouts/slideLayout134.xml"/><Relationship Id="rId9" Type="http://schemas.openxmlformats.org/officeDocument/2006/relationships/image" Target="../media/image21.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0.emf"/><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theme" Target="../theme/theme7.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theme" Target="../theme/theme8.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image" Target="../media/image2.png"/><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image" Target="../media/image20.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5.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13"/>
          <a:srcRect r="26997"/>
          <a:stretch/>
        </p:blipFill>
        <p:spPr>
          <a:xfrm>
            <a:off x="0" y="1"/>
            <a:ext cx="12192000" cy="1156033"/>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72190" y="400050"/>
            <a:ext cx="2048821" cy="415086"/>
          </a:xfrm>
          <a:prstGeom prst="rect">
            <a:avLst/>
          </a:prstGeom>
        </p:spPr>
      </p:pic>
      <p:sp>
        <p:nvSpPr>
          <p:cNvPr id="11" name="Title Placeholder 10"/>
          <p:cNvSpPr>
            <a:spLocks noGrp="1"/>
          </p:cNvSpPr>
          <p:nvPr>
            <p:ph type="title"/>
          </p:nvPr>
        </p:nvSpPr>
        <p:spPr>
          <a:xfrm>
            <a:off x="0" y="-55189"/>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7820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42170750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012F29-86B9-42C9-AF0B-1B0ED47E15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DF5CCB-EF70-4DD6-9706-2BDA69A044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AB8074-7F0E-4453-8FEC-1A819D4921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93C0B-BE8F-4894-9B6E-C133A1E1369C}" type="datetimeFigureOut">
              <a:rPr lang="en-US" smtClean="0"/>
              <a:t>11/17/2025</a:t>
            </a:fld>
            <a:endParaRPr lang="en-US"/>
          </a:p>
        </p:txBody>
      </p:sp>
      <p:sp>
        <p:nvSpPr>
          <p:cNvPr id="5" name="Footer Placeholder 4">
            <a:extLst>
              <a:ext uri="{FF2B5EF4-FFF2-40B4-BE49-F238E27FC236}">
                <a16:creationId xmlns:a16="http://schemas.microsoft.com/office/drawing/2014/main" id="{DAEBC365-E19D-4107-92F8-CAC85E1D2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3F951D-DB9A-447F-97E6-BD06D5634C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8F4CD-6C0A-4EC3-9B82-0FDDA6DE2848}" type="slidenum">
              <a:rPr lang="en-US" smtClean="0"/>
              <a:t>‹#›</a:t>
            </a:fld>
            <a:endParaRPr lang="en-US"/>
          </a:p>
        </p:txBody>
      </p:sp>
    </p:spTree>
    <p:extLst>
      <p:ext uri="{BB962C8B-B14F-4D97-AF65-F5344CB8AC3E}">
        <p14:creationId xmlns:p14="http://schemas.microsoft.com/office/powerpoint/2010/main" val="133314737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22"/>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9271000" y="6172200"/>
            <a:ext cx="2489200" cy="40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esentation_top.jpg"/>
          <p:cNvPicPr>
            <a:picLocks noChangeAspect="1"/>
          </p:cNvPicPr>
          <p:nvPr userDrawn="1"/>
        </p:nvPicPr>
        <p:blipFill rotWithShape="1">
          <a:blip r:embed="rId10" cstate="email">
            <a:extLst>
              <a:ext uri="{28A0092B-C50C-407E-A947-70E740481C1C}">
                <a14:useLocalDpi xmlns:a14="http://schemas.microsoft.com/office/drawing/2010/main" val="0"/>
              </a:ext>
            </a:extLst>
          </a:blip>
          <a:srcRect r="4762"/>
          <a:stretch/>
        </p:blipFill>
        <p:spPr>
          <a:xfrm>
            <a:off x="0" y="2"/>
            <a:ext cx="12192000" cy="2209800"/>
          </a:xfrm>
          <a:prstGeom prst="rect">
            <a:avLst/>
          </a:prstGeom>
        </p:spPr>
      </p:pic>
    </p:spTree>
    <p:extLst>
      <p:ext uri="{BB962C8B-B14F-4D97-AF65-F5344CB8AC3E}">
        <p14:creationId xmlns:p14="http://schemas.microsoft.com/office/powerpoint/2010/main" val="113167939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Lst>
  <p:txStyles>
    <p:titleStyle>
      <a:lvl1pPr algn="ctr" rtl="0" eaLnBrk="0" fontAlgn="base" hangingPunct="0">
        <a:spcBef>
          <a:spcPct val="0"/>
        </a:spcBef>
        <a:spcAft>
          <a:spcPct val="0"/>
        </a:spcAft>
        <a:defRPr sz="4000" b="1">
          <a:solidFill>
            <a:schemeClr val="accent2"/>
          </a:solidFill>
          <a:latin typeface="+mj-lt"/>
          <a:ea typeface="ＭＳ Ｐゴシック" charset="0"/>
          <a:cs typeface="+mj-cs"/>
        </a:defRPr>
      </a:lvl1pPr>
      <a:lvl2pPr algn="ctr" rtl="0" eaLnBrk="0" fontAlgn="base" hangingPunct="0">
        <a:spcBef>
          <a:spcPct val="0"/>
        </a:spcBef>
        <a:spcAft>
          <a:spcPct val="0"/>
        </a:spcAft>
        <a:defRPr sz="4000" b="1">
          <a:solidFill>
            <a:schemeClr val="accent2"/>
          </a:solidFill>
          <a:latin typeface="Arial" charset="0"/>
          <a:ea typeface="ＭＳ Ｐゴシック" charset="0"/>
        </a:defRPr>
      </a:lvl2pPr>
      <a:lvl3pPr algn="ctr" rtl="0" eaLnBrk="0" fontAlgn="base" hangingPunct="0">
        <a:spcBef>
          <a:spcPct val="0"/>
        </a:spcBef>
        <a:spcAft>
          <a:spcPct val="0"/>
        </a:spcAft>
        <a:defRPr sz="4000" b="1">
          <a:solidFill>
            <a:schemeClr val="accent2"/>
          </a:solidFill>
          <a:latin typeface="Arial" charset="0"/>
          <a:ea typeface="ＭＳ Ｐゴシック" charset="0"/>
        </a:defRPr>
      </a:lvl3pPr>
      <a:lvl4pPr algn="ctr" rtl="0" eaLnBrk="0" fontAlgn="base" hangingPunct="0">
        <a:spcBef>
          <a:spcPct val="0"/>
        </a:spcBef>
        <a:spcAft>
          <a:spcPct val="0"/>
        </a:spcAft>
        <a:defRPr sz="4000" b="1">
          <a:solidFill>
            <a:schemeClr val="accent2"/>
          </a:solidFill>
          <a:latin typeface="Arial" charset="0"/>
          <a:ea typeface="ＭＳ Ｐゴシック" charset="0"/>
        </a:defRPr>
      </a:lvl4pPr>
      <a:lvl5pPr algn="ctr" rtl="0" eaLnBrk="0" fontAlgn="base" hangingPunct="0">
        <a:spcBef>
          <a:spcPct val="0"/>
        </a:spcBef>
        <a:spcAft>
          <a:spcPct val="0"/>
        </a:spcAft>
        <a:defRPr sz="4000" b="1">
          <a:solidFill>
            <a:schemeClr val="accent2"/>
          </a:solidFill>
          <a:latin typeface="Arial" charset="0"/>
          <a:ea typeface="ＭＳ Ｐゴシック"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B43A6-971D-43B8-BD38-E92787DD9A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8DD56A-BA6B-43E7-A294-BCE788076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32184-AEF0-436F-9F1F-D485BD5462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7B9D5-9733-4328-A17B-6A20DAB4A68B}" type="datetimeFigureOut">
              <a:rPr lang="en-US" smtClean="0"/>
              <a:t>11/17/2025</a:t>
            </a:fld>
            <a:endParaRPr lang="en-US"/>
          </a:p>
        </p:txBody>
      </p:sp>
      <p:sp>
        <p:nvSpPr>
          <p:cNvPr id="5" name="Footer Placeholder 4">
            <a:extLst>
              <a:ext uri="{FF2B5EF4-FFF2-40B4-BE49-F238E27FC236}">
                <a16:creationId xmlns:a16="http://schemas.microsoft.com/office/drawing/2014/main" id="{C8621B06-EE7B-4DED-B7BD-AD94228DD9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DBEAD4-C7EC-4E75-BF4F-5F0F2CF40C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CE94A-2A67-4E59-93A4-F4CD7944A468}" type="slidenum">
              <a:rPr lang="en-US" smtClean="0"/>
              <a:t>‹#›</a:t>
            </a:fld>
            <a:endParaRPr lang="en-US"/>
          </a:p>
        </p:txBody>
      </p:sp>
    </p:spTree>
    <p:extLst>
      <p:ext uri="{BB962C8B-B14F-4D97-AF65-F5344CB8AC3E}">
        <p14:creationId xmlns:p14="http://schemas.microsoft.com/office/powerpoint/2010/main" val="179169237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5760E-72D5-4B39-A402-45286134CF2E}" type="datetimeFigureOut">
              <a:rPr lang="en-US" smtClean="0"/>
              <a:t>11/17/2025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2619C-2AFB-430B-925E-0A1CD67F7376}" type="slidenum">
              <a:rPr lang="en-US" smtClean="0"/>
              <a:t>‹#›</a:t>
            </a:fld>
            <a:endParaRPr lang="en-US"/>
          </a:p>
        </p:txBody>
      </p:sp>
      <p:pic>
        <p:nvPicPr>
          <p:cNvPr id="9" name="Picture 8"/>
          <p:cNvPicPr>
            <a:picLocks noChangeAspect="1"/>
          </p:cNvPicPr>
          <p:nvPr userDrawn="1"/>
        </p:nvPicPr>
        <p:blipFill>
          <a:blip r:embed="rId13"/>
          <a:stretch>
            <a:fillRect/>
          </a:stretch>
        </p:blipFill>
        <p:spPr>
          <a:xfrm>
            <a:off x="0" y="-1"/>
            <a:ext cx="12192000" cy="1231239"/>
          </a:xfrm>
          <a:prstGeom prst="rect">
            <a:avLst/>
          </a:prstGeom>
        </p:spPr>
      </p:pic>
      <p:sp>
        <p:nvSpPr>
          <p:cNvPr id="2" name="Title Placeholder 1"/>
          <p:cNvSpPr>
            <a:spLocks noGrp="1"/>
          </p:cNvSpPr>
          <p:nvPr>
            <p:ph type="title"/>
          </p:nvPr>
        </p:nvSpPr>
        <p:spPr>
          <a:xfrm>
            <a:off x="0" y="-1"/>
            <a:ext cx="105156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56968" y="408075"/>
            <a:ext cx="2048821" cy="415086"/>
          </a:xfrm>
          <a:prstGeom prst="rect">
            <a:avLst/>
          </a:prstGeom>
        </p:spPr>
      </p:pic>
    </p:spTree>
    <p:extLst>
      <p:ext uri="{BB962C8B-B14F-4D97-AF65-F5344CB8AC3E}">
        <p14:creationId xmlns:p14="http://schemas.microsoft.com/office/powerpoint/2010/main" val="1120463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1" y="1"/>
            <a:ext cx="12192000" cy="1144021"/>
          </a:xfrm>
          <a:prstGeom prst="rect">
            <a:avLst/>
          </a:prstGeom>
        </p:spPr>
      </p:pic>
      <p:sp>
        <p:nvSpPr>
          <p:cNvPr id="2" name="Title Placeholder 1"/>
          <p:cNvSpPr>
            <a:spLocks noGrp="1"/>
          </p:cNvSpPr>
          <p:nvPr>
            <p:ph type="title"/>
          </p:nvPr>
        </p:nvSpPr>
        <p:spPr>
          <a:xfrm>
            <a:off x="108857" y="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A9155-CCC6-410E-A6B8-414E0963E6A0}" type="datetimeFigureOut">
              <a:rPr lang="en-US" smtClean="0"/>
              <a:t>11/17/2025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DB0A6-3430-4449-A95A-EE547F7BC4C4}" type="slidenum">
              <a:rPr lang="en-US" smtClean="0"/>
              <a:t>‹#›</a:t>
            </a:fld>
            <a:endParaRPr lang="en-US"/>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02542" y="364467"/>
            <a:ext cx="2048821" cy="415086"/>
          </a:xfrm>
          <a:prstGeom prst="rect">
            <a:avLst/>
          </a:prstGeom>
        </p:spPr>
      </p:pic>
    </p:spTree>
    <p:extLst>
      <p:ext uri="{BB962C8B-B14F-4D97-AF65-F5344CB8AC3E}">
        <p14:creationId xmlns:p14="http://schemas.microsoft.com/office/powerpoint/2010/main" val="11257631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2" y="1"/>
            <a:ext cx="12202885" cy="1085850"/>
          </a:xfrm>
          <a:prstGeom prst="rect">
            <a:avLst/>
          </a:prstGeom>
        </p:spPr>
      </p:pic>
      <p:sp>
        <p:nvSpPr>
          <p:cNvPr id="2" name="Title Placeholder 1"/>
          <p:cNvSpPr>
            <a:spLocks noGrp="1"/>
          </p:cNvSpPr>
          <p:nvPr>
            <p:ph type="title"/>
          </p:nvPr>
        </p:nvSpPr>
        <p:spPr>
          <a:xfrm>
            <a:off x="0" y="-11985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6ECE5-C791-4BA1-A6AE-50B8BA7AC53E}" type="datetimeFigureOut">
              <a:rPr lang="en-US" smtClean="0"/>
              <a:t>11/17/2025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C5915-4D91-4F24-B51A-6C167AA15902}" type="slidenum">
              <a:rPr lang="en-US" smtClean="0"/>
              <a:t>‹#›</a:t>
            </a:fld>
            <a:endParaRPr lang="en-US"/>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82200" y="335382"/>
            <a:ext cx="2048821" cy="415086"/>
          </a:xfrm>
          <a:prstGeom prst="rect">
            <a:avLst/>
          </a:prstGeom>
        </p:spPr>
      </p:pic>
    </p:spTree>
    <p:extLst>
      <p:ext uri="{BB962C8B-B14F-4D97-AF65-F5344CB8AC3E}">
        <p14:creationId xmlns:p14="http://schemas.microsoft.com/office/powerpoint/2010/main" val="23154987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a:effectLst>
            <a:outerShdw blurRad="50800" dist="76200" dir="5400000" algn="t" rotWithShape="0">
              <a:prstClr val="black">
                <a:alpha val="40000"/>
              </a:prstClr>
            </a:outerShdw>
          </a:effectLst>
        </p:spPr>
        <p:txBody>
          <a:bodyPr vert="horz" lIns="91440" tIns="45720" rIns="91440" bIns="45720" rtlCol="0" anchor="ctr">
            <a:normAutofit/>
          </a:bodyPr>
          <a:lstStyle/>
          <a:p>
            <a:r>
              <a:rPr lang="en-US" dirty="0"/>
              <a:t>Click to edit</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069D0B8-060C-B143-84AC-3DD78B75C87C}" type="datetimeFigureOut">
              <a:rPr lang="en-US" kern="1200" smtClean="0">
                <a:solidFill>
                  <a:prstClr val="black">
                    <a:tint val="75000"/>
                  </a:prstClr>
                </a:solidFill>
                <a:latin typeface="Calibri" panose="020F0502020204030204"/>
                <a:ea typeface=""/>
                <a:cs typeface=""/>
              </a:rPr>
              <a:pPr/>
              <a:t>11/17/2025</a:t>
            </a:fld>
            <a:endParaRPr lang="en-US" kern="1200">
              <a:solidFill>
                <a:prstClr val="black">
                  <a:tint val="75000"/>
                </a:prstClr>
              </a:solidFill>
              <a:latin typeface="Calibri" panose="020F0502020204030204"/>
              <a:ea typeface=""/>
              <a:cs typeface=""/>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kern="1200">
              <a:solidFill>
                <a:prstClr val="black">
                  <a:tint val="75000"/>
                </a:prstClr>
              </a:solidFill>
              <a:latin typeface="Calibri" panose="020F0502020204030204"/>
              <a:ea typeface=""/>
              <a:cs typeface=""/>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2C3D13-87ED-B944-8F51-4A8EE21CADB8}" type="slidenum">
              <a:rPr lang="en-US" kern="1200" smtClean="0">
                <a:solidFill>
                  <a:prstClr val="black">
                    <a:tint val="75000"/>
                  </a:prstClr>
                </a:solidFill>
                <a:latin typeface="Calibri" panose="020F0502020204030204"/>
                <a:ea typeface=""/>
                <a:cs typeface=""/>
              </a:rPr>
              <a:pPr/>
              <a:t>‹#›</a:t>
            </a:fld>
            <a:endParaRPr lang="en-US" kern="1200">
              <a:solidFill>
                <a:prstClr val="black">
                  <a:tint val="75000"/>
                </a:prstClr>
              </a:solidFill>
              <a:latin typeface="Calibri" panose="020F0502020204030204"/>
              <a:ea typeface=""/>
              <a:cs typeface=""/>
            </a:endParaRPr>
          </a:p>
        </p:txBody>
      </p:sp>
      <p:pic>
        <p:nvPicPr>
          <p:cNvPr id="7" name="Picture 6"/>
          <p:cNvPicPr>
            <a:picLocks noChangeAspect="1"/>
          </p:cNvPicPr>
          <p:nvPr userDrawn="1"/>
        </p:nvPicPr>
        <p:blipFill>
          <a:blip r:embed="rId15" cstate="print">
            <a:alphaModFix amt="47000"/>
            <a:extLst>
              <a:ext uri="{28A0092B-C50C-407E-A947-70E740481C1C}">
                <a14:useLocalDpi xmlns:a14="http://schemas.microsoft.com/office/drawing/2010/main" val="0"/>
              </a:ext>
            </a:extLst>
          </a:blip>
          <a:stretch>
            <a:fillRect/>
          </a:stretch>
        </p:blipFill>
        <p:spPr>
          <a:xfrm>
            <a:off x="11348881" y="6056422"/>
            <a:ext cx="746817" cy="783811"/>
          </a:xfrm>
          <a:prstGeom prst="rect">
            <a:avLst/>
          </a:prstGeom>
        </p:spPr>
      </p:pic>
    </p:spTree>
    <p:extLst>
      <p:ext uri="{BB962C8B-B14F-4D97-AF65-F5344CB8AC3E}">
        <p14:creationId xmlns:p14="http://schemas.microsoft.com/office/powerpoint/2010/main" val="232107900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l" defTabSz="685800" rtl="0" eaLnBrk="1" latinLnBrk="0" hangingPunct="1">
        <a:lnSpc>
          <a:spcPct val="90000"/>
        </a:lnSpc>
        <a:spcBef>
          <a:spcPct val="0"/>
        </a:spcBef>
        <a:buNone/>
        <a:defRPr sz="6000" b="1" kern="1200">
          <a:solidFill>
            <a:schemeClr val="tx1"/>
          </a:solidFill>
          <a:latin typeface="+mj-lt"/>
          <a:ea typeface="BalboaPlus Primary" charset="0"/>
          <a:cs typeface="BalboaPlus Primary"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9B02D3-2026-1048-A763-827D562B7088}"/>
              </a:ext>
            </a:extLst>
          </p:cNvPr>
          <p:cNvSpPr>
            <a:spLocks noGrp="1"/>
          </p:cNvSpPr>
          <p:nvPr>
            <p:ph type="title"/>
          </p:nvPr>
        </p:nvSpPr>
        <p:spPr>
          <a:xfrm>
            <a:off x="838200" y="681568"/>
            <a:ext cx="10515600" cy="10096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F206597-ADC1-254F-BDA0-6127B67DD3B1}"/>
              </a:ext>
            </a:extLst>
          </p:cNvPr>
          <p:cNvSpPr>
            <a:spLocks noGrp="1"/>
          </p:cNvSpPr>
          <p:nvPr>
            <p:ph type="body" idx="1"/>
          </p:nvPr>
        </p:nvSpPr>
        <p:spPr>
          <a:xfrm>
            <a:off x="838200" y="1826685"/>
            <a:ext cx="10515600" cy="43497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1B1F7FF-742D-AF49-ACD1-2A09F15EA3F8}"/>
              </a:ext>
            </a:extLst>
          </p:cNvPr>
          <p:cNvSpPr>
            <a:spLocks noGrp="1"/>
          </p:cNvSpPr>
          <p:nvPr>
            <p:ph type="dt" sz="half" idx="2"/>
          </p:nvPr>
        </p:nvSpPr>
        <p:spPr>
          <a:xfrm>
            <a:off x="838200" y="6356352"/>
            <a:ext cx="27432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F6984F5D-DD8A-D44F-BF8D-39EAB16ADC55}" type="datetime1">
              <a:rPr lang="en-US" smtClean="0"/>
              <a:t>11/17/2025</a:t>
            </a:fld>
            <a:endParaRPr lang="en-US"/>
          </a:p>
        </p:txBody>
      </p:sp>
      <p:sp>
        <p:nvSpPr>
          <p:cNvPr id="5" name="Footer Placeholder 4">
            <a:extLst>
              <a:ext uri="{FF2B5EF4-FFF2-40B4-BE49-F238E27FC236}">
                <a16:creationId xmlns:a16="http://schemas.microsoft.com/office/drawing/2014/main" id="{6CE6626F-64A0-D64D-917C-2F0462050832}"/>
              </a:ext>
            </a:extLst>
          </p:cNvPr>
          <p:cNvSpPr>
            <a:spLocks noGrp="1"/>
          </p:cNvSpPr>
          <p:nvPr>
            <p:ph type="ftr" sz="quarter" idx="3"/>
          </p:nvPr>
        </p:nvSpPr>
        <p:spPr>
          <a:xfrm>
            <a:off x="4038600" y="6356352"/>
            <a:ext cx="4114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NASDA 2020, Ag Water</a:t>
            </a:r>
          </a:p>
        </p:txBody>
      </p:sp>
      <p:sp>
        <p:nvSpPr>
          <p:cNvPr id="6" name="Slide Number Placeholder 5">
            <a:extLst>
              <a:ext uri="{FF2B5EF4-FFF2-40B4-BE49-F238E27FC236}">
                <a16:creationId xmlns:a16="http://schemas.microsoft.com/office/drawing/2014/main" id="{BBFDF10D-5176-D64A-832E-C9ACE4A56EDC}"/>
              </a:ext>
            </a:extLst>
          </p:cNvPr>
          <p:cNvSpPr>
            <a:spLocks noGrp="1"/>
          </p:cNvSpPr>
          <p:nvPr>
            <p:ph type="sldNum" sz="quarter" idx="4"/>
          </p:nvPr>
        </p:nvSpPr>
        <p:spPr>
          <a:xfrm>
            <a:off x="8610600" y="6356352"/>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C65A8A4F-5606-FF44-A463-E2811AFBAB0A}" type="slidenum">
              <a:rPr lang="en-US" smtClean="0"/>
              <a:t>‹#›</a:t>
            </a:fld>
            <a:r>
              <a:rPr lang="en-US" dirty="0"/>
              <a:t> of 18</a:t>
            </a:r>
          </a:p>
        </p:txBody>
      </p:sp>
      <p:cxnSp>
        <p:nvCxnSpPr>
          <p:cNvPr id="7" name="Straight Connector 6">
            <a:extLst>
              <a:ext uri="{FF2B5EF4-FFF2-40B4-BE49-F238E27FC236}">
                <a16:creationId xmlns:a16="http://schemas.microsoft.com/office/drawing/2014/main" id="{AF3FA270-8CAF-844A-AD91-9E0597F2C3EB}"/>
              </a:ext>
            </a:extLst>
          </p:cNvPr>
          <p:cNvCxnSpPr/>
          <p:nvPr userDrawn="1"/>
        </p:nvCxnSpPr>
        <p:spPr>
          <a:xfrm>
            <a:off x="0" y="558802"/>
            <a:ext cx="12192000" cy="6351"/>
          </a:xfrm>
          <a:prstGeom prst="line">
            <a:avLst/>
          </a:prstGeom>
          <a:ln w="3175"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7" descr="RU_SHIELD_LOGOTYPE_CMYK_K.eps">
            <a:extLst>
              <a:ext uri="{FF2B5EF4-FFF2-40B4-BE49-F238E27FC236}">
                <a16:creationId xmlns:a16="http://schemas.microsoft.com/office/drawing/2014/main" id="{E7F2F971-1306-7A44-9A64-D8B714049F5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0758" y="76200"/>
            <a:ext cx="1608667" cy="436880"/>
          </a:xfrm>
          <a:prstGeom prst="rect">
            <a:avLst/>
          </a:prstGeom>
        </p:spPr>
      </p:pic>
    </p:spTree>
    <p:extLst>
      <p:ext uri="{BB962C8B-B14F-4D97-AF65-F5344CB8AC3E}">
        <p14:creationId xmlns:p14="http://schemas.microsoft.com/office/powerpoint/2010/main" val="73135527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6653682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9FBBCFAB-0B7E-4261-8342-8F06B30FE427}"/>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1"/>
            <a:ext cx="12192000" cy="1164431"/>
          </a:xfrm>
          <a:prstGeom prst="rect">
            <a:avLst/>
          </a:prstGeom>
        </p:spPr>
      </p:pic>
      <p:pic>
        <p:nvPicPr>
          <p:cNvPr id="8" name="Picture 7">
            <a:extLst>
              <a:ext uri="{FF2B5EF4-FFF2-40B4-BE49-F238E27FC236}">
                <a16:creationId xmlns:a16="http://schemas.microsoft.com/office/drawing/2014/main" id="{58A27AB2-FBD6-45E9-B748-BE7B0236791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9872190" y="400050"/>
            <a:ext cx="2048821" cy="415086"/>
          </a:xfrm>
          <a:prstGeom prst="rect">
            <a:avLst/>
          </a:prstGeom>
        </p:spPr>
      </p:pic>
    </p:spTree>
    <p:extLst>
      <p:ext uri="{BB962C8B-B14F-4D97-AF65-F5344CB8AC3E}">
        <p14:creationId xmlns:p14="http://schemas.microsoft.com/office/powerpoint/2010/main" val="134371949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662" r:id="rId13"/>
    <p:sldLayoutId id="2147483663" r:id="rId14"/>
    <p:sldLayoutId id="2147483664" r:id="rId15"/>
    <p:sldLayoutId id="2147483665" r:id="rId16"/>
    <p:sldLayoutId id="2147483666" r:id="rId17"/>
    <p:sldLayoutId id="2147483667"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B1F242A4-9893-42A8-BA33-447136DE9479}"/>
              </a:ext>
            </a:extLst>
          </p:cNvPr>
          <p:cNvPicPr>
            <a:picLocks noChangeAspect="1"/>
          </p:cNvPicPr>
          <p:nvPr userDrawn="1"/>
        </p:nvPicPr>
        <p:blipFill>
          <a:blip r:embed="rId13"/>
          <a:stretch>
            <a:fillRect/>
          </a:stretch>
        </p:blipFill>
        <p:spPr>
          <a:xfrm>
            <a:off x="0" y="-1"/>
            <a:ext cx="12192000" cy="1231239"/>
          </a:xfrm>
          <a:prstGeom prst="rect">
            <a:avLst/>
          </a:prstGeom>
        </p:spPr>
      </p:pic>
      <p:pic>
        <p:nvPicPr>
          <p:cNvPr id="8" name="Picture 7">
            <a:extLst>
              <a:ext uri="{FF2B5EF4-FFF2-40B4-BE49-F238E27FC236}">
                <a16:creationId xmlns:a16="http://schemas.microsoft.com/office/drawing/2014/main" id="{7E9CFE1D-E104-48C5-98A0-2EBC8157A6E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56968" y="408075"/>
            <a:ext cx="2048821" cy="415086"/>
          </a:xfrm>
          <a:prstGeom prst="rect">
            <a:avLst/>
          </a:prstGeom>
        </p:spPr>
      </p:pic>
    </p:spTree>
    <p:extLst>
      <p:ext uri="{BB962C8B-B14F-4D97-AF65-F5344CB8AC3E}">
        <p14:creationId xmlns:p14="http://schemas.microsoft.com/office/powerpoint/2010/main" val="14447528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1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coronavirus/2019-ncov/community/worker-safety-support/hd-testing.html" TargetMode="External"/><Relationship Id="rId2" Type="http://schemas.openxmlformats.org/officeDocument/2006/relationships/notesSlide" Target="../notesSlides/notesSlide13.xml"/><Relationship Id="rId1" Type="http://schemas.openxmlformats.org/officeDocument/2006/relationships/slideLayout" Target="../slideLayouts/slideLayout113.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3.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00.xml"/><Relationship Id="rId6" Type="http://schemas.openxmlformats.org/officeDocument/2006/relationships/hyperlink" Target="http://www.naccho.org/programs/environmental-health/hazards/food-safety" TargetMode="External"/><Relationship Id="rId5" Type="http://schemas.openxmlformats.org/officeDocument/2006/relationships/hyperlink" Target="mailto:Cgridley-smith@naccho.org" TargetMode="External"/><Relationship Id="rId4" Type="http://schemas.openxmlformats.org/officeDocument/2006/relationships/hyperlink" Target="mailto:gmcclain@naccho.or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0.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0.xml"/><Relationship Id="rId1" Type="http://schemas.openxmlformats.org/officeDocument/2006/relationships/tags" Target="../tags/tag3.xml"/><Relationship Id="rId4" Type="http://schemas.openxmlformats.org/officeDocument/2006/relationships/hyperlink" Target="http://www.naccho.org/programs/environmental-health/hazards/food-safe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1.xml"/><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771526"/>
            <a:ext cx="9029700" cy="3370930"/>
          </a:xfrm>
        </p:spPr>
        <p:txBody>
          <a:bodyPr>
            <a:normAutofit fontScale="90000"/>
          </a:bodyPr>
          <a:lstStyle/>
          <a:p>
            <a:r>
              <a:rPr lang="en-US" b="1" dirty="0">
                <a:solidFill>
                  <a:schemeClr val="bg1"/>
                </a:solidFill>
              </a:rPr>
              <a:t>Guidance for Agricultural Workers and Employers and Testing Strategy for COVID-19 in High-Density Critical Infrastructure Workplaces</a:t>
            </a:r>
            <a:br>
              <a:rPr lang="en-US" sz="4000" dirty="0">
                <a:solidFill>
                  <a:schemeClr val="bg1"/>
                </a:solidFill>
                <a:ea typeface="ＭＳ Ｐゴシック" charset="-128"/>
              </a:rPr>
            </a:br>
            <a:br>
              <a:rPr lang="en-US" sz="4000" dirty="0">
                <a:solidFill>
                  <a:schemeClr val="bg1"/>
                </a:solidFill>
                <a:ea typeface="ＭＳ Ｐゴシック" charset="-128"/>
              </a:rPr>
            </a:br>
            <a:r>
              <a:rPr lang="en-US" sz="3200" dirty="0">
                <a:solidFill>
                  <a:schemeClr val="bg1"/>
                </a:solidFill>
                <a:ea typeface="ＭＳ Ｐゴシック" charset="-128"/>
              </a:rPr>
              <a:t>June 25, 2020</a:t>
            </a:r>
            <a:endParaRPr lang="en-US" sz="3200" dirty="0">
              <a:solidFill>
                <a:schemeClr val="bg1"/>
              </a:solidFill>
            </a:endParaRPr>
          </a:p>
        </p:txBody>
      </p:sp>
      <p:sp>
        <p:nvSpPr>
          <p:cNvPr id="7" name="SessionQuestionData" hidden="1"/>
          <p:cNvSpPr txBox="1"/>
          <p:nvPr/>
        </p:nvSpPr>
        <p:spPr>
          <a:xfrm>
            <a:off x="1524000" y="1"/>
            <a:ext cx="0" cy="9787295"/>
          </a:xfrm>
          <a:prstGeom prst="rect">
            <a:avLst/>
          </a:prstGeom>
          <a:noFill/>
        </p:spPr>
        <p:txBody>
          <a:bodyPr vert="horz" rtlCol="0">
            <a:spAutoFit/>
          </a:bodyPr>
          <a:lstStyle/>
          <a:p>
            <a:r>
              <a:rPr lang="en-US"/>
              <a:t>&lt;?xml version="1.0"?&gt;&lt;AllQuestions /&gt;</a:t>
            </a:r>
          </a:p>
        </p:txBody>
      </p:sp>
      <p:sp>
        <p:nvSpPr>
          <p:cNvPr id="8" name="SessionAnswerData" hidden="1"/>
          <p:cNvSpPr txBox="1"/>
          <p:nvPr/>
        </p:nvSpPr>
        <p:spPr>
          <a:xfrm>
            <a:off x="2794000" y="1"/>
            <a:ext cx="0" cy="9233297"/>
          </a:xfrm>
          <a:prstGeom prst="rect">
            <a:avLst/>
          </a:prstGeom>
          <a:noFill/>
        </p:spPr>
        <p:txBody>
          <a:bodyPr vert="horz" rtlCol="0">
            <a:spAutoFit/>
          </a:bodyPr>
          <a:lstStyle/>
          <a:p>
            <a:r>
              <a:rPr lang="en-US"/>
              <a:t>&lt;?xml version="1.0"?&gt;&lt;AllAnswers /&gt;</a:t>
            </a:r>
          </a:p>
        </p:txBody>
      </p:sp>
      <p:sp>
        <p:nvSpPr>
          <p:cNvPr id="9" name="SessionResponseData" hidden="1"/>
          <p:cNvSpPr txBox="1"/>
          <p:nvPr/>
        </p:nvSpPr>
        <p:spPr>
          <a:xfrm>
            <a:off x="1524000" y="1"/>
            <a:ext cx="0" cy="9787295"/>
          </a:xfrm>
          <a:prstGeom prst="rect">
            <a:avLst/>
          </a:prstGeom>
          <a:noFill/>
        </p:spPr>
        <p:txBody>
          <a:bodyPr vert="horz" rtlCol="0">
            <a:spAutoFit/>
          </a:bodyPr>
          <a:lstStyle/>
          <a:p>
            <a:r>
              <a:rPr lang="en-US"/>
              <a:t>&lt;?xml version="1.0"?&gt;&lt;AllResponses /&gt;</a:t>
            </a:r>
          </a:p>
        </p:txBody>
      </p:sp>
      <p:sp>
        <p:nvSpPr>
          <p:cNvPr id="10" name="SessionPresentationSettingsData" hidden="1"/>
          <p:cNvSpPr txBox="1"/>
          <p:nvPr/>
        </p:nvSpPr>
        <p:spPr>
          <a:xfrm>
            <a:off x="1524000" y="0"/>
            <a:ext cx="0" cy="828596062"/>
          </a:xfrm>
          <a:prstGeom prst="rect">
            <a:avLst/>
          </a:prstGeom>
          <a:noFill/>
        </p:spPr>
        <p:txBody>
          <a:bodyPr vert="horz" rtlCol="0">
            <a:spAutoFit/>
          </a:bodyPr>
          <a:lstStyle/>
          <a:p>
            <a:r>
              <a:rPr lang="en-US"/>
              <a:t>&lt;?xml version="1.0"?&gt;&lt;Settings&gt;&lt;answerBulletFormat&gt;Numeric&lt;/answerBulletFormat&gt;&lt;answerNowAutoInsert&gt;No&lt;/answerNowAutoInsert&gt;&lt;answerNowStyle&gt;Explosion&lt;/answerNowStyle&gt;&lt;answerNowText&gt;Answer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gridOpacity&gt;50%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Received&lt;/responseCounterDisplayValue&gt;&lt;insertObjectUsingColor&gt;Red&lt;/insertObjectUsingColor&gt;&lt;showResults&gt;Yes&lt;/showResults&gt;&lt;teamColors&gt;Use PowerPoint Color Scheme&lt;/teamColors&gt;&lt;teamIdentificationType&gt;None&lt;/teamIdentificationType&gt;&lt;teamScoringType&gt;Voting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All Slides&lt;/showControlBar&gt;&lt;defaultCorrectPointValue&gt;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Settings&gt;</a:t>
            </a:r>
          </a:p>
        </p:txBody>
      </p:sp>
    </p:spTree>
    <p:extLst>
      <p:ext uri="{BB962C8B-B14F-4D97-AF65-F5344CB8AC3E}">
        <p14:creationId xmlns:p14="http://schemas.microsoft.com/office/powerpoint/2010/main" val="333951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OSHA standards protect workers from exposure</a:t>
            </a:r>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70C0"/>
                </a:solidFill>
                <a:effectLst/>
                <a:uLnTx/>
                <a:uFillTx/>
                <a:latin typeface="Calibri" panose="020F0502020204030204" pitchFamily="34" charset="0"/>
                <a:ea typeface="ＭＳ Ｐゴシック" charset="0"/>
                <a:cs typeface="+mn-cs"/>
              </a:rPr>
              <a:t>www.osha.gov/coronavirus</a:t>
            </a:r>
          </a:p>
        </p:txBody>
      </p:sp>
      <p:sp>
        <p:nvSpPr>
          <p:cNvPr id="9" name="TextBox 2"/>
          <p:cNvSpPr txBox="1">
            <a:spLocks noChangeArrowheads="1"/>
          </p:cNvSpPr>
          <p:nvPr/>
        </p:nvSpPr>
        <p:spPr bwMode="auto">
          <a:xfrm>
            <a:off x="618359" y="2819400"/>
            <a:ext cx="6773041"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ts val="1800"/>
              </a:spcAft>
              <a:buClr>
                <a:srgbClr val="0070C0"/>
              </a:buClr>
              <a:buSzPct val="110000"/>
              <a:buFont typeface="Wingdings" panose="05000000000000000000" pitchFamily="2" charset="2"/>
              <a:buChar char="§"/>
              <a:tabLst/>
              <a:defRPr/>
            </a:pP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Follow existing OSHA standards to help protect workers from exposure to SARS-CoV-2 and infection with COVID-19.</a:t>
            </a:r>
          </a:p>
          <a:p>
            <a:pPr marL="342900" marR="0" lvl="0" indent="-342900" algn="l" defTabSz="914400" rtl="0" eaLnBrk="1" fontAlgn="base" latinLnBrk="0" hangingPunct="1">
              <a:lnSpc>
                <a:spcPct val="100000"/>
              </a:lnSpc>
              <a:spcBef>
                <a:spcPct val="0"/>
              </a:spcBef>
              <a:spcAft>
                <a:spcPts val="1800"/>
              </a:spcAft>
              <a:buClr>
                <a:srgbClr val="0070C0"/>
              </a:buClr>
              <a:buSzPct val="110000"/>
              <a:buFont typeface="Wingdings" panose="05000000000000000000" pitchFamily="2" charset="2"/>
              <a:buChar char="§"/>
              <a:tabLst/>
              <a:defRPr/>
            </a:pP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Employers should also remember that OSHA can use the General Duty Clause, Section 5(a)(1), of the Occupational Safety and Health Act to ensure that workers are protected from recognized safety and health hazards that may cause serious harm.</a:t>
            </a:r>
          </a:p>
        </p:txBody>
      </p:sp>
      <p:sp>
        <p:nvSpPr>
          <p:cNvPr id="10" name="TextBox 2"/>
          <p:cNvSpPr txBox="1">
            <a:spLocks noChangeArrowheads="1"/>
          </p:cNvSpPr>
          <p:nvPr/>
        </p:nvSpPr>
        <p:spPr bwMode="auto">
          <a:xfrm>
            <a:off x="7620000" y="2362200"/>
            <a:ext cx="4191000" cy="3416320"/>
          </a:xfrm>
          <a:prstGeom prst="rect">
            <a:avLst/>
          </a:prstGeom>
          <a:solidFill>
            <a:schemeClr val="accent1"/>
          </a:solidFill>
          <a:ln>
            <a:noFill/>
          </a:ln>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1800"/>
              </a:spcAft>
              <a:buClr>
                <a:srgbClr val="0070C0"/>
              </a:buClr>
              <a:buSzPct val="110000"/>
              <a:buFontTx/>
              <a:buNone/>
              <a:tabLst/>
              <a:defRPr/>
            </a:pP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Relevant OSHA requirements</a:t>
            </a:r>
          </a:p>
          <a:p>
            <a:pPr marL="342900" marR="0" lvl="0" indent="-342900" algn="l" defTabSz="914400" rtl="0" eaLnBrk="1" fontAlgn="base" latinLnBrk="0" hangingPunct="1">
              <a:lnSpc>
                <a:spcPct val="100000"/>
              </a:lnSpc>
              <a:spcBef>
                <a:spcPct val="0"/>
              </a:spcBef>
              <a:spcAft>
                <a:spcPts val="600"/>
              </a:spcAft>
              <a:buClr>
                <a:srgbClr val="0070C0"/>
              </a:buClr>
              <a:buSzPct val="110000"/>
              <a:buFont typeface="Wingdings" panose="05000000000000000000" pitchFamily="2" charset="2"/>
              <a:buChar char="§"/>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Personal Protective Equipment (29 CFR 1910 subpart I), including:</a:t>
            </a:r>
          </a:p>
          <a:p>
            <a:pPr marL="742950" marR="0" lvl="1" indent="-285750" algn="l" defTabSz="914400" rtl="0" eaLnBrk="1" fontAlgn="base" latinLnBrk="0" hangingPunct="1">
              <a:lnSpc>
                <a:spcPct val="100000"/>
              </a:lnSpc>
              <a:spcBef>
                <a:spcPct val="0"/>
              </a:spcBef>
              <a:spcAft>
                <a:spcPts val="600"/>
              </a:spcAft>
              <a:buClr>
                <a:srgbClr val="0070C0"/>
              </a:buClr>
              <a:buSzPct val="110000"/>
              <a:buFont typeface="Wingdings" panose="05000000000000000000" pitchFamily="2" charset="2"/>
              <a:buChar char="§"/>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PPE General Requirements (1910.132)</a:t>
            </a:r>
          </a:p>
          <a:p>
            <a:pPr marL="742950" marR="0" lvl="1" indent="-285750" algn="l" defTabSz="914400" rtl="0" eaLnBrk="1" fontAlgn="base" latinLnBrk="0" hangingPunct="1">
              <a:lnSpc>
                <a:spcPct val="100000"/>
              </a:lnSpc>
              <a:spcBef>
                <a:spcPct val="0"/>
              </a:spcBef>
              <a:spcAft>
                <a:spcPts val="600"/>
              </a:spcAft>
              <a:buClr>
                <a:srgbClr val="0070C0"/>
              </a:buClr>
              <a:buSzPct val="110000"/>
              <a:buFont typeface="Wingdings" panose="05000000000000000000" pitchFamily="2" charset="2"/>
              <a:buChar char="§"/>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Eye and Face Protection (1910.133)</a:t>
            </a:r>
          </a:p>
          <a:p>
            <a:pPr marL="742950" marR="0" lvl="1" indent="-285750" algn="l" defTabSz="914400" rtl="0" eaLnBrk="1" fontAlgn="base" latinLnBrk="0" hangingPunct="1">
              <a:lnSpc>
                <a:spcPct val="100000"/>
              </a:lnSpc>
              <a:spcBef>
                <a:spcPct val="0"/>
              </a:spcBef>
              <a:spcAft>
                <a:spcPts val="600"/>
              </a:spcAft>
              <a:buClr>
                <a:srgbClr val="0070C0"/>
              </a:buClr>
              <a:buSzPct val="110000"/>
              <a:buFont typeface="Wingdings" panose="05000000000000000000" pitchFamily="2" charset="2"/>
              <a:buChar char="§"/>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Respiratory Protection (1910.134)</a:t>
            </a:r>
          </a:p>
          <a:p>
            <a:pPr marL="742950" marR="0" lvl="1" indent="-285750" algn="l" defTabSz="914400" rtl="0" eaLnBrk="1" fontAlgn="base" latinLnBrk="0" hangingPunct="1">
              <a:lnSpc>
                <a:spcPct val="100000"/>
              </a:lnSpc>
              <a:spcBef>
                <a:spcPct val="0"/>
              </a:spcBef>
              <a:spcAft>
                <a:spcPts val="600"/>
              </a:spcAft>
              <a:buClr>
                <a:srgbClr val="0070C0"/>
              </a:buClr>
              <a:buSzPct val="110000"/>
              <a:buFont typeface="Wingdings" panose="05000000000000000000" pitchFamily="2" charset="2"/>
              <a:buChar char="§"/>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Hand Protection (29 CFR 1910.138)</a:t>
            </a:r>
          </a:p>
          <a:p>
            <a:pPr marL="342900" marR="0" lvl="0" indent="-342900" algn="l" defTabSz="914400" rtl="0" eaLnBrk="1" fontAlgn="base" latinLnBrk="0" hangingPunct="1">
              <a:lnSpc>
                <a:spcPct val="100000"/>
              </a:lnSpc>
              <a:spcBef>
                <a:spcPct val="0"/>
              </a:spcBef>
              <a:spcAft>
                <a:spcPts val="600"/>
              </a:spcAft>
              <a:buClr>
                <a:srgbClr val="0070C0"/>
              </a:buClr>
              <a:buSzPct val="110000"/>
              <a:buFont typeface="Wingdings" panose="05000000000000000000" pitchFamily="2" charset="2"/>
              <a:buChar char="§"/>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Bloodborne Pathogens (29 CFR 1910.1030)</a:t>
            </a:r>
          </a:p>
          <a:p>
            <a:pPr marL="342900" marR="0" lvl="0" indent="-342900" algn="l" defTabSz="914400" rtl="0" eaLnBrk="1" fontAlgn="base" latinLnBrk="0" hangingPunct="1">
              <a:lnSpc>
                <a:spcPct val="100000"/>
              </a:lnSpc>
              <a:spcBef>
                <a:spcPct val="0"/>
              </a:spcBef>
              <a:spcAft>
                <a:spcPts val="600"/>
              </a:spcAft>
              <a:buClr>
                <a:srgbClr val="0070C0"/>
              </a:buClr>
              <a:buSzPct val="110000"/>
              <a:buFont typeface="Wingdings" panose="05000000000000000000" pitchFamily="2" charset="2"/>
              <a:buChar char="§"/>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Hazard Communication (29 CFR 1910.1200)</a:t>
            </a:r>
          </a:p>
          <a:p>
            <a:pPr marL="342900" marR="0" lvl="0" indent="-342900" algn="l" defTabSz="914400" rtl="0" eaLnBrk="1" fontAlgn="base" latinLnBrk="0" hangingPunct="1">
              <a:lnSpc>
                <a:spcPct val="100000"/>
              </a:lnSpc>
              <a:spcBef>
                <a:spcPct val="0"/>
              </a:spcBef>
              <a:spcAft>
                <a:spcPts val="600"/>
              </a:spcAft>
              <a:buClr>
                <a:srgbClr val="0070C0"/>
              </a:buClr>
              <a:buSzPct val="110000"/>
              <a:buFont typeface="Wingdings" panose="05000000000000000000" pitchFamily="2" charset="2"/>
              <a:buChar char="§"/>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Recordkeeping (29 CFR part 1904)</a:t>
            </a:r>
          </a:p>
        </p:txBody>
      </p:sp>
    </p:spTree>
    <p:extLst>
      <p:ext uri="{BB962C8B-B14F-4D97-AF65-F5344CB8AC3E}">
        <p14:creationId xmlns:p14="http://schemas.microsoft.com/office/powerpoint/2010/main" val="945338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enforcement</a:t>
            </a:r>
          </a:p>
        </p:txBody>
      </p:sp>
      <p:sp>
        <p:nvSpPr>
          <p:cNvPr id="6" name="Rectangle 5" descr="URL if needed" title="URL if needed"/>
          <p:cNvSpPr/>
          <p:nvPr/>
        </p:nvSpPr>
        <p:spPr bwMode="auto">
          <a:xfrm>
            <a:off x="609600" y="6248400"/>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3" descr="URL if needed" title="URL if needed"/>
          <p:cNvSpPr txBox="1">
            <a:spLocks noChangeArrowheads="1"/>
          </p:cNvSpPr>
          <p:nvPr/>
        </p:nvSpPr>
        <p:spPr bwMode="auto">
          <a:xfrm>
            <a:off x="609600" y="6248400"/>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70C0"/>
                </a:solidFill>
                <a:effectLst/>
                <a:uLnTx/>
                <a:uFillTx/>
                <a:latin typeface="Calibri" panose="020F0502020204030204" pitchFamily="34" charset="0"/>
                <a:ea typeface="ＭＳ Ｐゴシック" charset="0"/>
                <a:cs typeface="+mn-cs"/>
              </a:rPr>
              <a:t>www.osha.gov/coronavirus</a:t>
            </a:r>
          </a:p>
        </p:txBody>
      </p:sp>
      <p:sp>
        <p:nvSpPr>
          <p:cNvPr id="9" name="TextBox 2"/>
          <p:cNvSpPr txBox="1">
            <a:spLocks noChangeArrowheads="1"/>
          </p:cNvSpPr>
          <p:nvPr/>
        </p:nvSpPr>
        <p:spPr bwMode="auto">
          <a:xfrm>
            <a:off x="304800" y="2278826"/>
            <a:ext cx="7162800"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1800"/>
              </a:spcAft>
              <a:buClr>
                <a:srgbClr val="0070C0"/>
              </a:buClr>
              <a:buSzPct val="110000"/>
              <a:buFontTx/>
              <a:buNone/>
              <a:tabLst/>
              <a:defRPr/>
            </a:pP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OSHA:</a:t>
            </a:r>
          </a:p>
          <a:p>
            <a:pPr marL="342900" marR="0" lvl="0" indent="-342900" algn="l" defTabSz="914400" rtl="0" eaLnBrk="1" fontAlgn="base" latinLnBrk="0" hangingPunct="1">
              <a:lnSpc>
                <a:spcPct val="100000"/>
              </a:lnSpc>
              <a:spcBef>
                <a:spcPct val="0"/>
              </a:spcBef>
              <a:spcAft>
                <a:spcPts val="1200"/>
              </a:spcAft>
              <a:buClr>
                <a:srgbClr val="0070C0"/>
              </a:buClr>
              <a:buSzPct val="110000"/>
              <a:buFont typeface="Wingdings" panose="05000000000000000000" pitchFamily="2" charset="2"/>
              <a:buChar char="§"/>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Typically responds to emergencies, including disease outbreaks, in a technical assistance posture.</a:t>
            </a:r>
          </a:p>
          <a:p>
            <a:pPr marL="342900" marR="0" lvl="0" indent="-342900" algn="l" defTabSz="914400" rtl="0" eaLnBrk="1" fontAlgn="base" latinLnBrk="0" hangingPunct="1">
              <a:lnSpc>
                <a:spcPct val="100000"/>
              </a:lnSpc>
              <a:spcBef>
                <a:spcPct val="0"/>
              </a:spcBef>
              <a:spcAft>
                <a:spcPts val="1200"/>
              </a:spcAft>
              <a:buClr>
                <a:srgbClr val="0070C0"/>
              </a:buClr>
              <a:buSzPct val="110000"/>
              <a:buFont typeface="Wingdings" panose="05000000000000000000" pitchFamily="2" charset="2"/>
              <a:buChar char="§"/>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Provides compliance assistance to employers to help ensure workers are protected.</a:t>
            </a:r>
          </a:p>
          <a:p>
            <a:pPr marL="342900" marR="0" lvl="0" indent="-342900" algn="l" defTabSz="914400" rtl="0" eaLnBrk="1" fontAlgn="base" latinLnBrk="0" hangingPunct="1">
              <a:lnSpc>
                <a:spcPct val="100000"/>
              </a:lnSpc>
              <a:spcBef>
                <a:spcPct val="0"/>
              </a:spcBef>
              <a:spcAft>
                <a:spcPts val="1200"/>
              </a:spcAft>
              <a:buClr>
                <a:srgbClr val="0070C0"/>
              </a:buClr>
              <a:buSzPct val="110000"/>
              <a:buFont typeface="Wingdings" panose="05000000000000000000" pitchFamily="2" charset="2"/>
              <a:buChar char="§"/>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Provides technical assistance and support to other federal agencies, as well as state/local partners.</a:t>
            </a:r>
          </a:p>
          <a:p>
            <a:pPr marL="342900" marR="0" lvl="0" indent="-342900" algn="l" defTabSz="914400" rtl="0" eaLnBrk="1" fontAlgn="base" latinLnBrk="0" hangingPunct="1">
              <a:lnSpc>
                <a:spcPct val="100000"/>
              </a:lnSpc>
              <a:spcBef>
                <a:spcPct val="0"/>
              </a:spcBef>
              <a:spcAft>
                <a:spcPts val="1200"/>
              </a:spcAft>
              <a:buClr>
                <a:srgbClr val="0070C0"/>
              </a:buClr>
              <a:buSzPct val="110000"/>
              <a:buFont typeface="Wingdings" panose="05000000000000000000" pitchFamily="2" charset="2"/>
              <a:buChar char="§"/>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Implemented interim enforcement plan for investigating COVID complaints, while ensuring the safety of workers, employers, and inspectors.</a:t>
            </a:r>
          </a:p>
        </p:txBody>
      </p:sp>
      <p:sp>
        <p:nvSpPr>
          <p:cNvPr id="10" name="TextBox 2"/>
          <p:cNvSpPr txBox="1">
            <a:spLocks noChangeArrowheads="1"/>
          </p:cNvSpPr>
          <p:nvPr/>
        </p:nvSpPr>
        <p:spPr bwMode="auto">
          <a:xfrm>
            <a:off x="7620000" y="2362200"/>
            <a:ext cx="4191000" cy="3447098"/>
          </a:xfrm>
          <a:prstGeom prst="rect">
            <a:avLst/>
          </a:prstGeom>
          <a:solidFill>
            <a:schemeClr val="accent1"/>
          </a:solidFill>
          <a:ln>
            <a:noFill/>
          </a:ln>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1800"/>
              </a:spcAft>
              <a:buClr>
                <a:srgbClr val="0070C0"/>
              </a:buClr>
              <a:buSzPct val="110000"/>
              <a:buFontTx/>
              <a:buNone/>
              <a:tabLst/>
              <a:defRPr/>
            </a:pP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OSHA enforcement authority</a:t>
            </a:r>
          </a:p>
          <a:p>
            <a:pPr marL="342900" marR="0" lvl="0" indent="-342900" algn="l" defTabSz="914400" rtl="0" eaLnBrk="1" fontAlgn="base" latinLnBrk="0" hangingPunct="1">
              <a:lnSpc>
                <a:spcPct val="100000"/>
              </a:lnSpc>
              <a:spcBef>
                <a:spcPct val="0"/>
              </a:spcBef>
              <a:spcAft>
                <a:spcPts val="600"/>
              </a:spcAft>
              <a:buClr>
                <a:srgbClr val="0070C0"/>
              </a:buClr>
              <a:buSzPct val="110000"/>
              <a:buFont typeface="Wingdings" panose="05000000000000000000" pitchFamily="2" charset="2"/>
              <a:buChar char="§"/>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During emergency response operations, even when OSHA is operating in a technical assistance and support mode, OSHA standards remain in effect and OSHA retains its ability to enforce the OSHA standards under the OSH Act.</a:t>
            </a:r>
          </a:p>
          <a:p>
            <a:pPr marL="342900" marR="0" lvl="0" indent="-342900" algn="l" defTabSz="914400" rtl="0" eaLnBrk="1" fontAlgn="base" latinLnBrk="0" hangingPunct="1">
              <a:lnSpc>
                <a:spcPct val="100000"/>
              </a:lnSpc>
              <a:spcBef>
                <a:spcPct val="0"/>
              </a:spcBef>
              <a:spcAft>
                <a:spcPts val="600"/>
              </a:spcAft>
              <a:buClr>
                <a:srgbClr val="0070C0"/>
              </a:buClr>
              <a:buSzPct val="110000"/>
              <a:buFont typeface="Wingdings" panose="05000000000000000000" pitchFamily="2" charset="2"/>
              <a:buChar char="§"/>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Enforcement of OSHA standards follows the jurisdiction in place before the emergency, such as in states operating OSHA-approved occupational safety and health programs called State Plans.</a:t>
            </a:r>
          </a:p>
        </p:txBody>
      </p:sp>
    </p:spTree>
    <p:extLst>
      <p:ext uri="{BB962C8B-B14F-4D97-AF65-F5344CB8AC3E}">
        <p14:creationId xmlns:p14="http://schemas.microsoft.com/office/powerpoint/2010/main" val="400400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enforcement discretion</a:t>
            </a:r>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70C0"/>
                </a:solidFill>
                <a:effectLst/>
                <a:uLnTx/>
                <a:uFillTx/>
                <a:latin typeface="Calibri" panose="020F0502020204030204" pitchFamily="34" charset="0"/>
                <a:ea typeface="ＭＳ Ｐゴシック" charset="0"/>
                <a:cs typeface="+mn-cs"/>
              </a:rPr>
              <a:t>www.osha.gov/coronavirus</a:t>
            </a:r>
          </a:p>
        </p:txBody>
      </p:sp>
      <p:sp>
        <p:nvSpPr>
          <p:cNvPr id="9" name="TextBox 2"/>
          <p:cNvSpPr txBox="1">
            <a:spLocks noChangeArrowheads="1"/>
          </p:cNvSpPr>
          <p:nvPr/>
        </p:nvSpPr>
        <p:spPr bwMode="auto">
          <a:xfrm>
            <a:off x="618359" y="2590800"/>
            <a:ext cx="463944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0"/>
              </a:spcAft>
              <a:buClr>
                <a:srgbClr val="0070C0"/>
              </a:buClr>
              <a:buSzPct val="110000"/>
              <a:buFontTx/>
              <a:buNone/>
              <a:tabLst/>
              <a:defRPr/>
            </a:pP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OSHA has provided enforcement discretion for some of its requirements, including:</a:t>
            </a:r>
          </a:p>
          <a:p>
            <a:pPr marL="342900" marR="0" lvl="0" indent="-342900" algn="l" defTabSz="914400" rtl="0" eaLnBrk="1" fontAlgn="base" latinLnBrk="0" hangingPunct="1">
              <a:lnSpc>
                <a:spcPct val="100000"/>
              </a:lnSpc>
              <a:spcBef>
                <a:spcPct val="0"/>
              </a:spcBef>
              <a:spcAft>
                <a:spcPts val="0"/>
              </a:spcAft>
              <a:buClr>
                <a:srgbClr val="0070C0"/>
              </a:buClr>
              <a:buSzPct val="110000"/>
              <a:buFont typeface="Arial" panose="020B0604020202020204" pitchFamily="34" charset="0"/>
              <a:buChar char="•"/>
              <a:tabLst/>
              <a:defRPr/>
            </a:pP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Respiratory Protection standard (29 CFR 1910.134)</a:t>
            </a:r>
          </a:p>
          <a:p>
            <a:pPr marL="342900" marR="0" lvl="0" indent="-342900" algn="l" defTabSz="914400" rtl="0" eaLnBrk="1" fontAlgn="base" latinLnBrk="0" hangingPunct="1">
              <a:lnSpc>
                <a:spcPct val="100000"/>
              </a:lnSpc>
              <a:spcBef>
                <a:spcPct val="0"/>
              </a:spcBef>
              <a:spcAft>
                <a:spcPts val="0"/>
              </a:spcAft>
              <a:buClr>
                <a:srgbClr val="0070C0"/>
              </a:buClr>
              <a:buSzPct val="110000"/>
              <a:buFont typeface="Arial" panose="020B0604020202020204" pitchFamily="34" charset="0"/>
              <a:buChar char="•"/>
              <a:tabLst/>
              <a:defRPr/>
            </a:pP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Other health standards with respirator requirements</a:t>
            </a:r>
          </a:p>
          <a:p>
            <a:pPr marL="342900" marR="0" lvl="0" indent="-342900" algn="l" defTabSz="914400" rtl="0" eaLnBrk="1" fontAlgn="base" latinLnBrk="0" hangingPunct="1">
              <a:lnSpc>
                <a:spcPct val="100000"/>
              </a:lnSpc>
              <a:spcBef>
                <a:spcPct val="0"/>
              </a:spcBef>
              <a:spcAft>
                <a:spcPts val="0"/>
              </a:spcAft>
              <a:buClr>
                <a:srgbClr val="0070C0"/>
              </a:buClr>
              <a:buSzPct val="110000"/>
              <a:buFont typeface="Arial" panose="020B0604020202020204" pitchFamily="34" charset="0"/>
              <a:buChar char="•"/>
              <a:tabLst/>
              <a:defRPr/>
            </a:pP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Recording and Reporting Occupational Injuries and Illness (29 CFR Part 1904)</a:t>
            </a:r>
          </a:p>
        </p:txBody>
      </p:sp>
      <p:graphicFrame>
        <p:nvGraphicFramePr>
          <p:cNvPr id="3" name="Table 2"/>
          <p:cNvGraphicFramePr>
            <a:graphicFrameLocks noGrp="1"/>
          </p:cNvGraphicFramePr>
          <p:nvPr/>
        </p:nvGraphicFramePr>
        <p:xfrm>
          <a:off x="5181598" y="2286000"/>
          <a:ext cx="6781801" cy="3706477"/>
        </p:xfrm>
        <a:graphic>
          <a:graphicData uri="http://schemas.openxmlformats.org/drawingml/2006/table">
            <a:tbl>
              <a:tblPr firstRow="1" firstCol="1" bandRow="1">
                <a:tableStyleId>{21E4AEA4-8DFA-4A89-87EB-49C32662AFE0}</a:tableStyleId>
              </a:tblPr>
              <a:tblGrid>
                <a:gridCol w="5490029">
                  <a:extLst>
                    <a:ext uri="{9D8B030D-6E8A-4147-A177-3AD203B41FA5}">
                      <a16:colId xmlns:a16="http://schemas.microsoft.com/office/drawing/2014/main" val="828269473"/>
                    </a:ext>
                  </a:extLst>
                </a:gridCol>
                <a:gridCol w="1291772">
                  <a:extLst>
                    <a:ext uri="{9D8B030D-6E8A-4147-A177-3AD203B41FA5}">
                      <a16:colId xmlns:a16="http://schemas.microsoft.com/office/drawing/2014/main" val="1869412084"/>
                    </a:ext>
                  </a:extLst>
                </a:gridCol>
              </a:tblGrid>
              <a:tr h="325099">
                <a:tc>
                  <a:txBody>
                    <a:bodyPr/>
                    <a:lstStyle/>
                    <a:p>
                      <a:pPr marL="0" marR="0">
                        <a:spcBef>
                          <a:spcPts val="0"/>
                        </a:spcBef>
                        <a:spcAft>
                          <a:spcPts val="1200"/>
                        </a:spcAft>
                      </a:pPr>
                      <a:r>
                        <a:rPr lang="en-US" sz="1200" dirty="0">
                          <a:effectLst/>
                          <a:latin typeface="Calibri" panose="020F0502020204030204" pitchFamily="34" charset="0"/>
                          <a:cs typeface="Calibri" panose="020F0502020204030204" pitchFamily="34" charset="0"/>
                        </a:rPr>
                        <a:t>Memorandum</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1200"/>
                        </a:spcAft>
                      </a:pPr>
                      <a:r>
                        <a:rPr lang="en-US" sz="1200" dirty="0">
                          <a:effectLst/>
                          <a:latin typeface="Calibri" panose="020F0502020204030204" pitchFamily="34" charset="0"/>
                          <a:cs typeface="Calibri" panose="020F0502020204030204" pitchFamily="34" charset="0"/>
                        </a:rPr>
                        <a:t>Effective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46864578"/>
                  </a:ext>
                </a:extLst>
              </a:tr>
              <a:tr h="563563">
                <a:tc>
                  <a:txBody>
                    <a:bodyPr/>
                    <a:lstStyle/>
                    <a:p>
                      <a:pPr marL="0" marR="0">
                        <a:spcBef>
                          <a:spcPts val="0"/>
                        </a:spcBef>
                        <a:spcAft>
                          <a:spcPts val="1200"/>
                        </a:spcAft>
                      </a:pPr>
                      <a:r>
                        <a:rPr lang="en-US" sz="1200" u="none" dirty="0">
                          <a:effectLst/>
                          <a:latin typeface="Calibri" panose="020F0502020204030204" pitchFamily="34" charset="0"/>
                          <a:cs typeface="Calibri" panose="020F0502020204030204" pitchFamily="34" charset="0"/>
                        </a:rPr>
                        <a:t>Enforcement Guidance for Respiratory Protection and the N95 Shortage Due to the 2019 Novel Coronavirus Disease (COVID-19) Pandemic</a:t>
                      </a:r>
                      <a:endParaRPr lang="en-US" sz="1200" u="none"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1200"/>
                        </a:spcAft>
                      </a:pPr>
                      <a:r>
                        <a:rPr lang="en-US" sz="1200" dirty="0">
                          <a:effectLst/>
                          <a:latin typeface="Calibri" panose="020F0502020204030204" pitchFamily="34" charset="0"/>
                          <a:cs typeface="Calibri" panose="020F0502020204030204" pitchFamily="34" charset="0"/>
                        </a:rPr>
                        <a:t>April 3, 2020 – present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94590436"/>
                  </a:ext>
                </a:extLst>
              </a:tr>
              <a:tr h="563563">
                <a:tc>
                  <a:txBody>
                    <a:bodyPr/>
                    <a:lstStyle/>
                    <a:p>
                      <a:pPr marL="0" marR="0">
                        <a:spcBef>
                          <a:spcPts val="0"/>
                        </a:spcBef>
                        <a:spcAft>
                          <a:spcPts val="1200"/>
                        </a:spcAft>
                      </a:pPr>
                      <a:r>
                        <a:rPr lang="en-US" sz="1200" u="none" dirty="0">
                          <a:effectLst/>
                          <a:latin typeface="Calibri" panose="020F0502020204030204" pitchFamily="34" charset="0"/>
                          <a:cs typeface="Calibri" panose="020F0502020204030204" pitchFamily="34" charset="0"/>
                        </a:rPr>
                        <a:t>Enforcement Guidance for Use of Respiratory Protection Equipment Certified Under Standards of Other Countries or Jurisdictions During the COVID-19 Pandemic</a:t>
                      </a:r>
                      <a:endParaRPr lang="en-US" sz="1200" u="none"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1200"/>
                        </a:spcAft>
                      </a:pPr>
                      <a:r>
                        <a:rPr lang="en-US" sz="1200" dirty="0">
                          <a:effectLst/>
                          <a:latin typeface="Calibri" panose="020F0502020204030204" pitchFamily="34" charset="0"/>
                          <a:cs typeface="Calibri" panose="020F0502020204030204" pitchFamily="34" charset="0"/>
                        </a:rPr>
                        <a:t>April 3, 2020 - present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055110968"/>
                  </a:ext>
                </a:extLst>
              </a:tr>
              <a:tr h="563563">
                <a:tc>
                  <a:txBody>
                    <a:bodyPr/>
                    <a:lstStyle/>
                    <a:p>
                      <a:pPr marL="0" marR="0">
                        <a:spcBef>
                          <a:spcPts val="0"/>
                        </a:spcBef>
                        <a:spcAft>
                          <a:spcPts val="1200"/>
                        </a:spcAft>
                      </a:pPr>
                      <a:r>
                        <a:rPr lang="en-US" sz="1200" u="none" dirty="0">
                          <a:effectLst/>
                          <a:latin typeface="Calibri" panose="020F0502020204030204" pitchFamily="34" charset="0"/>
                          <a:cs typeface="Calibri" panose="020F0502020204030204" pitchFamily="34" charset="0"/>
                        </a:rPr>
                        <a:t>Expanded Temporary Enforcement Guidance on Respiratory Protection Fit-Testing for N95 Filtering Facepieces in All Industries During the COVID-19 Pandemic</a:t>
                      </a:r>
                      <a:endParaRPr lang="en-US" sz="1200" u="none"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1200"/>
                        </a:spcAft>
                      </a:pPr>
                      <a:r>
                        <a:rPr lang="en-US" sz="1200" dirty="0">
                          <a:effectLst/>
                          <a:latin typeface="Calibri" panose="020F0502020204030204" pitchFamily="34" charset="0"/>
                          <a:cs typeface="Calibri" panose="020F0502020204030204" pitchFamily="34" charset="0"/>
                        </a:rPr>
                        <a:t>April </a:t>
                      </a:r>
                      <a:r>
                        <a:rPr lang="en-US" sz="1200" u="none" dirty="0">
                          <a:effectLst/>
                          <a:latin typeface="Calibri" panose="020F0502020204030204" pitchFamily="34" charset="0"/>
                          <a:cs typeface="Calibri" panose="020F0502020204030204" pitchFamily="34" charset="0"/>
                        </a:rPr>
                        <a:t>8</a:t>
                      </a:r>
                      <a:r>
                        <a:rPr lang="en-US" sz="1200" dirty="0">
                          <a:effectLst/>
                          <a:latin typeface="Calibri" panose="020F0502020204030204" pitchFamily="34" charset="0"/>
                          <a:cs typeface="Calibri" panose="020F0502020204030204" pitchFamily="34" charset="0"/>
                        </a:rPr>
                        <a:t>, 2020 - present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42368819"/>
                  </a:ext>
                </a:extLst>
              </a:tr>
              <a:tr h="563563">
                <a:tc>
                  <a:txBody>
                    <a:bodyPr/>
                    <a:lstStyle/>
                    <a:p>
                      <a:pPr marL="0" marR="0">
                        <a:spcBef>
                          <a:spcPts val="0"/>
                        </a:spcBef>
                        <a:spcAft>
                          <a:spcPts val="1200"/>
                        </a:spcAft>
                      </a:pPr>
                      <a:r>
                        <a:rPr lang="en-US" sz="1200" u="none" dirty="0">
                          <a:effectLst/>
                          <a:latin typeface="Calibri" panose="020F0502020204030204" pitchFamily="34" charset="0"/>
                          <a:ea typeface="Calibri" panose="020F0502020204030204" pitchFamily="34" charset="0"/>
                          <a:cs typeface="Calibri" panose="020F0502020204030204" pitchFamily="34" charset="0"/>
                        </a:rPr>
                        <a:t>Discretion in Enforcement when Considering an Employer's Good Faith Efforts During the Coronavirus Disease 2019 (COVID-19) Pandemic</a:t>
                      </a:r>
                    </a:p>
                  </a:txBody>
                  <a:tcPr marL="68580" marR="68580" marT="0" marB="0"/>
                </a:tc>
                <a:tc>
                  <a:txBody>
                    <a:bodyPr/>
                    <a:lstStyle/>
                    <a:p>
                      <a:pPr marL="0" marR="0">
                        <a:spcBef>
                          <a:spcPts val="0"/>
                        </a:spcBef>
                        <a:spcAft>
                          <a:spcPts val="1200"/>
                        </a:spcAft>
                      </a:pPr>
                      <a:r>
                        <a:rPr lang="en-US" sz="1200" dirty="0">
                          <a:effectLst/>
                          <a:latin typeface="Calibri" panose="020F0502020204030204" pitchFamily="34" charset="0"/>
                          <a:ea typeface="Calibri" panose="020F0502020204030204" pitchFamily="34" charset="0"/>
                          <a:cs typeface="Calibri" panose="020F0502020204030204" pitchFamily="34" charset="0"/>
                        </a:rPr>
                        <a:t>April 16, 2020</a:t>
                      </a:r>
                    </a:p>
                  </a:txBody>
                  <a:tcPr marL="68580" marR="68580" marT="0" marB="0"/>
                </a:tc>
                <a:extLst>
                  <a:ext uri="{0D108BD9-81ED-4DB2-BD59-A6C34878D82A}">
                    <a16:rowId xmlns:a16="http://schemas.microsoft.com/office/drawing/2014/main" val="2145602648"/>
                  </a:ext>
                </a:extLst>
              </a:tr>
              <a:tr h="563563">
                <a:tc>
                  <a:txBody>
                    <a:bodyPr/>
                    <a:lstStyle/>
                    <a:p>
                      <a:pPr marL="0" marR="0">
                        <a:spcBef>
                          <a:spcPts val="0"/>
                        </a:spcBef>
                        <a:spcAft>
                          <a:spcPts val="1200"/>
                        </a:spcAft>
                      </a:pPr>
                      <a:r>
                        <a:rPr lang="en-US" sz="1200" u="none" dirty="0">
                          <a:effectLst/>
                          <a:latin typeface="Calibri" panose="020F0502020204030204" pitchFamily="34" charset="0"/>
                          <a:ea typeface="Calibri" panose="020F0502020204030204" pitchFamily="34" charset="0"/>
                          <a:cs typeface="Calibri" panose="020F0502020204030204" pitchFamily="34" charset="0"/>
                        </a:rPr>
                        <a:t>Updated Interim Enforcement Response Plan for Coronavirus</a:t>
                      </a:r>
                      <a:r>
                        <a:rPr lang="en-US" sz="1200" u="none" baseline="0" dirty="0">
                          <a:effectLst/>
                          <a:latin typeface="Calibri" panose="020F0502020204030204" pitchFamily="34" charset="0"/>
                          <a:ea typeface="Calibri" panose="020F0502020204030204" pitchFamily="34" charset="0"/>
                          <a:cs typeface="Calibri" panose="020F0502020204030204" pitchFamily="34" charset="0"/>
                        </a:rPr>
                        <a:t> Disease 2019 (COVID-19)</a:t>
                      </a:r>
                      <a:endParaRPr lang="en-US" sz="1200" u="none"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1200"/>
                        </a:spcAft>
                      </a:pPr>
                      <a:r>
                        <a:rPr lang="en-US" sz="1200" dirty="0">
                          <a:effectLst/>
                          <a:latin typeface="Calibri" panose="020F0502020204030204" pitchFamily="34" charset="0"/>
                          <a:ea typeface="Calibri" panose="020F0502020204030204" pitchFamily="34" charset="0"/>
                          <a:cs typeface="Calibri" panose="020F0502020204030204" pitchFamily="34" charset="0"/>
                        </a:rPr>
                        <a:t>May 19, 2020</a:t>
                      </a:r>
                    </a:p>
                  </a:txBody>
                  <a:tcPr marL="68580" marR="68580" marT="0" marB="0"/>
                </a:tc>
                <a:extLst>
                  <a:ext uri="{0D108BD9-81ED-4DB2-BD59-A6C34878D82A}">
                    <a16:rowId xmlns:a16="http://schemas.microsoft.com/office/drawing/2014/main" val="636666520"/>
                  </a:ext>
                </a:extLst>
              </a:tr>
              <a:tr h="563563">
                <a:tc>
                  <a:txBody>
                    <a:bodyPr/>
                    <a:lstStyle/>
                    <a:p>
                      <a:pPr marL="0" marR="0">
                        <a:spcBef>
                          <a:spcPts val="0"/>
                        </a:spcBef>
                        <a:spcAft>
                          <a:spcPts val="1200"/>
                        </a:spcAft>
                      </a:pPr>
                      <a:r>
                        <a:rPr lang="en-US" sz="1200" u="none" dirty="0">
                          <a:effectLst/>
                          <a:latin typeface="Calibri" panose="020F0502020204030204" pitchFamily="34" charset="0"/>
                          <a:ea typeface="Calibri" panose="020F0502020204030204" pitchFamily="34" charset="0"/>
                          <a:cs typeface="Calibri" panose="020F0502020204030204" pitchFamily="34" charset="0"/>
                        </a:rPr>
                        <a:t>Updated Enforcement Guidance for Recording Cases of Coronavirus</a:t>
                      </a:r>
                      <a:r>
                        <a:rPr lang="en-US" sz="1200" u="none" baseline="0" dirty="0">
                          <a:effectLst/>
                          <a:latin typeface="Calibri" panose="020F0502020204030204" pitchFamily="34" charset="0"/>
                          <a:ea typeface="Calibri" panose="020F0502020204030204" pitchFamily="34" charset="0"/>
                          <a:cs typeface="Calibri" panose="020F0502020204030204" pitchFamily="34" charset="0"/>
                        </a:rPr>
                        <a:t> Disease 2019 (COVID-19)</a:t>
                      </a:r>
                      <a:endParaRPr lang="en-US" sz="1200" u="none"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1200"/>
                        </a:spcAft>
                      </a:pPr>
                      <a:r>
                        <a:rPr lang="en-US" sz="1200" dirty="0">
                          <a:effectLst/>
                          <a:latin typeface="Calibri" panose="020F0502020204030204" pitchFamily="34" charset="0"/>
                          <a:ea typeface="Calibri" panose="020F0502020204030204" pitchFamily="34" charset="0"/>
                          <a:cs typeface="Calibri" panose="020F0502020204030204" pitchFamily="34" charset="0"/>
                        </a:rPr>
                        <a:t>May 26, 2020</a:t>
                      </a:r>
                      <a:r>
                        <a:rPr lang="en-US" sz="1200" dirty="0">
                          <a:effectLst/>
                          <a:latin typeface="Calibri" panose="020F0502020204030204" pitchFamily="34" charset="0"/>
                          <a:cs typeface="Calibri" panose="020F0502020204030204" pitchFamily="34" charset="0"/>
                        </a:rPr>
                        <a:t> – present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84239715"/>
                  </a:ext>
                </a:extLst>
              </a:tr>
            </a:tbl>
          </a:graphicData>
        </a:graphic>
      </p:graphicFrame>
    </p:spTree>
    <p:extLst>
      <p:ext uri="{BB962C8B-B14F-4D97-AF65-F5344CB8AC3E}">
        <p14:creationId xmlns:p14="http://schemas.microsoft.com/office/powerpoint/2010/main" val="23324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 continual updates</a:t>
            </a:r>
          </a:p>
        </p:txBody>
      </p:sp>
      <p:sp>
        <p:nvSpPr>
          <p:cNvPr id="5" name="Content Placeholder 4"/>
          <p:cNvSpPr>
            <a:spLocks noGrp="1"/>
          </p:cNvSpPr>
          <p:nvPr>
            <p:ph sz="half" idx="1"/>
          </p:nvPr>
        </p:nvSpPr>
        <p:spPr>
          <a:xfrm>
            <a:off x="609600" y="2362201"/>
            <a:ext cx="10896600" cy="3763963"/>
          </a:xfrm>
        </p:spPr>
        <p:txBody>
          <a:bodyPr/>
          <a:lstStyle/>
          <a:p>
            <a:r>
              <a:rPr lang="en-US" b="1" dirty="0"/>
              <a:t>Visit OSHA’s website to sign up to receive OSHA information:</a:t>
            </a:r>
          </a:p>
          <a:p>
            <a:pPr lvl="1"/>
            <a:r>
              <a:rPr lang="en-US" b="1" dirty="0" err="1"/>
              <a:t>QuickTakes</a:t>
            </a:r>
            <a:r>
              <a:rPr lang="en-US" b="1" dirty="0"/>
              <a:t> biweekly newsletter</a:t>
            </a:r>
          </a:p>
          <a:p>
            <a:pPr lvl="1"/>
            <a:r>
              <a:rPr lang="en-US" b="1" dirty="0"/>
              <a:t>Tip of the Day</a:t>
            </a:r>
          </a:p>
          <a:p>
            <a:pPr lvl="1"/>
            <a:r>
              <a:rPr lang="en-US" b="1" dirty="0"/>
              <a:t>www.osha.gov/contactus</a:t>
            </a:r>
          </a:p>
          <a:p>
            <a:r>
              <a:rPr lang="en-US" b="1" dirty="0"/>
              <a:t>Follow OSHA on social media</a:t>
            </a:r>
          </a:p>
          <a:p>
            <a:pPr lvl="1"/>
            <a:r>
              <a:rPr lang="en-US" b="1" dirty="0"/>
              <a:t>Twitter: @OSHA_DOL</a:t>
            </a:r>
          </a:p>
          <a:p>
            <a:pPr lvl="1"/>
            <a:r>
              <a:rPr lang="en-US" b="1" dirty="0"/>
              <a:t>Facebook: Follow the Department of Labor page</a:t>
            </a:r>
          </a:p>
          <a:p>
            <a:pPr lvl="1"/>
            <a:endParaRPr lang="en-US" dirty="0"/>
          </a:p>
        </p:txBody>
      </p:sp>
      <p:sp>
        <p:nvSpPr>
          <p:cNvPr id="7" name="Rectangle 6"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70C0"/>
                </a:solidFill>
                <a:effectLst/>
                <a:uLnTx/>
                <a:uFillTx/>
                <a:latin typeface="Calibri" panose="020F0502020204030204" pitchFamily="34" charset="0"/>
                <a:ea typeface="ＭＳ Ｐゴシック" charset="0"/>
                <a:cs typeface="+mn-cs"/>
              </a:rPr>
              <a:t>www.osha.gov/coronavirus</a:t>
            </a:r>
          </a:p>
        </p:txBody>
      </p:sp>
    </p:spTree>
    <p:extLst>
      <p:ext uri="{BB962C8B-B14F-4D97-AF65-F5344CB8AC3E}">
        <p14:creationId xmlns:p14="http://schemas.microsoft.com/office/powerpoint/2010/main" val="1222795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5" name="Content Placeholder 4"/>
          <p:cNvSpPr>
            <a:spLocks noGrp="1"/>
          </p:cNvSpPr>
          <p:nvPr>
            <p:ph sz="half" idx="1"/>
          </p:nvPr>
        </p:nvSpPr>
        <p:spPr/>
        <p:txBody>
          <a:bodyPr/>
          <a:lstStyle/>
          <a:p>
            <a:r>
              <a:rPr lang="en-US" b="1" dirty="0"/>
              <a:t>Chris Brown, PhD, MPH, CPH</a:t>
            </a:r>
            <a:br>
              <a:rPr lang="en-US" dirty="0"/>
            </a:br>
            <a:r>
              <a:rPr lang="en-US" i="1" dirty="0"/>
              <a:t>Special Assistant</a:t>
            </a:r>
            <a:br>
              <a:rPr lang="en-US" dirty="0"/>
            </a:br>
            <a:r>
              <a:rPr lang="en-US" dirty="0"/>
              <a:t>OSHA Office of the Assistant Secretary</a:t>
            </a:r>
            <a:br>
              <a:rPr lang="en-US" dirty="0"/>
            </a:br>
            <a:endParaRPr lang="en-US" dirty="0"/>
          </a:p>
          <a:p>
            <a:r>
              <a:rPr lang="en-US" dirty="0"/>
              <a:t>brown.christopher.k@dol.gov</a:t>
            </a:r>
            <a:br>
              <a:rPr lang="en-US" dirty="0"/>
            </a:br>
            <a:endParaRPr lang="en-US" dirty="0"/>
          </a:p>
          <a:p>
            <a:r>
              <a:rPr lang="en-US" dirty="0"/>
              <a:t>202-693-2368</a:t>
            </a:r>
          </a:p>
        </p:txBody>
      </p:sp>
      <p:sp>
        <p:nvSpPr>
          <p:cNvPr id="6" name="Content Placeholder 5"/>
          <p:cNvSpPr>
            <a:spLocks noGrp="1"/>
          </p:cNvSpPr>
          <p:nvPr>
            <p:ph sz="half" idx="2"/>
          </p:nvPr>
        </p:nvSpPr>
        <p:spPr/>
        <p:txBody>
          <a:bodyPr/>
          <a:lstStyle/>
          <a:p>
            <a:r>
              <a:rPr lang="en-US" b="1" dirty="0"/>
              <a:t>OSHA Directorate of Technical Support and Emergency Management</a:t>
            </a:r>
            <a:br>
              <a:rPr lang="en-US" b="1" dirty="0"/>
            </a:br>
            <a:endParaRPr lang="en-US" dirty="0"/>
          </a:p>
          <a:p>
            <a:r>
              <a:rPr lang="en-US" dirty="0"/>
              <a:t>202-693-2300</a:t>
            </a:r>
          </a:p>
        </p:txBody>
      </p:sp>
      <p:sp>
        <p:nvSpPr>
          <p:cNvPr id="7" name="Rectangle 6"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70C0"/>
                </a:solidFill>
                <a:effectLst/>
                <a:uLnTx/>
                <a:uFillTx/>
                <a:latin typeface="Calibri" panose="020F0502020204030204" pitchFamily="34" charset="0"/>
                <a:ea typeface="ＭＳ Ｐゴシック" charset="0"/>
                <a:cs typeface="+mn-cs"/>
              </a:rPr>
              <a:t>www.osha.gov/coronavirus</a:t>
            </a:r>
          </a:p>
        </p:txBody>
      </p:sp>
    </p:spTree>
    <p:extLst>
      <p:ext uri="{BB962C8B-B14F-4D97-AF65-F5344CB8AC3E}">
        <p14:creationId xmlns:p14="http://schemas.microsoft.com/office/powerpoint/2010/main" val="1262145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2916650" y="4303712"/>
            <a:ext cx="6358700" cy="1030288"/>
          </a:xfrm>
          <a:prstGeom prst="rect">
            <a:avLst/>
          </a:prstGeom>
          <a:noFill/>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182C83"/>
                </a:solidFill>
                <a:effectLst/>
                <a:uLnTx/>
                <a:uFillTx/>
                <a:latin typeface="Calibri" charset="0"/>
                <a:ea typeface="ＭＳ Ｐゴシック" charset="0"/>
                <a:cs typeface="+mn-cs"/>
              </a:rPr>
              <a:t>www.osha.gov</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82C83"/>
                </a:solidFill>
                <a:effectLst/>
                <a:uLnTx/>
                <a:uFillTx/>
                <a:latin typeface="Calibri" charset="0"/>
                <a:ea typeface="ＭＳ Ｐゴシック" charset="0"/>
                <a:cs typeface="+mn-cs"/>
              </a:rPr>
              <a:t>1-800-321-OSHA (6742</a:t>
            </a:r>
            <a:r>
              <a:rPr kumimoji="0" lang="en-US" sz="2800" b="1" i="0" u="none" strike="noStrike" kern="1200" cap="none" spc="0" normalizeH="0" baseline="0" noProof="0" dirty="0">
                <a:ln>
                  <a:noFill/>
                </a:ln>
                <a:solidFill>
                  <a:srgbClr val="182C83"/>
                </a:solidFill>
                <a:effectLst>
                  <a:outerShdw blurRad="38100" dist="38100" dir="2700000" algn="tl">
                    <a:srgbClr val="DDDDDD"/>
                  </a:outerShdw>
                </a:effectLst>
                <a:uLnTx/>
                <a:uFillTx/>
                <a:latin typeface="Calibri" charset="0"/>
                <a:ea typeface="ＭＳ Ｐゴシック" charset="0"/>
                <a:cs typeface="+mn-cs"/>
              </a:rPr>
              <a:t>)</a:t>
            </a:r>
          </a:p>
        </p:txBody>
      </p:sp>
      <p:pic>
        <p:nvPicPr>
          <p:cNvPr id="4" name="Picture 3" title="OSHA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18388" y="3269784"/>
            <a:ext cx="2955227" cy="852900"/>
          </a:xfrm>
          <a:prstGeom prst="rect">
            <a:avLst/>
          </a:prstGeom>
        </p:spPr>
      </p:pic>
      <p:sp>
        <p:nvSpPr>
          <p:cNvPr id="2" name="Title 1" hidden="1"/>
          <p:cNvSpPr>
            <a:spLocks noGrp="1"/>
          </p:cNvSpPr>
          <p:nvPr>
            <p:ph type="title" idx="4294967295"/>
          </p:nvPr>
        </p:nvSpPr>
        <p:spPr>
          <a:xfrm>
            <a:off x="0" y="-228600"/>
            <a:ext cx="152400" cy="152400"/>
          </a:xfrm>
          <a:prstGeom prst="rect">
            <a:avLst/>
          </a:prstGeom>
        </p:spPr>
        <p:txBody>
          <a:bodyPr/>
          <a:lstStyle/>
          <a:p>
            <a:r>
              <a:rPr lang="en-US" sz="100" dirty="0"/>
              <a:t>OSHA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48C3-2B73-4DC0-B3C8-80FF4DF4515F}"/>
              </a:ext>
            </a:extLst>
          </p:cNvPr>
          <p:cNvSpPr>
            <a:spLocks noGrp="1"/>
          </p:cNvSpPr>
          <p:nvPr>
            <p:ph type="title"/>
          </p:nvPr>
        </p:nvSpPr>
        <p:spPr/>
        <p:txBody>
          <a:bodyPr/>
          <a:lstStyle/>
          <a:p>
            <a:r>
              <a:rPr lang="en-US" dirty="0"/>
              <a:t>Testing in High-Density Critical Infrastructure Workplaces After a COVID-19 Case Is Identified</a:t>
            </a:r>
          </a:p>
        </p:txBody>
      </p:sp>
      <p:sp>
        <p:nvSpPr>
          <p:cNvPr id="3" name="Subtitle 2">
            <a:extLst>
              <a:ext uri="{FF2B5EF4-FFF2-40B4-BE49-F238E27FC236}">
                <a16:creationId xmlns:a16="http://schemas.microsoft.com/office/drawing/2014/main" id="{1FBE7F31-B1D0-4BF7-A36F-3115D6F979A4}"/>
              </a:ext>
            </a:extLst>
          </p:cNvPr>
          <p:cNvSpPr>
            <a:spLocks noGrp="1"/>
          </p:cNvSpPr>
          <p:nvPr>
            <p:ph type="subTitle" idx="1"/>
          </p:nvPr>
        </p:nvSpPr>
        <p:spPr>
          <a:xfrm>
            <a:off x="696687" y="2520845"/>
            <a:ext cx="10156192" cy="457200"/>
          </a:xfrm>
        </p:spPr>
        <p:txBody>
          <a:bodyPr/>
          <a:lstStyle/>
          <a:p>
            <a:r>
              <a:rPr lang="en-US" dirty="0"/>
              <a:t>Megin Nichols, DVM, MPH</a:t>
            </a:r>
          </a:p>
          <a:p>
            <a:endParaRPr lang="en-US" dirty="0"/>
          </a:p>
        </p:txBody>
      </p:sp>
      <p:sp>
        <p:nvSpPr>
          <p:cNvPr id="4" name="Text Placeholder 3">
            <a:extLst>
              <a:ext uri="{FF2B5EF4-FFF2-40B4-BE49-F238E27FC236}">
                <a16:creationId xmlns:a16="http://schemas.microsoft.com/office/drawing/2014/main" id="{150CC553-B85F-4F1F-86BF-475DF8F15292}"/>
              </a:ext>
            </a:extLst>
          </p:cNvPr>
          <p:cNvSpPr>
            <a:spLocks noGrp="1"/>
          </p:cNvSpPr>
          <p:nvPr>
            <p:ph type="body" sz="quarter" idx="10"/>
          </p:nvPr>
        </p:nvSpPr>
        <p:spPr>
          <a:xfrm>
            <a:off x="696687" y="2993990"/>
            <a:ext cx="10156192" cy="1039317"/>
          </a:xfrm>
        </p:spPr>
        <p:txBody>
          <a:bodyPr/>
          <a:lstStyle/>
          <a:p>
            <a:r>
              <a:rPr lang="en-US" dirty="0"/>
              <a:t>Food Systems Working Group</a:t>
            </a:r>
          </a:p>
          <a:p>
            <a:r>
              <a:rPr lang="en-US" dirty="0"/>
              <a:t>COVID-19 Response</a:t>
            </a:r>
          </a:p>
        </p:txBody>
      </p:sp>
    </p:spTree>
    <p:extLst>
      <p:ext uri="{BB962C8B-B14F-4D97-AF65-F5344CB8AC3E}">
        <p14:creationId xmlns:p14="http://schemas.microsoft.com/office/powerpoint/2010/main" val="201270639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F51F3B9-4547-4EDA-801E-341349556F72}"/>
              </a:ext>
            </a:extLst>
          </p:cNvPr>
          <p:cNvSpPr txBox="1">
            <a:spLocks/>
          </p:cNvSpPr>
          <p:nvPr/>
        </p:nvSpPr>
        <p:spPr>
          <a:xfrm>
            <a:off x="731521" y="274639"/>
            <a:ext cx="9571284" cy="1143000"/>
          </a:xfrm>
          <a:prstGeom prst="rect">
            <a:avLst/>
          </a:prstGeom>
        </p:spPr>
        <p:txBody>
          <a:bodyPr anchor="b" anchorCtr="0"/>
          <a:lstStyle>
            <a:lvl1pPr algn="l" rtl="0" eaLnBrk="0" fontAlgn="base" hangingPunct="0">
              <a:lnSpc>
                <a:spcPts val="3000"/>
              </a:lnSpc>
              <a:spcBef>
                <a:spcPct val="0"/>
              </a:spcBef>
              <a:spcAft>
                <a:spcPct val="0"/>
              </a:spcAft>
              <a:defRPr sz="2800" b="1" kern="1200" baseline="0">
                <a:solidFill>
                  <a:srgbClr val="006A71"/>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lnSpc>
                <a:spcPts val="4000"/>
              </a:lnSpc>
            </a:pPr>
            <a:r>
              <a:rPr lang="en-US" sz="3733" dirty="0"/>
              <a:t>Testing in High-Density Critical Infrastructure Workplaces After a COVID-19 Case Is Identified</a:t>
            </a:r>
          </a:p>
        </p:txBody>
      </p:sp>
      <p:sp>
        <p:nvSpPr>
          <p:cNvPr id="8" name="Title 4">
            <a:extLst>
              <a:ext uri="{FF2B5EF4-FFF2-40B4-BE49-F238E27FC236}">
                <a16:creationId xmlns:a16="http://schemas.microsoft.com/office/drawing/2014/main" id="{1B71DBA5-379B-4BEC-A0BA-E4F3C5E2A5B5}"/>
              </a:ext>
            </a:extLst>
          </p:cNvPr>
          <p:cNvSpPr txBox="1">
            <a:spLocks/>
          </p:cNvSpPr>
          <p:nvPr/>
        </p:nvSpPr>
        <p:spPr>
          <a:xfrm>
            <a:off x="609600" y="191712"/>
            <a:ext cx="10972800" cy="1046944"/>
          </a:xfrm>
          <a:prstGeom prst="rect">
            <a:avLst/>
          </a:prstGeom>
        </p:spPr>
        <p:txBody>
          <a:bodyPr anchor="b" anchorCtr="0"/>
          <a:lstStyle>
            <a:lvl1pPr algn="l" rtl="0" eaLnBrk="0" fontAlgn="base" hangingPunct="0">
              <a:lnSpc>
                <a:spcPts val="3000"/>
              </a:lnSpc>
              <a:spcBef>
                <a:spcPct val="0"/>
              </a:spcBef>
              <a:spcAft>
                <a:spcPct val="0"/>
              </a:spcAft>
              <a:defRPr sz="2800" b="1" kern="1200" baseline="0">
                <a:solidFill>
                  <a:srgbClr val="0039A6"/>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lnSpc>
                <a:spcPts val="4000"/>
              </a:lnSpc>
            </a:pPr>
            <a:endParaRPr lang="en-US" sz="3200" dirty="0"/>
          </a:p>
        </p:txBody>
      </p:sp>
      <p:sp>
        <p:nvSpPr>
          <p:cNvPr id="9" name="Content Placeholder 5">
            <a:extLst>
              <a:ext uri="{FF2B5EF4-FFF2-40B4-BE49-F238E27FC236}">
                <a16:creationId xmlns:a16="http://schemas.microsoft.com/office/drawing/2014/main" id="{9C974B87-ED63-4D54-9DC5-B1D81E11E2AC}"/>
              </a:ext>
            </a:extLst>
          </p:cNvPr>
          <p:cNvSpPr txBox="1">
            <a:spLocks/>
          </p:cNvSpPr>
          <p:nvPr/>
        </p:nvSpPr>
        <p:spPr>
          <a:xfrm>
            <a:off x="609601" y="1600201"/>
            <a:ext cx="4164824" cy="41910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0000"/>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0000"/>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0000"/>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en-US" sz="2133" dirty="0"/>
          </a:p>
        </p:txBody>
      </p:sp>
      <p:sp>
        <p:nvSpPr>
          <p:cNvPr id="10" name="Rectangle 9">
            <a:extLst>
              <a:ext uri="{FF2B5EF4-FFF2-40B4-BE49-F238E27FC236}">
                <a16:creationId xmlns:a16="http://schemas.microsoft.com/office/drawing/2014/main" id="{6713E585-EF80-4943-925E-69BA7DC45F01}"/>
              </a:ext>
            </a:extLst>
          </p:cNvPr>
          <p:cNvSpPr/>
          <p:nvPr/>
        </p:nvSpPr>
        <p:spPr>
          <a:xfrm>
            <a:off x="980913" y="6133343"/>
            <a:ext cx="10236692" cy="379656"/>
          </a:xfrm>
          <a:prstGeom prst="rect">
            <a:avLst/>
          </a:prstGeom>
        </p:spPr>
        <p:txBody>
          <a:bodyPr wrap="square">
            <a:spAutoFit/>
          </a:bodyPr>
          <a:lstStyle/>
          <a:p>
            <a:pPr defTabSz="1219170" eaLnBrk="0" fontAlgn="base" hangingPunct="0">
              <a:spcBef>
                <a:spcPct val="0"/>
              </a:spcBef>
              <a:spcAft>
                <a:spcPct val="0"/>
              </a:spcAft>
            </a:pPr>
            <a:r>
              <a:rPr lang="en-US" sz="1867" dirty="0">
                <a:solidFill>
                  <a:srgbClr val="0F56DC"/>
                </a:solidFill>
                <a:latin typeface="Myriad Web Pro" panose="020B0503030403020204" pitchFamily="34" charset="0"/>
                <a:hlinkClick r:id="rId3"/>
              </a:rPr>
              <a:t>https://www.cdc.gov/coronavirus/2019-ncov/community/worker-safety-support/hd-testing.html</a:t>
            </a:r>
            <a:endParaRPr lang="en-US" sz="1867" dirty="0">
              <a:solidFill>
                <a:srgbClr val="0F56DC"/>
              </a:solidFill>
              <a:latin typeface="Myriad Web Pro" panose="020B0503030403020204" pitchFamily="34" charset="0"/>
            </a:endParaRPr>
          </a:p>
        </p:txBody>
      </p:sp>
      <p:pic>
        <p:nvPicPr>
          <p:cNvPr id="11" name="Picture 10">
            <a:extLst>
              <a:ext uri="{FF2B5EF4-FFF2-40B4-BE49-F238E27FC236}">
                <a16:creationId xmlns:a16="http://schemas.microsoft.com/office/drawing/2014/main" id="{FCB6DD17-579E-4A7E-A60C-0B5BE4E9EC70}"/>
              </a:ext>
            </a:extLst>
          </p:cNvPr>
          <p:cNvPicPr>
            <a:picLocks noChangeAspect="1"/>
          </p:cNvPicPr>
          <p:nvPr/>
        </p:nvPicPr>
        <p:blipFill rotWithShape="1">
          <a:blip r:embed="rId4"/>
          <a:srcRect t="12099" b="38325"/>
          <a:stretch/>
        </p:blipFill>
        <p:spPr>
          <a:xfrm>
            <a:off x="6150004" y="4022595"/>
            <a:ext cx="5126867" cy="1971260"/>
          </a:xfrm>
          <a:prstGeom prst="rect">
            <a:avLst/>
          </a:prstGeom>
          <a:ln>
            <a:solidFill>
              <a:srgbClr val="2D2D2D"/>
            </a:solidFill>
          </a:ln>
        </p:spPr>
      </p:pic>
      <p:pic>
        <p:nvPicPr>
          <p:cNvPr id="12" name="Picture 11" descr="A picture containing drawing, game, clock, device&#10;&#10;Description automatically generated">
            <a:extLst>
              <a:ext uri="{FF2B5EF4-FFF2-40B4-BE49-F238E27FC236}">
                <a16:creationId xmlns:a16="http://schemas.microsoft.com/office/drawing/2014/main" id="{96D96C05-F7B6-4919-9611-FF64AFC97EF4}"/>
              </a:ext>
            </a:extLst>
          </p:cNvPr>
          <p:cNvPicPr/>
          <p:nvPr/>
        </p:nvPicPr>
        <p:blipFill>
          <a:blip r:embed="rId5">
            <a:extLst>
              <a:ext uri="{28A0092B-C50C-407E-A947-70E740481C1C}">
                <a14:useLocalDpi xmlns:a14="http://schemas.microsoft.com/office/drawing/2010/main" val="0"/>
              </a:ext>
            </a:extLst>
          </a:blip>
          <a:stretch>
            <a:fillRect/>
          </a:stretch>
        </p:blipFill>
        <p:spPr>
          <a:xfrm>
            <a:off x="6094473" y="2065976"/>
            <a:ext cx="4976248" cy="1267880"/>
          </a:xfrm>
          <a:prstGeom prst="rect">
            <a:avLst/>
          </a:prstGeom>
        </p:spPr>
      </p:pic>
      <p:sp>
        <p:nvSpPr>
          <p:cNvPr id="13" name="Rectangle 12">
            <a:extLst>
              <a:ext uri="{FF2B5EF4-FFF2-40B4-BE49-F238E27FC236}">
                <a16:creationId xmlns:a16="http://schemas.microsoft.com/office/drawing/2014/main" id="{D8E2B87A-4EEB-49AE-B4F3-C19F8E418F92}"/>
              </a:ext>
            </a:extLst>
          </p:cNvPr>
          <p:cNvSpPr/>
          <p:nvPr/>
        </p:nvSpPr>
        <p:spPr>
          <a:xfrm>
            <a:off x="5842030" y="1514438"/>
            <a:ext cx="5270012" cy="379656"/>
          </a:xfrm>
          <a:prstGeom prst="rect">
            <a:avLst/>
          </a:prstGeom>
        </p:spPr>
        <p:txBody>
          <a:bodyPr wrap="square">
            <a:spAutoFit/>
          </a:bodyPr>
          <a:lstStyle/>
          <a:p>
            <a:pPr defTabSz="1219170" eaLnBrk="0" fontAlgn="base" hangingPunct="0">
              <a:spcBef>
                <a:spcPct val="0"/>
              </a:spcBef>
              <a:spcAft>
                <a:spcPct val="0"/>
              </a:spcAft>
            </a:pPr>
            <a:r>
              <a:rPr lang="en-US" sz="1867" b="1" dirty="0">
                <a:solidFill>
                  <a:srgbClr val="2D2D2D"/>
                </a:solidFill>
                <a:latin typeface="Calibri" panose="020F0502020204030204" pitchFamily="34" charset="0"/>
                <a:cs typeface="Calibri" panose="020F0502020204030204" pitchFamily="34" charset="0"/>
              </a:rPr>
              <a:t>Workers may be tiered by risk of exposure </a:t>
            </a:r>
          </a:p>
        </p:txBody>
      </p:sp>
      <p:sp>
        <p:nvSpPr>
          <p:cNvPr id="14" name="Rectangle 13">
            <a:extLst>
              <a:ext uri="{FF2B5EF4-FFF2-40B4-BE49-F238E27FC236}">
                <a16:creationId xmlns:a16="http://schemas.microsoft.com/office/drawing/2014/main" id="{82093542-146D-499E-9169-BD22C6316F46}"/>
              </a:ext>
            </a:extLst>
          </p:cNvPr>
          <p:cNvSpPr/>
          <p:nvPr/>
        </p:nvSpPr>
        <p:spPr>
          <a:xfrm>
            <a:off x="5930659" y="3420534"/>
            <a:ext cx="5270012" cy="379656"/>
          </a:xfrm>
          <a:prstGeom prst="rect">
            <a:avLst/>
          </a:prstGeom>
        </p:spPr>
        <p:txBody>
          <a:bodyPr wrap="square">
            <a:spAutoFit/>
          </a:bodyPr>
          <a:lstStyle/>
          <a:p>
            <a:pPr defTabSz="1219170" eaLnBrk="0" fontAlgn="base" hangingPunct="0">
              <a:spcBef>
                <a:spcPct val="0"/>
              </a:spcBef>
              <a:spcAft>
                <a:spcPct val="0"/>
              </a:spcAft>
            </a:pPr>
            <a:r>
              <a:rPr lang="en-US" sz="1867" b="1" dirty="0">
                <a:solidFill>
                  <a:srgbClr val="2D2D2D"/>
                </a:solidFill>
                <a:latin typeface="Calibri" panose="020F0502020204030204" pitchFamily="34" charset="0"/>
                <a:cs typeface="Calibri" panose="020F0502020204030204" pitchFamily="34" charset="0"/>
              </a:rPr>
              <a:t>Guidance includes a flowchart for tiered response</a:t>
            </a:r>
          </a:p>
        </p:txBody>
      </p:sp>
      <p:sp>
        <p:nvSpPr>
          <p:cNvPr id="15" name="Content Placeholder 2">
            <a:extLst>
              <a:ext uri="{FF2B5EF4-FFF2-40B4-BE49-F238E27FC236}">
                <a16:creationId xmlns:a16="http://schemas.microsoft.com/office/drawing/2014/main" id="{F210FA17-A0BB-448B-A4FC-BD3930DA7FD0}"/>
              </a:ext>
            </a:extLst>
          </p:cNvPr>
          <p:cNvSpPr txBox="1">
            <a:spLocks/>
          </p:cNvSpPr>
          <p:nvPr/>
        </p:nvSpPr>
        <p:spPr bwMode="auto">
          <a:xfrm>
            <a:off x="492047" y="1490130"/>
            <a:ext cx="5432092" cy="494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ts val="0"/>
              </a:spcBef>
              <a:spcAft>
                <a:spcPct val="0"/>
              </a:spcAft>
              <a:buClr>
                <a:srgbClr val="0039A6"/>
              </a:buClr>
              <a:buFont typeface="Wingdings" panose="05000000000000000000" pitchFamily="2" charset="2"/>
              <a:buChar char="§"/>
              <a:defRPr sz="2000" kern="1200">
                <a:solidFill>
                  <a:srgbClr val="000000"/>
                </a:solidFill>
                <a:latin typeface="Calibri" panose="020F0502020204030204" pitchFamily="34" charset="0"/>
                <a:ea typeface="+mn-ea"/>
                <a:cs typeface="+mn-cs"/>
              </a:defRPr>
            </a:lvl1pPr>
            <a:lvl2pPr marL="627063" indent="-285750" algn="l" rtl="0" eaLnBrk="0" fontAlgn="base" hangingPunct="0">
              <a:spcBef>
                <a:spcPts val="0"/>
              </a:spcBef>
              <a:spcAft>
                <a:spcPct val="0"/>
              </a:spcAft>
              <a:buClr>
                <a:srgbClr val="003CA5"/>
              </a:buClr>
              <a:buFont typeface="Arial" panose="020B0604020202020204" pitchFamily="34" charset="0"/>
              <a:buChar char="–"/>
              <a:defRPr sz="1800" kern="1200">
                <a:solidFill>
                  <a:srgbClr val="000000"/>
                </a:solidFill>
                <a:latin typeface="Calibri" panose="020F0502020204030204" pitchFamily="34" charset="0"/>
                <a:ea typeface="+mn-ea"/>
                <a:cs typeface="+mn-cs"/>
              </a:defRPr>
            </a:lvl2pPr>
            <a:lvl3pPr marL="854075" indent="-228600" algn="l" rtl="0" eaLnBrk="0" fontAlgn="base" hangingPunct="0">
              <a:spcBef>
                <a:spcPts val="0"/>
              </a:spcBef>
              <a:spcAft>
                <a:spcPct val="0"/>
              </a:spcAft>
              <a:buClr>
                <a:srgbClr val="003CA5"/>
              </a:buClr>
              <a:buFont typeface="Arial" panose="020B0604020202020204" pitchFamily="34" charset="0"/>
              <a:buChar char="•"/>
              <a:defRPr sz="1600" kern="1200">
                <a:solidFill>
                  <a:srgbClr val="000000"/>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US" sz="2400" i="1" dirty="0"/>
              <a:t>Published June 13</a:t>
            </a:r>
          </a:p>
          <a:p>
            <a:pPr marL="457189" indent="-457189" defTabSz="1219170"/>
            <a:r>
              <a:rPr lang="en-US" sz="2267" dirty="0"/>
              <a:t>Testing strategy for exposed co-workers</a:t>
            </a:r>
          </a:p>
          <a:p>
            <a:pPr marL="457189" indent="-457189" defTabSz="1219170"/>
            <a:r>
              <a:rPr lang="en-US" sz="2267" dirty="0"/>
              <a:t>Tier categorization is based on likelihood of exposure </a:t>
            </a:r>
          </a:p>
          <a:p>
            <a:pPr marL="457189" indent="-457189" defTabSz="1219170"/>
            <a:r>
              <a:rPr lang="en-US" sz="2267" dirty="0"/>
              <a:t>A risk-based test strategy may be used to identify infectious workers and exclude them from the workplace</a:t>
            </a:r>
          </a:p>
          <a:p>
            <a:pPr marL="457189" indent="-457189" defTabSz="1219170"/>
            <a:r>
              <a:rPr lang="en-US" sz="2267" dirty="0"/>
              <a:t>Working with public health agencies and industry partners to raise awareness and answer questions</a:t>
            </a:r>
          </a:p>
        </p:txBody>
      </p:sp>
    </p:spTree>
    <p:extLst>
      <p:ext uri="{BB962C8B-B14F-4D97-AF65-F5344CB8AC3E}">
        <p14:creationId xmlns:p14="http://schemas.microsoft.com/office/powerpoint/2010/main" val="20720589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E03428-1E80-4D7C-AE0C-DC5B36783AE0}"/>
              </a:ext>
            </a:extLst>
          </p:cNvPr>
          <p:cNvPicPr>
            <a:picLocks noChangeAspect="1"/>
          </p:cNvPicPr>
          <p:nvPr/>
        </p:nvPicPr>
        <p:blipFill rotWithShape="1">
          <a:blip r:embed="rId2"/>
          <a:srcRect b="1673"/>
          <a:stretch/>
        </p:blipFill>
        <p:spPr>
          <a:xfrm>
            <a:off x="1766041" y="-15380"/>
            <a:ext cx="9090212" cy="6483824"/>
          </a:xfrm>
          <a:prstGeom prst="rect">
            <a:avLst/>
          </a:prstGeom>
        </p:spPr>
      </p:pic>
      <p:sp>
        <p:nvSpPr>
          <p:cNvPr id="2" name="Rectangle 1">
            <a:extLst>
              <a:ext uri="{FF2B5EF4-FFF2-40B4-BE49-F238E27FC236}">
                <a16:creationId xmlns:a16="http://schemas.microsoft.com/office/drawing/2014/main" id="{A25536E4-EAB3-4546-9EF9-D90F3FB6651D}"/>
              </a:ext>
            </a:extLst>
          </p:cNvPr>
          <p:cNvSpPr/>
          <p:nvPr/>
        </p:nvSpPr>
        <p:spPr>
          <a:xfrm>
            <a:off x="2017054" y="6468445"/>
            <a:ext cx="8588188" cy="318100"/>
          </a:xfrm>
          <a:prstGeom prst="rect">
            <a:avLst/>
          </a:prstGeom>
        </p:spPr>
        <p:txBody>
          <a:bodyPr wrap="square">
            <a:spAutoFit/>
          </a:bodyPr>
          <a:lstStyle/>
          <a:p>
            <a:pPr defTabSz="1219170" eaLnBrk="0" fontAlgn="base" hangingPunct="0">
              <a:spcBef>
                <a:spcPct val="0"/>
              </a:spcBef>
              <a:spcAft>
                <a:spcPct val="0"/>
              </a:spcAft>
            </a:pPr>
            <a:r>
              <a:rPr lang="en-US" sz="1467" dirty="0">
                <a:solidFill>
                  <a:srgbClr val="0F56DC"/>
                </a:solidFill>
                <a:latin typeface="Myriad Web Pro" panose="020B0503030403020204" pitchFamily="34" charset="0"/>
              </a:rPr>
              <a:t>https://www.cdc.gov/coronavirus/2019-ncov/downloads/community/Testing-Strat-flow-diagram.pdf</a:t>
            </a:r>
          </a:p>
        </p:txBody>
      </p:sp>
    </p:spTree>
    <p:extLst>
      <p:ext uri="{BB962C8B-B14F-4D97-AF65-F5344CB8AC3E}">
        <p14:creationId xmlns:p14="http://schemas.microsoft.com/office/powerpoint/2010/main" val="222338569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203200"/>
            <a:ext cx="10515600" cy="1325563"/>
          </a:xfrm>
        </p:spPr>
        <p:txBody>
          <a:bodyPr/>
          <a:lstStyle/>
          <a:p>
            <a:r>
              <a:rPr lang="en-US" b="1" dirty="0">
                <a:solidFill>
                  <a:schemeClr val="bg1"/>
                </a:solidFill>
              </a:rPr>
              <a:t>Q&amp;A Session</a:t>
            </a:r>
          </a:p>
        </p:txBody>
      </p:sp>
      <p:pic>
        <p:nvPicPr>
          <p:cNvPr id="2050"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12126" y="1825625"/>
            <a:ext cx="396774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52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571500" y="184150"/>
            <a:ext cx="10515600" cy="1325563"/>
          </a:xfrm>
        </p:spPr>
        <p:txBody>
          <a:bodyPr>
            <a:normAutofit/>
          </a:bodyPr>
          <a:lstStyle/>
          <a:p>
            <a:pPr eaLnBrk="1" hangingPunct="1"/>
            <a:r>
              <a:rPr lang="en-US" b="1" dirty="0">
                <a:solidFill>
                  <a:schemeClr val="bg1"/>
                </a:solidFill>
                <a:ea typeface="ＭＳ Ｐゴシック" charset="-128"/>
              </a:rPr>
              <a:t>Overview</a:t>
            </a:r>
          </a:p>
        </p:txBody>
      </p:sp>
      <p:sp>
        <p:nvSpPr>
          <p:cNvPr id="5122" name="Rectangle 3"/>
          <p:cNvSpPr>
            <a:spLocks noGrp="1" noChangeArrowheads="1"/>
          </p:cNvSpPr>
          <p:nvPr>
            <p:ph idx="1"/>
          </p:nvPr>
        </p:nvSpPr>
        <p:spPr>
          <a:xfrm>
            <a:off x="240213" y="1828799"/>
            <a:ext cx="11847012" cy="4429125"/>
          </a:xfrm>
        </p:spPr>
        <p:txBody>
          <a:bodyPr>
            <a:normAutofit/>
          </a:bodyPr>
          <a:lstStyle/>
          <a:p>
            <a:pPr marL="0" indent="0"/>
            <a:r>
              <a:rPr lang="en-US" sz="4800" dirty="0"/>
              <a:t> Presentations</a:t>
            </a:r>
          </a:p>
          <a:p>
            <a:pPr lvl="2">
              <a:buFont typeface="Wingdings" panose="05000000000000000000" pitchFamily="2" charset="2"/>
              <a:buChar char="q"/>
            </a:pPr>
            <a:r>
              <a:rPr lang="en-US" sz="4000" dirty="0"/>
              <a:t>Interim Guidance for Agricultural Workers and  </a:t>
            </a:r>
          </a:p>
          <a:p>
            <a:pPr marL="914400" lvl="2" indent="0">
              <a:buNone/>
            </a:pPr>
            <a:r>
              <a:rPr lang="en-US" sz="4000" dirty="0"/>
              <a:t>    Employers</a:t>
            </a:r>
          </a:p>
          <a:p>
            <a:pPr lvl="2">
              <a:buFont typeface="Wingdings" panose="05000000000000000000" pitchFamily="2" charset="2"/>
              <a:buChar char="q"/>
            </a:pPr>
            <a:r>
              <a:rPr lang="en-US" sz="4000" dirty="0"/>
              <a:t>Testing Strategy</a:t>
            </a:r>
          </a:p>
          <a:p>
            <a:pPr marL="914400" lvl="2" indent="0">
              <a:buNone/>
            </a:pPr>
            <a:endParaRPr lang="en-US" sz="4000" dirty="0"/>
          </a:p>
          <a:p>
            <a:pPr marL="0" indent="0"/>
            <a:r>
              <a:rPr lang="en-US" sz="4800" dirty="0">
                <a:ea typeface="ＭＳ Ｐゴシック" charset="-128"/>
              </a:rPr>
              <a:t> Q&amp;A Session</a:t>
            </a:r>
          </a:p>
          <a:p>
            <a:pPr marL="0" indent="0"/>
            <a:endParaRPr lang="en-US" sz="2400" dirty="0">
              <a:ea typeface="ＭＳ Ｐゴシック" charset="-128"/>
            </a:endParaRPr>
          </a:p>
        </p:txBody>
      </p:sp>
    </p:spTree>
    <p:custDataLst>
      <p:tags r:id="rId1"/>
    </p:custDataLst>
    <p:extLst>
      <p:ext uri="{BB962C8B-B14F-4D97-AF65-F5344CB8AC3E}">
        <p14:creationId xmlns:p14="http://schemas.microsoft.com/office/powerpoint/2010/main" val="114523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811" y="0"/>
            <a:ext cx="10515600" cy="1325563"/>
          </a:xfrm>
        </p:spPr>
        <p:txBody>
          <a:bodyPr/>
          <a:lstStyle/>
          <a:p>
            <a:r>
              <a:rPr lang="en-US" b="1" dirty="0">
                <a:solidFill>
                  <a:schemeClr val="bg1"/>
                </a:solidFill>
                <a:ea typeface="ＭＳ Ｐゴシック" charset="-128"/>
              </a:rPr>
              <a:t>Thank you for your participation in today’s webinar!</a:t>
            </a:r>
            <a:endParaRPr lang="en-US" dirty="0"/>
          </a:p>
        </p:txBody>
      </p:sp>
      <p:pic>
        <p:nvPicPr>
          <p:cNvPr id="4" name="Picture Placeholder 8"/>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t="22370" b="22370"/>
          <a:stretch>
            <a:fillRect/>
          </a:stretch>
        </p:blipFill>
        <p:spPr>
          <a:xfrm>
            <a:off x="1178625" y="1181236"/>
            <a:ext cx="9834748" cy="3129238"/>
          </a:xfrm>
          <a:prstGeom prst="rect">
            <a:avLst/>
          </a:prstGeom>
        </p:spPr>
      </p:pic>
      <p:sp>
        <p:nvSpPr>
          <p:cNvPr id="5" name="Content Placeholder 1">
            <a:extLst>
              <a:ext uri="{FF2B5EF4-FFF2-40B4-BE49-F238E27FC236}">
                <a16:creationId xmlns:a16="http://schemas.microsoft.com/office/drawing/2014/main" id="{16754E3B-E707-4584-A0A5-864D87D165C2}"/>
              </a:ext>
            </a:extLst>
          </p:cNvPr>
          <p:cNvSpPr>
            <a:spLocks noGrp="1"/>
          </p:cNvSpPr>
          <p:nvPr>
            <p:ph idx="1"/>
          </p:nvPr>
        </p:nvSpPr>
        <p:spPr>
          <a:xfrm>
            <a:off x="2152651" y="4210970"/>
            <a:ext cx="7886700" cy="3096571"/>
          </a:xfrm>
        </p:spPr>
        <p:txBody>
          <a:bodyPr numCol="2">
            <a:normAutofit/>
          </a:bodyPr>
          <a:lstStyle/>
          <a:p>
            <a:pPr marL="0" indent="0">
              <a:buNone/>
            </a:pPr>
            <a:endParaRPr lang="en-US" sz="2000" b="1" dirty="0">
              <a:solidFill>
                <a:schemeClr val="accent6">
                  <a:lumMod val="10000"/>
                </a:schemeClr>
              </a:solidFill>
            </a:endParaRPr>
          </a:p>
          <a:p>
            <a:pPr marL="0" indent="0">
              <a:buNone/>
            </a:pPr>
            <a:r>
              <a:rPr lang="en-US" sz="2000" b="1" dirty="0">
                <a:solidFill>
                  <a:schemeClr val="accent6">
                    <a:lumMod val="10000"/>
                  </a:schemeClr>
                </a:solidFill>
              </a:rPr>
              <a:t>Amy Chang, MS</a:t>
            </a:r>
          </a:p>
          <a:p>
            <a:pPr marL="0" indent="0">
              <a:buNone/>
            </a:pPr>
            <a:r>
              <a:rPr lang="en-US" sz="2000" b="1" dirty="0">
                <a:solidFill>
                  <a:schemeClr val="accent6">
                    <a:lumMod val="10000"/>
                  </a:schemeClr>
                </a:solidFill>
              </a:rPr>
              <a:t>Senior Program Analyst, NACCHO</a:t>
            </a:r>
          </a:p>
          <a:p>
            <a:pPr marL="0" indent="0">
              <a:buNone/>
            </a:pPr>
            <a:r>
              <a:rPr lang="en-US" sz="2000" b="1" dirty="0">
                <a:solidFill>
                  <a:schemeClr val="accent6">
                    <a:lumMod val="10000"/>
                  </a:schemeClr>
                </a:solidFill>
                <a:hlinkClick r:id="rId4"/>
              </a:rPr>
              <a:t>achang@naccho.org</a:t>
            </a:r>
            <a:endParaRPr lang="en-US" sz="2000" b="1" dirty="0">
              <a:solidFill>
                <a:schemeClr val="accent6">
                  <a:lumMod val="10000"/>
                </a:schemeClr>
              </a:solidFill>
            </a:endParaRPr>
          </a:p>
          <a:p>
            <a:pPr marL="0" indent="0">
              <a:buNone/>
            </a:pPr>
            <a:endParaRPr lang="en-US" sz="2000" b="1" dirty="0">
              <a:solidFill>
                <a:schemeClr val="accent6">
                  <a:lumMod val="10000"/>
                </a:schemeClr>
              </a:solidFill>
            </a:endParaRPr>
          </a:p>
          <a:p>
            <a:pPr marL="0" indent="0">
              <a:buNone/>
            </a:pPr>
            <a:endParaRPr lang="en-US" sz="2000" b="1" dirty="0">
              <a:solidFill>
                <a:schemeClr val="accent6">
                  <a:lumMod val="10000"/>
                </a:schemeClr>
              </a:solidFill>
            </a:endParaRPr>
          </a:p>
          <a:p>
            <a:pPr marL="0" indent="0">
              <a:buNone/>
            </a:pPr>
            <a:endParaRPr lang="en-US" sz="2000" b="1" dirty="0">
              <a:solidFill>
                <a:schemeClr val="accent6">
                  <a:lumMod val="10000"/>
                </a:schemeClr>
              </a:solidFill>
            </a:endParaRPr>
          </a:p>
          <a:p>
            <a:pPr marL="0" indent="0">
              <a:buNone/>
            </a:pPr>
            <a:endParaRPr lang="en-US" sz="2000" b="1" dirty="0">
              <a:solidFill>
                <a:schemeClr val="accent6">
                  <a:lumMod val="10000"/>
                </a:schemeClr>
              </a:solidFill>
            </a:endParaRPr>
          </a:p>
          <a:p>
            <a:pPr marL="0" indent="0">
              <a:buNone/>
            </a:pPr>
            <a:r>
              <a:rPr lang="en-US" sz="2000" b="1" dirty="0">
                <a:solidFill>
                  <a:schemeClr val="accent6">
                    <a:lumMod val="10000"/>
                  </a:schemeClr>
                </a:solidFill>
              </a:rPr>
              <a:t>Tiara Smith</a:t>
            </a:r>
          </a:p>
          <a:p>
            <a:pPr marL="0" indent="0">
              <a:buNone/>
            </a:pPr>
            <a:r>
              <a:rPr lang="en-US" sz="2000" b="1" dirty="0">
                <a:solidFill>
                  <a:schemeClr val="accent6">
                    <a:lumMod val="10000"/>
                  </a:schemeClr>
                </a:solidFill>
              </a:rPr>
              <a:t>Program Analyst, NACCHO</a:t>
            </a:r>
          </a:p>
          <a:p>
            <a:pPr marL="0" indent="0">
              <a:buNone/>
            </a:pPr>
            <a:r>
              <a:rPr lang="en-US" sz="2000" b="1" dirty="0">
                <a:solidFill>
                  <a:schemeClr val="accent6">
                    <a:lumMod val="10000"/>
                  </a:schemeClr>
                </a:solidFill>
                <a:hlinkClick r:id="rId5"/>
              </a:rPr>
              <a:t>tsmith@naccho.org</a:t>
            </a:r>
            <a:endParaRPr lang="en-US" sz="2000" b="1" dirty="0">
              <a:solidFill>
                <a:schemeClr val="accent6">
                  <a:lumMod val="10000"/>
                </a:schemeClr>
              </a:solidFill>
            </a:endParaRPr>
          </a:p>
          <a:p>
            <a:pPr marL="0" indent="0">
              <a:buNone/>
            </a:pPr>
            <a:endParaRPr lang="en-US" sz="2000" b="1" dirty="0">
              <a:solidFill>
                <a:schemeClr val="accent6">
                  <a:lumMod val="10000"/>
                </a:schemeClr>
              </a:solidFill>
            </a:endParaRPr>
          </a:p>
          <a:p>
            <a:pPr marL="0" indent="0" algn="ctr">
              <a:buNone/>
            </a:pPr>
            <a:endParaRPr lang="en-US" b="1" i="1" dirty="0">
              <a:solidFill>
                <a:schemeClr val="accent6">
                  <a:lumMod val="10000"/>
                </a:schemeClr>
              </a:solidFill>
            </a:endParaRPr>
          </a:p>
        </p:txBody>
      </p:sp>
      <p:sp>
        <p:nvSpPr>
          <p:cNvPr id="2" name="Rectangle 1">
            <a:extLst>
              <a:ext uri="{FF2B5EF4-FFF2-40B4-BE49-F238E27FC236}">
                <a16:creationId xmlns:a16="http://schemas.microsoft.com/office/drawing/2014/main" id="{3AC921EA-8A1B-4512-B573-2EE4288843AE}"/>
              </a:ext>
            </a:extLst>
          </p:cNvPr>
          <p:cNvSpPr/>
          <p:nvPr/>
        </p:nvSpPr>
        <p:spPr>
          <a:xfrm>
            <a:off x="2152649" y="6162800"/>
            <a:ext cx="9036423" cy="369332"/>
          </a:xfrm>
          <a:prstGeom prst="rect">
            <a:avLst/>
          </a:prstGeom>
        </p:spPr>
        <p:txBody>
          <a:bodyPr wrap="square">
            <a:spAutoFit/>
          </a:bodyPr>
          <a:lstStyle/>
          <a:p>
            <a:pPr>
              <a:defRPr/>
            </a:pPr>
            <a:r>
              <a:rPr lang="en-US" dirty="0">
                <a:solidFill>
                  <a:schemeClr val="accent6">
                    <a:lumMod val="10000"/>
                  </a:schemeClr>
                </a:solidFill>
                <a:hlinkClick r:id="rId6"/>
              </a:rPr>
              <a:t>http://www.naccho.org/programs/environmental-health/hazards/food-safety</a:t>
            </a:r>
            <a:r>
              <a:rPr lang="en-US" dirty="0">
                <a:solidFill>
                  <a:schemeClr val="accent6">
                    <a:lumMod val="10000"/>
                  </a:schemeClr>
                </a:solidFill>
              </a:rPr>
              <a:t> </a:t>
            </a:r>
            <a:endParaRPr lang="en-US" dirty="0"/>
          </a:p>
        </p:txBody>
      </p:sp>
    </p:spTree>
    <p:extLst>
      <p:ext uri="{BB962C8B-B14F-4D97-AF65-F5344CB8AC3E}">
        <p14:creationId xmlns:p14="http://schemas.microsoft.com/office/powerpoint/2010/main" val="148167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60350"/>
            <a:ext cx="10515600" cy="1325563"/>
          </a:xfrm>
        </p:spPr>
        <p:txBody>
          <a:bodyPr/>
          <a:lstStyle/>
          <a:p>
            <a:r>
              <a:rPr lang="en-US" b="1" dirty="0">
                <a:solidFill>
                  <a:schemeClr val="bg1"/>
                </a:solidFill>
              </a:rPr>
              <a:t>Housekeeping</a:t>
            </a:r>
            <a:r>
              <a:rPr lang="en-US" dirty="0">
                <a:solidFill>
                  <a:schemeClr val="bg1"/>
                </a:solidFill>
              </a:rPr>
              <a:t> </a:t>
            </a:r>
            <a:r>
              <a:rPr lang="en-US" b="1" dirty="0">
                <a:solidFill>
                  <a:schemeClr val="bg1"/>
                </a:solidFill>
              </a:rPr>
              <a:t>Items</a:t>
            </a:r>
          </a:p>
        </p:txBody>
      </p:sp>
      <p:sp>
        <p:nvSpPr>
          <p:cNvPr id="3" name="Text Placeholder 2"/>
          <p:cNvSpPr>
            <a:spLocks noGrp="1"/>
          </p:cNvSpPr>
          <p:nvPr>
            <p:ph idx="1"/>
          </p:nvPr>
        </p:nvSpPr>
        <p:spPr>
          <a:xfrm>
            <a:off x="438151" y="1709226"/>
            <a:ext cx="10629900" cy="4888424"/>
          </a:xfrm>
        </p:spPr>
        <p:txBody>
          <a:bodyPr>
            <a:normAutofit/>
          </a:bodyPr>
          <a:lstStyle/>
          <a:p>
            <a:pPr marL="0" indent="0">
              <a:spcBef>
                <a:spcPts val="0"/>
              </a:spcBef>
              <a:buNone/>
            </a:pPr>
            <a:r>
              <a:rPr lang="en-US" sz="4800" dirty="0"/>
              <a:t>Enter you questions in the Q&amp;A box.</a:t>
            </a:r>
          </a:p>
          <a:p>
            <a:pPr marL="0" indent="0">
              <a:spcBef>
                <a:spcPts val="0"/>
              </a:spcBef>
              <a:buNone/>
            </a:pPr>
            <a:endParaRPr lang="en-US" sz="4800" dirty="0"/>
          </a:p>
          <a:p>
            <a:pPr marL="0" indent="0">
              <a:spcBef>
                <a:spcPts val="0"/>
              </a:spcBef>
              <a:buNone/>
            </a:pPr>
            <a:r>
              <a:rPr lang="en-US" sz="4800" dirty="0"/>
              <a:t>The moderator will pose your questions to the presenters during the Q&amp;A session.</a:t>
            </a:r>
          </a:p>
          <a:p>
            <a:endParaRPr lang="en-US" dirty="0"/>
          </a:p>
        </p:txBody>
      </p:sp>
    </p:spTree>
    <p:custDataLst>
      <p:tags r:id="rId1"/>
    </p:custDataLst>
    <p:extLst>
      <p:ext uri="{BB962C8B-B14F-4D97-AF65-F5344CB8AC3E}">
        <p14:creationId xmlns:p14="http://schemas.microsoft.com/office/powerpoint/2010/main" val="3558931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69875"/>
            <a:ext cx="10515600" cy="1325563"/>
          </a:xfrm>
        </p:spPr>
        <p:txBody>
          <a:bodyPr/>
          <a:lstStyle/>
          <a:p>
            <a:r>
              <a:rPr lang="en-US" b="1" dirty="0">
                <a:solidFill>
                  <a:schemeClr val="bg1"/>
                </a:solidFill>
              </a:rPr>
              <a:t>Recording</a:t>
            </a:r>
          </a:p>
        </p:txBody>
      </p:sp>
      <p:sp>
        <p:nvSpPr>
          <p:cNvPr id="3" name="Text Placeholder 2"/>
          <p:cNvSpPr>
            <a:spLocks noGrp="1"/>
          </p:cNvSpPr>
          <p:nvPr>
            <p:ph idx="1"/>
          </p:nvPr>
        </p:nvSpPr>
        <p:spPr>
          <a:xfrm>
            <a:off x="419099" y="1595438"/>
            <a:ext cx="10982325" cy="5084331"/>
          </a:xfrm>
        </p:spPr>
        <p:txBody>
          <a:bodyPr>
            <a:noAutofit/>
          </a:bodyPr>
          <a:lstStyle/>
          <a:p>
            <a:pPr marL="0" indent="0">
              <a:spcBef>
                <a:spcPts val="0"/>
              </a:spcBef>
              <a:buNone/>
            </a:pPr>
            <a:r>
              <a:rPr lang="en-US" sz="4400" dirty="0"/>
              <a:t>The recorded webinar will be emailed to all participants. </a:t>
            </a:r>
          </a:p>
          <a:p>
            <a:pPr marL="0" indent="0">
              <a:spcBef>
                <a:spcPts val="0"/>
              </a:spcBef>
              <a:buNone/>
            </a:pPr>
            <a:endParaRPr lang="en-US" sz="4400" dirty="0"/>
          </a:p>
          <a:p>
            <a:pPr marL="0" indent="0">
              <a:spcBef>
                <a:spcPts val="0"/>
              </a:spcBef>
              <a:buNone/>
            </a:pPr>
            <a:r>
              <a:rPr lang="en-US" sz="4400" dirty="0"/>
              <a:t>Past food safety sharing sessions are available on NACCHO’s Food Safety website:</a:t>
            </a:r>
          </a:p>
          <a:p>
            <a:pPr>
              <a:spcBef>
                <a:spcPts val="0"/>
              </a:spcBef>
            </a:pPr>
            <a:endParaRPr lang="en-US" sz="3200" dirty="0"/>
          </a:p>
          <a:p>
            <a:pPr marL="0" indent="0">
              <a:spcBef>
                <a:spcPts val="0"/>
              </a:spcBef>
              <a:buNone/>
            </a:pPr>
            <a:r>
              <a:rPr lang="en-US" dirty="0">
                <a:hlinkClick r:id="rId4"/>
              </a:rPr>
              <a:t>http://www.naccho.org/programs/environmental-health/hazards/food-safety/</a:t>
            </a:r>
            <a:r>
              <a:rPr lang="en-US" dirty="0"/>
              <a:t> </a:t>
            </a:r>
            <a:endParaRPr lang="en-US" sz="4000" dirty="0"/>
          </a:p>
        </p:txBody>
      </p:sp>
    </p:spTree>
    <p:custDataLst>
      <p:tags r:id="rId1"/>
    </p:custDataLst>
    <p:extLst>
      <p:ext uri="{BB962C8B-B14F-4D97-AF65-F5344CB8AC3E}">
        <p14:creationId xmlns:p14="http://schemas.microsoft.com/office/powerpoint/2010/main" val="275416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A9E796-2BB3-42A7-9C43-B396A91816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00" r="4" b="19003"/>
          <a:stretch/>
        </p:blipFill>
        <p:spPr>
          <a:xfrm>
            <a:off x="3288830" y="1468877"/>
            <a:ext cx="1960122" cy="1960122"/>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6" name="Picture 5">
            <a:extLst>
              <a:ext uri="{FF2B5EF4-FFF2-40B4-BE49-F238E27FC236}">
                <a16:creationId xmlns:a16="http://schemas.microsoft.com/office/drawing/2014/main" id="{2E503523-3A72-46E8-B8BA-B24C9B1F54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0" r="3" b="3"/>
          <a:stretch/>
        </p:blipFill>
        <p:spPr>
          <a:xfrm>
            <a:off x="668741" y="1468878"/>
            <a:ext cx="1960123" cy="1960122"/>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7" name="TextBox 6">
            <a:extLst>
              <a:ext uri="{FF2B5EF4-FFF2-40B4-BE49-F238E27FC236}">
                <a16:creationId xmlns:a16="http://schemas.microsoft.com/office/drawing/2014/main" id="{4D63451F-5ADB-4526-80B2-3028269E9A23}"/>
              </a:ext>
            </a:extLst>
          </p:cNvPr>
          <p:cNvSpPr txBox="1"/>
          <p:nvPr/>
        </p:nvSpPr>
        <p:spPr>
          <a:xfrm>
            <a:off x="3036451" y="3785925"/>
            <a:ext cx="2464879" cy="1477328"/>
          </a:xfrm>
          <a:prstGeom prst="rect">
            <a:avLst/>
          </a:prstGeom>
          <a:noFill/>
        </p:spPr>
        <p:txBody>
          <a:bodyPr wrap="square" rtlCol="0">
            <a:spAutoFit/>
          </a:bodyPr>
          <a:lstStyle/>
          <a:p>
            <a:pPr algn="ctr"/>
            <a:r>
              <a:rPr lang="en-US"/>
              <a:t>Christopher K. Brown, PhD, MPH, CPH</a:t>
            </a:r>
          </a:p>
          <a:p>
            <a:pPr algn="ctr"/>
            <a:r>
              <a:rPr lang="en-US"/>
              <a:t>Occupational Safety &amp; Health Administration (OSHA)</a:t>
            </a:r>
            <a:endParaRPr lang="en-US" dirty="0"/>
          </a:p>
        </p:txBody>
      </p:sp>
      <p:sp>
        <p:nvSpPr>
          <p:cNvPr id="8" name="Rectangle 7">
            <a:extLst>
              <a:ext uri="{FF2B5EF4-FFF2-40B4-BE49-F238E27FC236}">
                <a16:creationId xmlns:a16="http://schemas.microsoft.com/office/drawing/2014/main" id="{703C7AEB-3A63-46EC-AA04-F2FBB7F3F176}"/>
              </a:ext>
            </a:extLst>
          </p:cNvPr>
          <p:cNvSpPr/>
          <p:nvPr/>
        </p:nvSpPr>
        <p:spPr>
          <a:xfrm>
            <a:off x="5780550" y="3785925"/>
            <a:ext cx="2861562" cy="1200329"/>
          </a:xfrm>
          <a:prstGeom prst="rect">
            <a:avLst/>
          </a:prstGeom>
        </p:spPr>
        <p:txBody>
          <a:bodyPr wrap="square">
            <a:spAutoFit/>
          </a:bodyPr>
          <a:lstStyle/>
          <a:p>
            <a:pPr algn="ctr"/>
            <a:r>
              <a:rPr lang="en-US">
                <a:latin typeface="Calibri" panose="020F0502020204030204" pitchFamily="34" charset="0"/>
                <a:ea typeface="Calibri" panose="020F0502020204030204" pitchFamily="34" charset="0"/>
              </a:rPr>
              <a:t>Megin Nichols, DVM, MPH, DACVPM</a:t>
            </a:r>
          </a:p>
          <a:p>
            <a:pPr algn="ctr"/>
            <a:r>
              <a:rPr lang="en-US">
                <a:latin typeface="Calibri" panose="020F0502020204030204" pitchFamily="34" charset="0"/>
                <a:ea typeface="Calibri" panose="020F0502020204030204" pitchFamily="34" charset="0"/>
              </a:rPr>
              <a:t>Centers for Disease Control and Prevention (CDC)</a:t>
            </a:r>
            <a:endParaRPr lang="en-US" dirty="0">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842D9EB2-219B-4BC6-861E-30A96F69E9A9}"/>
              </a:ext>
            </a:extLst>
          </p:cNvPr>
          <p:cNvSpPr/>
          <p:nvPr/>
        </p:nvSpPr>
        <p:spPr>
          <a:xfrm>
            <a:off x="607932" y="3790993"/>
            <a:ext cx="2280564" cy="1200329"/>
          </a:xfrm>
          <a:prstGeom prst="rect">
            <a:avLst/>
          </a:prstGeom>
        </p:spPr>
        <p:txBody>
          <a:bodyPr wrap="square">
            <a:spAutoFit/>
          </a:bodyPr>
          <a:lstStyle/>
          <a:p>
            <a:pPr algn="ctr"/>
            <a:r>
              <a:rPr lang="en-US" dirty="0">
                <a:latin typeface="Calibri" panose="020F0502020204030204" pitchFamily="34" charset="0"/>
                <a:ea typeface="Calibri" panose="020F0502020204030204" pitchFamily="34" charset="0"/>
              </a:rPr>
              <a:t>Jennifer Lincoln</a:t>
            </a:r>
          </a:p>
          <a:p>
            <a:pPr algn="ctr"/>
            <a:r>
              <a:rPr lang="en-US" dirty="0">
                <a:latin typeface="Calibri" panose="020F0502020204030204" pitchFamily="34" charset="0"/>
                <a:ea typeface="Calibri" panose="020F0502020204030204" pitchFamily="34" charset="0"/>
              </a:rPr>
              <a:t>National Institute for Occupational Safety and Health (NIOSH)</a:t>
            </a:r>
          </a:p>
        </p:txBody>
      </p:sp>
      <p:sp>
        <p:nvSpPr>
          <p:cNvPr id="10" name="TextBox 9">
            <a:extLst>
              <a:ext uri="{FF2B5EF4-FFF2-40B4-BE49-F238E27FC236}">
                <a16:creationId xmlns:a16="http://schemas.microsoft.com/office/drawing/2014/main" id="{CE23B520-7F19-4E9B-89CB-D9988CC01809}"/>
              </a:ext>
            </a:extLst>
          </p:cNvPr>
          <p:cNvSpPr txBox="1"/>
          <p:nvPr/>
        </p:nvSpPr>
        <p:spPr>
          <a:xfrm>
            <a:off x="8754894" y="3785925"/>
            <a:ext cx="3339589" cy="923330"/>
          </a:xfrm>
          <a:prstGeom prst="rect">
            <a:avLst/>
          </a:prstGeom>
          <a:noFill/>
        </p:spPr>
        <p:txBody>
          <a:bodyPr wrap="square" rtlCol="0">
            <a:spAutoFit/>
          </a:bodyPr>
          <a:lstStyle/>
          <a:p>
            <a:pPr algn="ctr"/>
            <a:r>
              <a:rPr lang="en-US" dirty="0"/>
              <a:t>Caitlin Boon, PhD</a:t>
            </a:r>
          </a:p>
          <a:p>
            <a:pPr algn="ctr"/>
            <a:r>
              <a:rPr lang="en-US" dirty="0"/>
              <a:t>Food and Drug Administration (FDA)</a:t>
            </a:r>
          </a:p>
        </p:txBody>
      </p:sp>
      <p:pic>
        <p:nvPicPr>
          <p:cNvPr id="11" name="Picture 10" descr="A person smiling for the camera&#10;&#10;Description automatically generated">
            <a:extLst>
              <a:ext uri="{FF2B5EF4-FFF2-40B4-BE49-F238E27FC236}">
                <a16:creationId xmlns:a16="http://schemas.microsoft.com/office/drawing/2014/main" id="{1D1E8DD5-131B-40C0-B81B-2A8EA7CFCD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99399" y="1468878"/>
            <a:ext cx="1960122" cy="1960122"/>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7" name="Picture 2" descr="Caitlin Boon">
            <a:extLst>
              <a:ext uri="{FF2B5EF4-FFF2-40B4-BE49-F238E27FC236}">
                <a16:creationId xmlns:a16="http://schemas.microsoft.com/office/drawing/2014/main" id="{FBB2D5A6-FD6C-46FE-93AF-79437A43A5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9309968" y="1468876"/>
            <a:ext cx="1960123" cy="1960123"/>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48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48C3-2B73-4DC0-B3C8-80FF4DF4515F}"/>
              </a:ext>
            </a:extLst>
          </p:cNvPr>
          <p:cNvSpPr>
            <a:spLocks noGrp="1"/>
          </p:cNvSpPr>
          <p:nvPr>
            <p:ph type="title"/>
          </p:nvPr>
        </p:nvSpPr>
        <p:spPr/>
        <p:txBody>
          <a:bodyPr/>
          <a:lstStyle/>
          <a:p>
            <a:r>
              <a:rPr lang="en-US" b="0" dirty="0">
                <a:solidFill>
                  <a:schemeClr val="bg1"/>
                </a:solidFill>
              </a:rPr>
              <a:t>Interim Guidance for Agriculture Workers and Employers</a:t>
            </a:r>
            <a:endParaRPr lang="en-US" dirty="0">
              <a:solidFill>
                <a:schemeClr val="bg1"/>
              </a:solidFill>
            </a:endParaRPr>
          </a:p>
        </p:txBody>
      </p:sp>
      <p:sp>
        <p:nvSpPr>
          <p:cNvPr id="3" name="Subtitle 2">
            <a:extLst>
              <a:ext uri="{FF2B5EF4-FFF2-40B4-BE49-F238E27FC236}">
                <a16:creationId xmlns:a16="http://schemas.microsoft.com/office/drawing/2014/main" id="{1FBE7F31-B1D0-4BF7-A36F-3115D6F979A4}"/>
              </a:ext>
            </a:extLst>
          </p:cNvPr>
          <p:cNvSpPr>
            <a:spLocks noGrp="1"/>
          </p:cNvSpPr>
          <p:nvPr>
            <p:ph type="subTitle" idx="1"/>
          </p:nvPr>
        </p:nvSpPr>
        <p:spPr>
          <a:xfrm>
            <a:off x="696687" y="2520845"/>
            <a:ext cx="10156192" cy="457200"/>
          </a:xfrm>
        </p:spPr>
        <p:txBody>
          <a:bodyPr>
            <a:normAutofit lnSpcReduction="10000"/>
          </a:bodyPr>
          <a:lstStyle/>
          <a:p>
            <a:r>
              <a:rPr lang="en-US" dirty="0"/>
              <a:t>Jennifer M. </a:t>
            </a:r>
            <a:r>
              <a:rPr lang="en-US"/>
              <a:t>Lincoln PhD, CSP </a:t>
            </a:r>
            <a:r>
              <a:rPr lang="en-US" dirty="0"/>
              <a:t>	</a:t>
            </a:r>
          </a:p>
          <a:p>
            <a:endParaRPr lang="en-US" dirty="0"/>
          </a:p>
        </p:txBody>
      </p:sp>
      <p:sp>
        <p:nvSpPr>
          <p:cNvPr id="4" name="Text Placeholder 3">
            <a:extLst>
              <a:ext uri="{FF2B5EF4-FFF2-40B4-BE49-F238E27FC236}">
                <a16:creationId xmlns:a16="http://schemas.microsoft.com/office/drawing/2014/main" id="{150CC553-B85F-4F1F-86BF-475DF8F15292}"/>
              </a:ext>
            </a:extLst>
          </p:cNvPr>
          <p:cNvSpPr>
            <a:spLocks noGrp="1"/>
          </p:cNvSpPr>
          <p:nvPr>
            <p:ph type="body" sz="quarter" idx="10"/>
          </p:nvPr>
        </p:nvSpPr>
        <p:spPr>
          <a:xfrm>
            <a:off x="696687" y="2993990"/>
            <a:ext cx="6292588" cy="1039317"/>
          </a:xfrm>
        </p:spPr>
        <p:txBody>
          <a:bodyPr>
            <a:normAutofit fontScale="85000" lnSpcReduction="20000"/>
          </a:bodyPr>
          <a:lstStyle/>
          <a:p>
            <a:pPr>
              <a:lnSpc>
                <a:spcPct val="120000"/>
              </a:lnSpc>
              <a:spcBef>
                <a:spcPts val="0"/>
              </a:spcBef>
            </a:pPr>
            <a:r>
              <a:rPr lang="en-US" dirty="0"/>
              <a:t>Associate Director </a:t>
            </a:r>
          </a:p>
          <a:p>
            <a:pPr>
              <a:lnSpc>
                <a:spcPct val="120000"/>
              </a:lnSpc>
              <a:spcBef>
                <a:spcPts val="0"/>
              </a:spcBef>
            </a:pPr>
            <a:r>
              <a:rPr lang="en-US" dirty="0"/>
              <a:t>Office of Agriculture Safety and Health</a:t>
            </a:r>
          </a:p>
          <a:p>
            <a:pPr>
              <a:lnSpc>
                <a:spcPct val="120000"/>
              </a:lnSpc>
              <a:spcBef>
                <a:spcPts val="0"/>
              </a:spcBef>
            </a:pPr>
            <a:r>
              <a:rPr lang="en-US" dirty="0"/>
              <a:t>National Institute for Occupational Safety and Health</a:t>
            </a:r>
          </a:p>
        </p:txBody>
      </p:sp>
    </p:spTree>
    <p:extLst>
      <p:ext uri="{BB962C8B-B14F-4D97-AF65-F5344CB8AC3E}">
        <p14:creationId xmlns:p14="http://schemas.microsoft.com/office/powerpoint/2010/main" val="11454174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bwMode="auto">
          <a:xfrm>
            <a:off x="1524000" y="27432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spcBef>
                <a:spcPts val="0"/>
              </a:spcBef>
              <a:spcAft>
                <a:spcPts val="0"/>
              </a:spcAft>
            </a:pPr>
            <a:r>
              <a:rPr lang="en-US" altLang="en-US" sz="3600" dirty="0">
                <a:solidFill>
                  <a:srgbClr val="0070C0"/>
                </a:solidFill>
              </a:rPr>
              <a:t>OSHA Updates on</a:t>
            </a:r>
            <a:br>
              <a:rPr lang="en-US" altLang="en-US" sz="3600" dirty="0">
                <a:solidFill>
                  <a:srgbClr val="0070C0"/>
                </a:solidFill>
              </a:rPr>
            </a:br>
            <a:r>
              <a:rPr lang="en-US" altLang="en-US" sz="3600" dirty="0">
                <a:solidFill>
                  <a:srgbClr val="0070C0"/>
                </a:solidFill>
              </a:rPr>
              <a:t>Coronavirus Disease 2019 (COVID-19)</a:t>
            </a:r>
            <a:endParaRPr lang="en-US" altLang="en-US" sz="2800" dirty="0">
              <a:solidFill>
                <a:srgbClr val="0070C0"/>
              </a:solidFill>
            </a:endParaRPr>
          </a:p>
        </p:txBody>
      </p:sp>
      <p:sp>
        <p:nvSpPr>
          <p:cNvPr id="10" name="Rectangle 3"/>
          <p:cNvSpPr>
            <a:spLocks noGrp="1" noChangeArrowheads="1"/>
          </p:cNvSpPr>
          <p:nvPr>
            <p:ph type="subTitle" idx="1"/>
          </p:nvPr>
        </p:nvSpPr>
        <p:spPr bwMode="auto">
          <a:xfrm>
            <a:off x="1524000" y="4038600"/>
            <a:ext cx="91440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spcAft>
                <a:spcPts val="600"/>
              </a:spcAft>
              <a:defRPr/>
            </a:pPr>
            <a:r>
              <a:rPr lang="en-US" altLang="en-US" sz="2800" b="1" dirty="0">
                <a:solidFill>
                  <a:schemeClr val="tx1">
                    <a:lumMod val="75000"/>
                    <a:lumOff val="25000"/>
                  </a:schemeClr>
                </a:solidFill>
                <a:latin typeface="Calibri" pitchFamily="34" charset="0"/>
              </a:rPr>
              <a:t>Chris Brown, PhD, MPH, CPH</a:t>
            </a:r>
          </a:p>
          <a:p>
            <a:pPr>
              <a:spcBef>
                <a:spcPts val="0"/>
              </a:spcBef>
              <a:spcAft>
                <a:spcPts val="1800"/>
              </a:spcAft>
              <a:defRPr/>
            </a:pPr>
            <a:r>
              <a:rPr lang="en-US" altLang="en-US" sz="2000" b="1" dirty="0">
                <a:latin typeface="Calibri" pitchFamily="34" charset="0"/>
              </a:rPr>
              <a:t>Special Assistant, Office of the Assistant Secretary</a:t>
            </a:r>
            <a:br>
              <a:rPr lang="en-US" altLang="en-US" sz="2000" b="1" dirty="0">
                <a:latin typeface="Calibri" pitchFamily="34" charset="0"/>
              </a:rPr>
            </a:br>
            <a:r>
              <a:rPr lang="en-US" altLang="en-US" sz="2000" b="1" dirty="0">
                <a:latin typeface="Calibri" pitchFamily="34" charset="0"/>
              </a:rPr>
              <a:t>Occupational Safety and Health Administration</a:t>
            </a:r>
            <a:endParaRPr lang="en-US" altLang="en-US" sz="2400" b="1" dirty="0">
              <a:latin typeface="Calibri" pitchFamily="34" charset="0"/>
            </a:endParaRPr>
          </a:p>
        </p:txBody>
      </p:sp>
      <p:sp>
        <p:nvSpPr>
          <p:cNvPr id="11" name="TextBox 10"/>
          <p:cNvSpPr txBox="1"/>
          <p:nvPr/>
        </p:nvSpPr>
        <p:spPr>
          <a:xfrm>
            <a:off x="685800" y="304801"/>
            <a:ext cx="586740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800" b="1" i="0" u="none" strike="noStrike" kern="1200" cap="none" spc="0" normalizeH="0" baseline="0" noProof="0" dirty="0">
                <a:ln>
                  <a:noFill/>
                </a:ln>
                <a:solidFill>
                  <a:srgbClr val="FFFFFF">
                    <a:lumMod val="65000"/>
                  </a:srgbClr>
                </a:solidFill>
                <a:effectLst/>
                <a:uLnTx/>
                <a:uFillTx/>
                <a:latin typeface="Calibri" pitchFamily="34" charset="0"/>
                <a:ea typeface="ＭＳ Ｐゴシック" charset="0"/>
                <a:cs typeface="+mn-cs"/>
              </a:rPr>
              <a:t>NACCHO Webinar</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800" b="1" i="0" u="none" strike="noStrike" kern="1200" cap="none" spc="0" normalizeH="0" baseline="0" noProof="0" dirty="0">
                <a:ln>
                  <a:noFill/>
                </a:ln>
                <a:solidFill>
                  <a:srgbClr val="FFFFFF">
                    <a:lumMod val="65000"/>
                  </a:srgbClr>
                </a:solidFill>
                <a:effectLst/>
                <a:uLnTx/>
                <a:uFillTx/>
                <a:latin typeface="Calibri" pitchFamily="34" charset="0"/>
                <a:ea typeface="ＭＳ Ｐゴシック" charset="0"/>
                <a:cs typeface="+mn-cs"/>
              </a:rPr>
              <a:t>June 25, 2020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18862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guidance</a:t>
            </a:r>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70C0"/>
                </a:solidFill>
                <a:effectLst/>
                <a:uLnTx/>
                <a:uFillTx/>
                <a:latin typeface="Calibri" panose="020F0502020204030204" pitchFamily="34" charset="0"/>
                <a:ea typeface="ＭＳ Ｐゴシック" charset="0"/>
                <a:cs typeface="+mn-cs"/>
              </a:rPr>
              <a:t>www.osha.gov/coronavirus</a:t>
            </a:r>
          </a:p>
        </p:txBody>
      </p:sp>
      <p:sp>
        <p:nvSpPr>
          <p:cNvPr id="9" name="TextBox 2"/>
          <p:cNvSpPr txBox="1">
            <a:spLocks noChangeArrowheads="1"/>
          </p:cNvSpPr>
          <p:nvPr/>
        </p:nvSpPr>
        <p:spPr bwMode="auto">
          <a:xfrm>
            <a:off x="618359" y="2819400"/>
            <a:ext cx="5249041"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ts val="1800"/>
              </a:spcAft>
              <a:buClr>
                <a:srgbClr val="0070C0"/>
              </a:buClr>
              <a:buSzPct val="110000"/>
              <a:buFont typeface="Wingdings" panose="05000000000000000000" pitchFamily="2" charset="2"/>
              <a:buChar char="§"/>
              <a:tabLst/>
              <a:defRPr/>
            </a:pP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OSHA has developed a variety of guidance materials for workers and employers on how to stay healthy during the pandemic.</a:t>
            </a:r>
          </a:p>
          <a:p>
            <a:pPr marL="342900" marR="0" lvl="0" indent="-342900" algn="l" defTabSz="914400" rtl="0" eaLnBrk="1" fontAlgn="base" latinLnBrk="0" hangingPunct="1">
              <a:lnSpc>
                <a:spcPct val="100000"/>
              </a:lnSpc>
              <a:spcBef>
                <a:spcPct val="0"/>
              </a:spcBef>
              <a:spcAft>
                <a:spcPts val="1800"/>
              </a:spcAft>
              <a:buClr>
                <a:srgbClr val="0070C0"/>
              </a:buClr>
              <a:buSzPct val="110000"/>
              <a:buFont typeface="Wingdings" panose="05000000000000000000" pitchFamily="2" charset="2"/>
              <a:buChar char="§"/>
              <a:tabLst/>
              <a:defRPr/>
            </a:pPr>
            <a:r>
              <a:rPr kumimoji="0" lang="en-US" altLang="en-US" sz="22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charset="0"/>
                <a:cs typeface="+mn-cs"/>
              </a:rPr>
              <a:t>OSHA.gov/coronavirus</a:t>
            </a: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 includes information on implementing the hierarchy of controls when workers have specific exposure risks.</a:t>
            </a:r>
          </a:p>
        </p:txBody>
      </p:sp>
      <p:pic>
        <p:nvPicPr>
          <p:cNvPr id="3" name="Picture 2"/>
          <p:cNvPicPr>
            <a:picLocks noChangeAspect="1"/>
          </p:cNvPicPr>
          <p:nvPr/>
        </p:nvPicPr>
        <p:blipFill rotWithShape="1">
          <a:blip r:embed="rId3"/>
          <a:srcRect l="15851" r="16420"/>
          <a:stretch/>
        </p:blipFill>
        <p:spPr>
          <a:xfrm>
            <a:off x="6400800" y="2282951"/>
            <a:ext cx="4957104" cy="3568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280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guidance</a:t>
            </a:r>
          </a:p>
        </p:txBody>
      </p:sp>
      <p:sp>
        <p:nvSpPr>
          <p:cNvPr id="6" name="Rectangle 5" descr="URL if needed" title="URL if needed"/>
          <p:cNvSpPr/>
          <p:nvPr/>
        </p:nvSpPr>
        <p:spPr bwMode="auto">
          <a:xfrm>
            <a:off x="609600" y="6167438"/>
            <a:ext cx="67818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3" descr="URL if needed" title="URL if needed"/>
          <p:cNvSpPr txBox="1">
            <a:spLocks noChangeArrowheads="1"/>
          </p:cNvSpPr>
          <p:nvPr/>
        </p:nvSpPr>
        <p:spPr bwMode="auto">
          <a:xfrm>
            <a:off x="609600" y="6162676"/>
            <a:ext cx="678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70C0"/>
                </a:solidFill>
                <a:effectLst/>
                <a:uLnTx/>
                <a:uFillTx/>
                <a:latin typeface="Calibri" panose="020F0502020204030204" pitchFamily="34" charset="0"/>
                <a:ea typeface="ＭＳ Ｐゴシック" charset="0"/>
                <a:cs typeface="+mn-cs"/>
              </a:rPr>
              <a:t>www.osha.gov/coronavirus</a:t>
            </a:r>
          </a:p>
        </p:txBody>
      </p:sp>
      <p:sp>
        <p:nvSpPr>
          <p:cNvPr id="9" name="TextBox 2"/>
          <p:cNvSpPr txBox="1">
            <a:spLocks noChangeArrowheads="1"/>
          </p:cNvSpPr>
          <p:nvPr/>
        </p:nvSpPr>
        <p:spPr bwMode="auto">
          <a:xfrm>
            <a:off x="304800" y="2209800"/>
            <a:ext cx="7719075" cy="38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ts val="1800"/>
              </a:spcAft>
              <a:buClr>
                <a:srgbClr val="0070C0"/>
              </a:buClr>
              <a:buSzPct val="110000"/>
              <a:buFont typeface="Wingdings" panose="05000000000000000000" pitchFamily="2" charset="2"/>
              <a:buChar char="§"/>
              <a:tabLst/>
              <a:defRPr/>
            </a:pP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Joint HHS-DOL Guidance on Preparing Workplaces for COVID-19</a:t>
            </a:r>
          </a:p>
          <a:p>
            <a:pPr marL="342900" marR="0" lvl="0" indent="-342900" algn="l" defTabSz="914400" rtl="0" eaLnBrk="1" fontAlgn="base" latinLnBrk="0" hangingPunct="1">
              <a:lnSpc>
                <a:spcPct val="100000"/>
              </a:lnSpc>
              <a:spcBef>
                <a:spcPct val="0"/>
              </a:spcBef>
              <a:spcAft>
                <a:spcPts val="1800"/>
              </a:spcAft>
              <a:buClr>
                <a:srgbClr val="0070C0"/>
              </a:buClr>
              <a:buSzPct val="110000"/>
              <a:buFont typeface="Wingdings" panose="05000000000000000000" pitchFamily="2" charset="2"/>
              <a:buChar char="§"/>
              <a:tabLst/>
              <a:defRPr/>
            </a:pP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OSHA Guidance on Returning to Work</a:t>
            </a:r>
          </a:p>
          <a:p>
            <a:pPr marL="342900" marR="0" lvl="0" indent="-342900" algn="l" defTabSz="914400" rtl="0" eaLnBrk="1" fontAlgn="base" latinLnBrk="0" hangingPunct="1">
              <a:lnSpc>
                <a:spcPct val="100000"/>
              </a:lnSpc>
              <a:spcBef>
                <a:spcPct val="0"/>
              </a:spcBef>
              <a:spcAft>
                <a:spcPts val="1800"/>
              </a:spcAft>
              <a:buClr>
                <a:srgbClr val="0070C0"/>
              </a:buClr>
              <a:buSzPct val="110000"/>
              <a:buFont typeface="Wingdings" panose="05000000000000000000" pitchFamily="2" charset="2"/>
              <a:buChar char="§"/>
              <a:tabLst/>
              <a:defRPr/>
            </a:pP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mn-cs"/>
              </a:rPr>
              <a:t>OSHA Alert: Prevent Worker Exposure to Coronavirus (COVID-19)</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58200" y="2057400"/>
            <a:ext cx="3048000" cy="3968600"/>
          </a:xfrm>
          <a:prstGeom prst="rect">
            <a:avLst/>
          </a:prstGeom>
          <a:ln>
            <a:solidFill>
              <a:schemeClr val="tx2"/>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68593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1bbda55-c3dc-4982-b866-f9c1aa38d78b">
      <UserInfo>
        <DisplayName/>
        <AccountId xsi:nil="true"/>
        <AccountType/>
      </UserInfo>
    </SharedWithUsers>
    <MediaLengthInSeconds xmlns="c56692d9-6585-4f1d-b7df-c2b3e6656141" xsi:nil="true"/>
    <_Flow_SignoffStatus xmlns="c56692d9-6585-4f1d-b7df-c2b3e6656141" xsi:nil="true"/>
    <TaxCatchAll xmlns="f1bbda55-c3dc-4982-b866-f9c1aa38d78b" xsi:nil="true"/>
    <lcf76f155ced4ddcb4097134ff3c332f xmlns="c56692d9-6585-4f1d-b7df-c2b3e66561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FCD8669AC6264B9479AF1AAE6171A9" ma:contentTypeVersion="19" ma:contentTypeDescription="Create a new document." ma:contentTypeScope="" ma:versionID="488b7af726c14b040d6f905c2276bd20">
  <xsd:schema xmlns:xsd="http://www.w3.org/2001/XMLSchema" xmlns:xs="http://www.w3.org/2001/XMLSchema" xmlns:p="http://schemas.microsoft.com/office/2006/metadata/properties" xmlns:ns2="c56692d9-6585-4f1d-b7df-c2b3e6656141" xmlns:ns3="f1bbda55-c3dc-4982-b866-f9c1aa38d78b" targetNamespace="http://schemas.microsoft.com/office/2006/metadata/properties" ma:root="true" ma:fieldsID="7b5e7c50f7d46eae402873758623910c" ns2:_="" ns3:_="">
    <xsd:import namespace="c56692d9-6585-4f1d-b7df-c2b3e6656141"/>
    <xsd:import namespace="f1bbda55-c3dc-4982-b866-f9c1aa38d7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692d9-6585-4f1d-b7df-c2b3e66561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4c5ea74-d56c-488c-8f42-661e14919e3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bbda55-c3dc-4982-b866-f9c1aa38d7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e1abe8b-e6d8-469a-a181-bdef81c7c6e1}" ma:internalName="TaxCatchAll" ma:showField="CatchAllData" ma:web="f1bbda55-c3dc-4982-b866-f9c1aa38d7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11C23C-157A-48FD-9F40-AE31B072E767}">
  <ds:schemaRefs>
    <ds:schemaRef ds:uri="http://schemas.microsoft.com/office/2006/metadata/properties"/>
    <ds:schemaRef ds:uri="http://schemas.microsoft.com/office/infopath/2007/PartnerControls"/>
    <ds:schemaRef ds:uri="f1bbda55-c3dc-4982-b866-f9c1aa38d78b"/>
    <ds:schemaRef ds:uri="c56692d9-6585-4f1d-b7df-c2b3e6656141"/>
  </ds:schemaRefs>
</ds:datastoreItem>
</file>

<file path=customXml/itemProps2.xml><?xml version="1.0" encoding="utf-8"?>
<ds:datastoreItem xmlns:ds="http://schemas.openxmlformats.org/officeDocument/2006/customXml" ds:itemID="{9A47C49A-1E54-415C-AE5C-71494B731FBD}">
  <ds:schemaRefs>
    <ds:schemaRef ds:uri="http://schemas.microsoft.com/sharepoint/v3/contenttype/forms"/>
  </ds:schemaRefs>
</ds:datastoreItem>
</file>

<file path=customXml/itemProps3.xml><?xml version="1.0" encoding="utf-8"?>
<ds:datastoreItem xmlns:ds="http://schemas.openxmlformats.org/officeDocument/2006/customXml" ds:itemID="{46BA078E-6F71-48A4-9BEF-62B3D70070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6692d9-6585-4f1d-b7df-c2b3e6656141"/>
    <ds:schemaRef ds:uri="f1bbda55-c3dc-4982-b866-f9c1aa38d7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185</TotalTime>
  <Words>1778</Words>
  <Application>Microsoft Office PowerPoint</Application>
  <PresentationFormat>Widescreen</PresentationFormat>
  <Paragraphs>160</Paragraphs>
  <Slides>20</Slides>
  <Notes>14</Notes>
  <HiddenSlides>0</HiddenSlides>
  <MMClips>0</MMClips>
  <ScaleCrop>false</ScaleCrop>
  <HeadingPairs>
    <vt:vector size="4" baseType="variant">
      <vt:variant>
        <vt:lpstr>Theme</vt:lpstr>
      </vt:variant>
      <vt:variant>
        <vt:i4>13</vt:i4>
      </vt:variant>
      <vt:variant>
        <vt:lpstr>Slide Titles</vt:lpstr>
      </vt:variant>
      <vt:variant>
        <vt:i4>20</vt:i4>
      </vt:variant>
    </vt:vector>
  </HeadingPairs>
  <TitlesOfParts>
    <vt:vector size="33" baseType="lpstr">
      <vt:lpstr>Custom Design</vt:lpstr>
      <vt:lpstr>1_Custom Design</vt:lpstr>
      <vt:lpstr>2_Custom Design</vt:lpstr>
      <vt:lpstr>3_Custom Design</vt:lpstr>
      <vt:lpstr>4_Custom Design</vt:lpstr>
      <vt:lpstr>5_Custom Design</vt:lpstr>
      <vt:lpstr>Master</vt:lpstr>
      <vt:lpstr>Office Theme</vt:lpstr>
      <vt:lpstr>6_Custom Design</vt:lpstr>
      <vt:lpstr>1_Master</vt:lpstr>
      <vt:lpstr>1_Office Theme</vt:lpstr>
      <vt:lpstr>Default Design</vt:lpstr>
      <vt:lpstr>2_Office Theme</vt:lpstr>
      <vt:lpstr>Guidance for Agricultural Workers and Employers and Testing Strategy for COVID-19 in High-Density Critical Infrastructure Workplaces  June 25, 2020</vt:lpstr>
      <vt:lpstr>Overview</vt:lpstr>
      <vt:lpstr>Housekeeping Items</vt:lpstr>
      <vt:lpstr>Recording</vt:lpstr>
      <vt:lpstr>PowerPoint Presentation</vt:lpstr>
      <vt:lpstr>Interim Guidance for Agriculture Workers and Employers</vt:lpstr>
      <vt:lpstr>OSHA Updates on Coronavirus Disease 2019 (COVID-19)</vt:lpstr>
      <vt:lpstr>OSHA guidance</vt:lpstr>
      <vt:lpstr>OSHA guidance</vt:lpstr>
      <vt:lpstr>Existing OSHA standards protect workers from exposure</vt:lpstr>
      <vt:lpstr>OSHA enforcement</vt:lpstr>
      <vt:lpstr>OSHA enforcement discretion</vt:lpstr>
      <vt:lpstr>For continual updates</vt:lpstr>
      <vt:lpstr>Questions?</vt:lpstr>
      <vt:lpstr>OSHA</vt:lpstr>
      <vt:lpstr>Testing in High-Density Critical Infrastructure Workplaces After a COVID-19 Case Is Identified</vt:lpstr>
      <vt:lpstr>PowerPoint Presentation</vt:lpstr>
      <vt:lpstr>PowerPoint Presentation</vt:lpstr>
      <vt:lpstr>Q&amp;A Session</vt:lpstr>
      <vt:lpstr>Thank you for your participation in today’s 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for Agricultural Workers and Employers and Testing Strategy for COVID-19 in High-Density Critical Infrastructure Workplaces  June 25, 2020</dc:title>
  <dc:creator>Amy Chang</dc:creator>
  <cp:lastModifiedBy>Amy Chang</cp:lastModifiedBy>
  <cp:revision>13</cp:revision>
  <dcterms:created xsi:type="dcterms:W3CDTF">2020-06-24T17:12:58Z</dcterms:created>
  <dcterms:modified xsi:type="dcterms:W3CDTF">2025-11-17T19:44:20Z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0x0101003EFCD8669AC6264B9479AF1AAE6171A9</vt:lpwstr>
  </property>
  <property fmtid="{D5CDD505-2E9C-101B-9397-08002B2CF9AE}" pid="3" name="Order">
    <vt:r8>3724800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