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8"/>
  </p:notesMasterIdLst>
  <p:sldIdLst>
    <p:sldId id="357" r:id="rId5"/>
    <p:sldId id="384" r:id="rId6"/>
    <p:sldId id="385" r:id="rId7"/>
    <p:sldId id="296" r:id="rId8"/>
    <p:sldId id="376" r:id="rId9"/>
    <p:sldId id="281" r:id="rId10"/>
    <p:sldId id="391" r:id="rId11"/>
    <p:sldId id="303" r:id="rId12"/>
    <p:sldId id="304" r:id="rId13"/>
    <p:sldId id="307" r:id="rId14"/>
    <p:sldId id="309" r:id="rId15"/>
    <p:sldId id="311" r:id="rId16"/>
    <p:sldId id="386" r:id="rId17"/>
    <p:sldId id="298" r:id="rId18"/>
    <p:sldId id="299" r:id="rId19"/>
    <p:sldId id="300" r:id="rId20"/>
    <p:sldId id="387" r:id="rId21"/>
    <p:sldId id="314" r:id="rId22"/>
    <p:sldId id="315" r:id="rId23"/>
    <p:sldId id="317" r:id="rId24"/>
    <p:sldId id="389" r:id="rId25"/>
    <p:sldId id="318" r:id="rId26"/>
    <p:sldId id="390" r:id="rId27"/>
  </p:sldIdLst>
  <p:sldSz cx="12192000" cy="6858000"/>
  <p:notesSz cx="6858000" cy="9144000"/>
  <p:embeddedFontLst>
    <p:embeddedFont>
      <p:font typeface="Arial Nova" panose="020B0504020202020204" pitchFamily="34" charset="0"/>
      <p:regular r:id="rId29"/>
    </p:embeddedFon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906030804020204" pitchFamily="34" charset="0"/>
      <p:bold r:id="rId38"/>
      <p:boldItalic r:id="rId39"/>
    </p:embeddedFont>
    <p:embeddedFont>
      <p:font typeface="Wingdings 3" panose="050401020108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CCDF7F-2959-CF84-ABB4-46C737F57D6E}" name="Sarah Stevens" initials="SS" userId="b7861b83ae19a50e" providerId="Windows Live"/>
  <p188:author id="{64E84785-F894-D0B8-B252-3D0A021BB567}" name="Maoliosa Donald" initials="MD" userId="S::donaldm@ucalgary.ca::e8844329-e64c-41a7-84e8-31103a2a7018" providerId="AD"/>
  <p188:author id="{A6390099-4DAB-6EE0-4C0E-72B637F9CF13}" name="Angela Bevacqua" initials="AB" userId="c0778d66b24ac769" providerId="Windows Live"/>
  <p188:author id="{2D5597B6-A72C-B82B-08AB-2AB82C285217}" name="Meghan -" initials="M" userId="02d11dcec58d8c8a" providerId="Windows Live"/>
  <p188:author id="{6C55E3F0-A5C0-3E58-DFD4-43D248AEE51C}" name="Kabaye Diriba" initials="KD" userId="S::kdiriba@naccho.org::6b27ae02-593f-4e0c-819e-06c06a02c0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ic Knepp" initials="NK" lastIdx="5" clrIdx="6">
    <p:extLst>
      <p:ext uri="{19B8F6BF-5375-455C-9EA6-DF929625EA0E}">
        <p15:presenceInfo xmlns:p15="http://schemas.microsoft.com/office/powerpoint/2012/main" userId="ad6a5252c553488a" providerId="Windows Live"/>
      </p:ext>
    </p:extLst>
  </p:cmAuthor>
  <p:cmAuthor id="1" name="Stephanie Bradley" initials="SB" lastIdx="2" clrIdx="0">
    <p:extLst>
      <p:ext uri="{19B8F6BF-5375-455C-9EA6-DF929625EA0E}">
        <p15:presenceInfo xmlns:p15="http://schemas.microsoft.com/office/powerpoint/2012/main" userId="02fe18b2319ee6fb" providerId="Windows Live"/>
      </p:ext>
    </p:extLst>
  </p:cmAuthor>
  <p:cmAuthor id="8" name="Kabaye Diriba" initials="KD" lastIdx="1" clrIdx="7">
    <p:extLst>
      <p:ext uri="{19B8F6BF-5375-455C-9EA6-DF929625EA0E}">
        <p15:presenceInfo xmlns:p15="http://schemas.microsoft.com/office/powerpoint/2012/main" userId="S::kdiriba@naccho.org::6b27ae02-593f-4e0c-819e-06c06a02c048" providerId="AD"/>
      </p:ext>
    </p:extLst>
  </p:cmAuthor>
  <p:cmAuthor id="2" name="Stephanie Bradley" initials="SB [2]" lastIdx="7" clrIdx="1">
    <p:extLst>
      <p:ext uri="{19B8F6BF-5375-455C-9EA6-DF929625EA0E}">
        <p15:presenceInfo xmlns:p15="http://schemas.microsoft.com/office/powerpoint/2012/main" userId="b5a8828678abc6c3" providerId="Windows Live"/>
      </p:ext>
    </p:extLst>
  </p:cmAuthor>
  <p:cmAuthor id="9" name="Rubel, Stephanie (CDC/DDNID/NCIPC/DOP)" initials="RS(" lastIdx="2" clrIdx="8">
    <p:extLst>
      <p:ext uri="{19B8F6BF-5375-455C-9EA6-DF929625EA0E}">
        <p15:presenceInfo xmlns:p15="http://schemas.microsoft.com/office/powerpoint/2012/main" userId="S::fvw4@cdc.gov::a21adbed-13ce-4d8c-8da5-e721336b599c" providerId="AD"/>
      </p:ext>
    </p:extLst>
  </p:cmAuthor>
  <p:cmAuthor id="3" name="Sobia Khan" initials="SK" lastIdx="2" clrIdx="2">
    <p:extLst>
      <p:ext uri="{19B8F6BF-5375-455C-9EA6-DF929625EA0E}">
        <p15:presenceInfo xmlns:p15="http://schemas.microsoft.com/office/powerpoint/2012/main" userId="6Rje3yaM5DQrhSyzjGVLMGLeunm/945VH9uDc/QP/z0=" providerId="None"/>
      </p:ext>
    </p:extLst>
  </p:cmAuthor>
  <p:cmAuthor id="4" name="Namrita Singh" initials="NS" lastIdx="10" clrIdx="3">
    <p:extLst>
      <p:ext uri="{19B8F6BF-5375-455C-9EA6-DF929625EA0E}">
        <p15:presenceInfo xmlns:p15="http://schemas.microsoft.com/office/powerpoint/2012/main" userId="ea152aa25e93d1ab" providerId="Windows Live"/>
      </p:ext>
    </p:extLst>
  </p:cmAuthor>
  <p:cmAuthor id="5" name="Law, Phyllis C" initials="LPC" lastIdx="1" clrIdx="4">
    <p:extLst>
      <p:ext uri="{19B8F6BF-5375-455C-9EA6-DF929625EA0E}">
        <p15:presenceInfo xmlns:p15="http://schemas.microsoft.com/office/powerpoint/2012/main" userId="Law, Phyllis C" providerId="None"/>
      </p:ext>
    </p:extLst>
  </p:cmAuthor>
  <p:cmAuthor id="6" name="Roe, Sarisa (CDC/DDNID/NCIPC/DOP)" initials="SR" lastIdx="6" clrIdx="5">
    <p:extLst>
      <p:ext uri="{19B8F6BF-5375-455C-9EA6-DF929625EA0E}">
        <p15:presenceInfo xmlns:p15="http://schemas.microsoft.com/office/powerpoint/2012/main" userId="Roe, Sarisa (CDC/DDNID/NCIPC/D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5F1"/>
    <a:srgbClr val="258883"/>
    <a:srgbClr val="4A3043"/>
    <a:srgbClr val="18B0AB"/>
    <a:srgbClr val="F9C82A"/>
    <a:srgbClr val="EB5F00"/>
    <a:srgbClr val="CC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E69C4-738E-4D1E-8BA2-F14D84327CBE}" v="2" dt="2022-05-24T03:03:31.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10" autoAdjust="0"/>
  </p:normalViewPr>
  <p:slideViewPr>
    <p:cSldViewPr snapToGrid="0">
      <p:cViewPr varScale="1">
        <p:scale>
          <a:sx n="69" d="100"/>
          <a:sy n="69"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baye Diriba" userId="6b27ae02-593f-4e0c-819e-06c06a02c048" providerId="ADAL" clId="{741E69C4-738E-4D1E-8BA2-F14D84327CBE}"/>
    <pc:docChg chg="custSel modSld">
      <pc:chgData name="Kabaye Diriba" userId="6b27ae02-593f-4e0c-819e-06c06a02c048" providerId="ADAL" clId="{741E69C4-738E-4D1E-8BA2-F14D84327CBE}" dt="2022-05-24T03:07:48.606" v="81"/>
      <pc:docMkLst>
        <pc:docMk/>
      </pc:docMkLst>
      <pc:sldChg chg="modSp mod addCm">
        <pc:chgData name="Kabaye Diriba" userId="6b27ae02-593f-4e0c-819e-06c06a02c048" providerId="ADAL" clId="{741E69C4-738E-4D1E-8BA2-F14D84327CBE}" dt="2022-05-24T03:02:25.261" v="47"/>
        <pc:sldMkLst>
          <pc:docMk/>
          <pc:sldMk cId="3936058337" sldId="299"/>
        </pc:sldMkLst>
        <pc:spChg chg="mod">
          <ac:chgData name="Kabaye Diriba" userId="6b27ae02-593f-4e0c-819e-06c06a02c048" providerId="ADAL" clId="{741E69C4-738E-4D1E-8BA2-F14D84327CBE}" dt="2022-05-24T03:02:12.950" v="46" actId="20577"/>
          <ac:spMkLst>
            <pc:docMk/>
            <pc:sldMk cId="3936058337" sldId="299"/>
            <ac:spMk id="6" creationId="{1441D498-8042-81F0-1032-BB614EE94B06}"/>
          </ac:spMkLst>
        </pc:spChg>
      </pc:sldChg>
      <pc:sldChg chg="modSp mod">
        <pc:chgData name="Kabaye Diriba" userId="6b27ae02-593f-4e0c-819e-06c06a02c048" providerId="ADAL" clId="{741E69C4-738E-4D1E-8BA2-F14D84327CBE}" dt="2022-05-24T03:03:37.744" v="63" actId="6549"/>
        <pc:sldMkLst>
          <pc:docMk/>
          <pc:sldMk cId="2780888327" sldId="300"/>
        </pc:sldMkLst>
        <pc:graphicFrameChg chg="mod modGraphic">
          <ac:chgData name="Kabaye Diriba" userId="6b27ae02-593f-4e0c-819e-06c06a02c048" providerId="ADAL" clId="{741E69C4-738E-4D1E-8BA2-F14D84327CBE}" dt="2022-05-24T03:03:37.744" v="63" actId="6549"/>
          <ac:graphicFrameMkLst>
            <pc:docMk/>
            <pc:sldMk cId="2780888327" sldId="300"/>
            <ac:graphicFrameMk id="30" creationId="{1EBCA628-3122-F22C-B42F-BB1AE4B9784C}"/>
          </ac:graphicFrameMkLst>
        </pc:graphicFrameChg>
      </pc:sldChg>
      <pc:sldChg chg="modCm">
        <pc:chgData name="Kabaye Diriba" userId="6b27ae02-593f-4e0c-819e-06c06a02c048" providerId="ADAL" clId="{741E69C4-738E-4D1E-8BA2-F14D84327CBE}" dt="2022-05-24T01:38:17.712" v="21"/>
        <pc:sldMkLst>
          <pc:docMk/>
          <pc:sldMk cId="3451687538" sldId="309"/>
        </pc:sldMkLst>
      </pc:sldChg>
      <pc:sldChg chg="modSp mod addCm modNotesTx">
        <pc:chgData name="Kabaye Diriba" userId="6b27ae02-593f-4e0c-819e-06c06a02c048" providerId="ADAL" clId="{741E69C4-738E-4D1E-8BA2-F14D84327CBE}" dt="2022-05-24T03:06:12.733" v="72"/>
        <pc:sldMkLst>
          <pc:docMk/>
          <pc:sldMk cId="3957646973" sldId="314"/>
        </pc:sldMkLst>
        <pc:spChg chg="mod">
          <ac:chgData name="Kabaye Diriba" userId="6b27ae02-593f-4e0c-819e-06c06a02c048" providerId="ADAL" clId="{741E69C4-738E-4D1E-8BA2-F14D84327CBE}" dt="2022-05-24T03:05:25.108" v="68"/>
          <ac:spMkLst>
            <pc:docMk/>
            <pc:sldMk cId="3957646973" sldId="314"/>
            <ac:spMk id="3" creationId="{7EEA931C-C938-4D40-80CE-0A7DFD84BFAA}"/>
          </ac:spMkLst>
        </pc:spChg>
      </pc:sldChg>
      <pc:sldChg chg="addCm">
        <pc:chgData name="Kabaye Diriba" userId="6b27ae02-593f-4e0c-819e-06c06a02c048" providerId="ADAL" clId="{741E69C4-738E-4D1E-8BA2-F14D84327CBE}" dt="2022-05-24T01:36:15.286" v="0"/>
        <pc:sldMkLst>
          <pc:docMk/>
          <pc:sldMk cId="4279971683" sldId="357"/>
        </pc:sldMkLst>
      </pc:sldChg>
      <pc:sldChg chg="modSp mod">
        <pc:chgData name="Kabaye Diriba" userId="6b27ae02-593f-4e0c-819e-06c06a02c048" providerId="ADAL" clId="{741E69C4-738E-4D1E-8BA2-F14D84327CBE}" dt="2022-05-24T01:36:29.502" v="18" actId="20577"/>
        <pc:sldMkLst>
          <pc:docMk/>
          <pc:sldMk cId="2705506046" sldId="384"/>
        </pc:sldMkLst>
        <pc:spChg chg="mod">
          <ac:chgData name="Kabaye Diriba" userId="6b27ae02-593f-4e0c-819e-06c06a02c048" providerId="ADAL" clId="{741E69C4-738E-4D1E-8BA2-F14D84327CBE}" dt="2022-05-24T01:36:29.502" v="18" actId="20577"/>
          <ac:spMkLst>
            <pc:docMk/>
            <pc:sldMk cId="2705506046" sldId="384"/>
            <ac:spMk id="36" creationId="{2B6F9C9F-D6F7-3F79-2169-DFD006DC82A1}"/>
          </ac:spMkLst>
        </pc:spChg>
      </pc:sldChg>
      <pc:sldChg chg="modSp mod addCm">
        <pc:chgData name="Kabaye Diriba" userId="6b27ae02-593f-4e0c-819e-06c06a02c048" providerId="ADAL" clId="{741E69C4-738E-4D1E-8BA2-F14D84327CBE}" dt="2022-05-24T03:07:48.606" v="81"/>
        <pc:sldMkLst>
          <pc:docMk/>
          <pc:sldMk cId="1991037204" sldId="385"/>
        </pc:sldMkLst>
        <pc:spChg chg="mod">
          <ac:chgData name="Kabaye Diriba" userId="6b27ae02-593f-4e0c-819e-06c06a02c048" providerId="ADAL" clId="{741E69C4-738E-4D1E-8BA2-F14D84327CBE}" dt="2022-05-24T03:07:31.728" v="80" actId="20577"/>
          <ac:spMkLst>
            <pc:docMk/>
            <pc:sldMk cId="1991037204" sldId="385"/>
            <ac:spMk id="36" creationId="{2B6F9C9F-D6F7-3F79-2169-DFD006DC82A1}"/>
          </ac:spMkLst>
        </pc:spChg>
      </pc:sldChg>
      <pc:sldChg chg="addCm modNotesTx">
        <pc:chgData name="Kabaye Diriba" userId="6b27ae02-593f-4e0c-819e-06c06a02c048" providerId="ADAL" clId="{741E69C4-738E-4D1E-8BA2-F14D84327CBE}" dt="2022-05-24T03:01:26.221" v="43"/>
        <pc:sldMkLst>
          <pc:docMk/>
          <pc:sldMk cId="1530089270" sldId="386"/>
        </pc:sldMkLst>
      </pc:sldChg>
      <pc:sldChg chg="modNotesTx">
        <pc:chgData name="Kabaye Diriba" userId="6b27ae02-593f-4e0c-819e-06c06a02c048" providerId="ADAL" clId="{741E69C4-738E-4D1E-8BA2-F14D84327CBE}" dt="2022-05-24T03:05:10.436" v="67" actId="6549"/>
        <pc:sldMkLst>
          <pc:docMk/>
          <pc:sldMk cId="2742397815" sldId="387"/>
        </pc:sldMkLst>
      </pc:sldChg>
      <pc:sldChg chg="addCm">
        <pc:chgData name="Kabaye Diriba" userId="6b27ae02-593f-4e0c-819e-06c06a02c048" providerId="ADAL" clId="{741E69C4-738E-4D1E-8BA2-F14D84327CBE}" dt="2022-05-24T03:07:08.560" v="73"/>
        <pc:sldMkLst>
          <pc:docMk/>
          <pc:sldMk cId="2380743646" sldId="390"/>
        </pc:sldMkLst>
      </pc:sldChg>
    </pc:docChg>
  </pc:docChgLst>
  <pc:docChgLst>
    <pc:chgData name="Meghan -" userId="02d11dcec58d8c8a" providerId="Windows Live" clId="Web-{FF9ACC31-8202-498D-9E1F-B1A34ACE2988}"/>
    <pc:docChg chg="modSld">
      <pc:chgData name="Meghan -" userId="02d11dcec58d8c8a" providerId="Windows Live" clId="Web-{FF9ACC31-8202-498D-9E1F-B1A34ACE2988}" dt="2022-03-29T15:28:42.050" v="1" actId="1076"/>
      <pc:docMkLst>
        <pc:docMk/>
      </pc:docMkLst>
      <pc:sldChg chg="modSp">
        <pc:chgData name="Meghan -" userId="02d11dcec58d8c8a" providerId="Windows Live" clId="Web-{FF9ACC31-8202-498D-9E1F-B1A34ACE2988}" dt="2022-03-29T15:28:42.050" v="1" actId="1076"/>
        <pc:sldMkLst>
          <pc:docMk/>
          <pc:sldMk cId="2103903212" sldId="266"/>
        </pc:sldMkLst>
        <pc:graphicFrameChg chg="mod">
          <ac:chgData name="Meghan -" userId="02d11dcec58d8c8a" providerId="Windows Live" clId="Web-{FF9ACC31-8202-498D-9E1F-B1A34ACE2988}" dt="2022-03-29T15:28:42.050" v="1" actId="1076"/>
          <ac:graphicFrameMkLst>
            <pc:docMk/>
            <pc:sldMk cId="2103903212" sldId="266"/>
            <ac:graphicFrameMk id="10" creationId="{230769D1-B297-4933-916E-F33CD1CD2FF9}"/>
          </ac:graphicFrameMkLst>
        </pc:graphicFrameChg>
      </pc:sldChg>
    </pc:docChg>
  </pc:docChgLst>
  <pc:docChgLst>
    <pc:chgData name="Angela Bevacqua" userId="c0778d66b24ac769" providerId="Windows Live" clId="Web-{D9C49701-5DAE-499E-AE1E-A7B8A30D1433}"/>
    <pc:docChg chg="mod modSld">
      <pc:chgData name="Angela Bevacqua" userId="c0778d66b24ac769" providerId="Windows Live" clId="Web-{D9C49701-5DAE-499E-AE1E-A7B8A30D1433}" dt="2022-03-16T21:32:21.742" v="53"/>
      <pc:docMkLst>
        <pc:docMk/>
      </pc:docMkLst>
      <pc:sldChg chg="addCm">
        <pc:chgData name="Angela Bevacqua" userId="c0778d66b24ac769" providerId="Windows Live" clId="Web-{D9C49701-5DAE-499E-AE1E-A7B8A30D1433}" dt="2022-03-16T21:05:41.249" v="1"/>
        <pc:sldMkLst>
          <pc:docMk/>
          <pc:sldMk cId="109857222" sldId="256"/>
        </pc:sldMkLst>
      </pc:sldChg>
      <pc:sldChg chg="addCm">
        <pc:chgData name="Angela Bevacqua" userId="c0778d66b24ac769" providerId="Windows Live" clId="Web-{D9C49701-5DAE-499E-AE1E-A7B8A30D1433}" dt="2022-03-16T21:17:22.198" v="27"/>
        <pc:sldMkLst>
          <pc:docMk/>
          <pc:sldMk cId="3279541319" sldId="275"/>
        </pc:sldMkLst>
      </pc:sldChg>
      <pc:sldChg chg="modSp addCm">
        <pc:chgData name="Angela Bevacqua" userId="c0778d66b24ac769" providerId="Windows Live" clId="Web-{D9C49701-5DAE-499E-AE1E-A7B8A30D1433}" dt="2022-03-16T21:07:29.703" v="5"/>
        <pc:sldMkLst>
          <pc:docMk/>
          <pc:sldMk cId="1591350057" sldId="280"/>
        </pc:sldMkLst>
        <pc:spChg chg="mod">
          <ac:chgData name="Angela Bevacqua" userId="c0778d66b24ac769" providerId="Windows Live" clId="Web-{D9C49701-5DAE-499E-AE1E-A7B8A30D1433}" dt="2022-03-16T21:07:07.844" v="4" actId="20577"/>
          <ac:spMkLst>
            <pc:docMk/>
            <pc:sldMk cId="1591350057" sldId="280"/>
            <ac:spMk id="3" creationId="{7EEA931C-C938-4D40-80CE-0A7DFD84BFAA}"/>
          </ac:spMkLst>
        </pc:spChg>
      </pc:sldChg>
      <pc:sldChg chg="modSp addCm modCm">
        <pc:chgData name="Angela Bevacqua" userId="c0778d66b24ac769" providerId="Windows Live" clId="Web-{D9C49701-5DAE-499E-AE1E-A7B8A30D1433}" dt="2022-03-16T21:12:34.379" v="19"/>
        <pc:sldMkLst>
          <pc:docMk/>
          <pc:sldMk cId="1161885622" sldId="281"/>
        </pc:sldMkLst>
        <pc:spChg chg="mod">
          <ac:chgData name="Angela Bevacqua" userId="c0778d66b24ac769" providerId="Windows Live" clId="Web-{D9C49701-5DAE-499E-AE1E-A7B8A30D1433}" dt="2022-03-16T21:10:36.018" v="12" actId="20577"/>
          <ac:spMkLst>
            <pc:docMk/>
            <pc:sldMk cId="1161885622" sldId="281"/>
            <ac:spMk id="2" creationId="{A4EA9F2E-28DB-40B1-8F84-CCFF0912A1FA}"/>
          </ac:spMkLst>
        </pc:spChg>
        <pc:spChg chg="mod">
          <ac:chgData name="Angela Bevacqua" userId="c0778d66b24ac769" providerId="Windows Live" clId="Web-{D9C49701-5DAE-499E-AE1E-A7B8A30D1433}" dt="2022-03-16T21:11:32.738" v="17"/>
          <ac:spMkLst>
            <pc:docMk/>
            <pc:sldMk cId="1161885622" sldId="281"/>
            <ac:spMk id="9" creationId="{1D81B94E-7BA3-4BB9-99E3-AE565C452E48}"/>
          </ac:spMkLst>
        </pc:spChg>
      </pc:sldChg>
      <pc:sldChg chg="modSp addCm">
        <pc:chgData name="Angela Bevacqua" userId="c0778d66b24ac769" providerId="Windows Live" clId="Web-{D9C49701-5DAE-499E-AE1E-A7B8A30D1433}" dt="2022-03-16T21:15:32.571" v="25"/>
        <pc:sldMkLst>
          <pc:docMk/>
          <pc:sldMk cId="1132598488" sldId="282"/>
        </pc:sldMkLst>
        <pc:spChg chg="mod">
          <ac:chgData name="Angela Bevacqua" userId="c0778d66b24ac769" providerId="Windows Live" clId="Web-{D9C49701-5DAE-499E-AE1E-A7B8A30D1433}" dt="2022-03-16T21:14:42.836" v="24" actId="20577"/>
          <ac:spMkLst>
            <pc:docMk/>
            <pc:sldMk cId="1132598488" sldId="282"/>
            <ac:spMk id="2" creationId="{A4EA9F2E-28DB-40B1-8F84-CCFF0912A1FA}"/>
          </ac:spMkLst>
        </pc:spChg>
      </pc:sldChg>
      <pc:sldChg chg="addCm">
        <pc:chgData name="Angela Bevacqua" userId="c0778d66b24ac769" providerId="Windows Live" clId="Web-{D9C49701-5DAE-499E-AE1E-A7B8A30D1433}" dt="2022-03-16T21:16:32.228" v="26"/>
        <pc:sldMkLst>
          <pc:docMk/>
          <pc:sldMk cId="567631658" sldId="283"/>
        </pc:sldMkLst>
      </pc:sldChg>
      <pc:sldChg chg="modSp addCm">
        <pc:chgData name="Angela Bevacqua" userId="c0778d66b24ac769" providerId="Windows Live" clId="Web-{D9C49701-5DAE-499E-AE1E-A7B8A30D1433}" dt="2022-03-16T21:19:01.246" v="33"/>
        <pc:sldMkLst>
          <pc:docMk/>
          <pc:sldMk cId="1308560810" sldId="285"/>
        </pc:sldMkLst>
        <pc:spChg chg="mod">
          <ac:chgData name="Angela Bevacqua" userId="c0778d66b24ac769" providerId="Windows Live" clId="Web-{D9C49701-5DAE-499E-AE1E-A7B8A30D1433}" dt="2022-03-16T21:18:24.417" v="32" actId="20577"/>
          <ac:spMkLst>
            <pc:docMk/>
            <pc:sldMk cId="1308560810" sldId="285"/>
            <ac:spMk id="3" creationId="{7EEA931C-C938-4D40-80CE-0A7DFD84BFAA}"/>
          </ac:spMkLst>
        </pc:spChg>
      </pc:sldChg>
      <pc:sldChg chg="modSp addCm">
        <pc:chgData name="Angela Bevacqua" userId="c0778d66b24ac769" providerId="Windows Live" clId="Web-{D9C49701-5DAE-499E-AE1E-A7B8A30D1433}" dt="2022-03-16T21:20:19.778" v="36" actId="20577"/>
        <pc:sldMkLst>
          <pc:docMk/>
          <pc:sldMk cId="621826227" sldId="286"/>
        </pc:sldMkLst>
        <pc:spChg chg="mod">
          <ac:chgData name="Angela Bevacqua" userId="c0778d66b24ac769" providerId="Windows Live" clId="Web-{D9C49701-5DAE-499E-AE1E-A7B8A30D1433}" dt="2022-03-16T21:20:19.778" v="36" actId="20577"/>
          <ac:spMkLst>
            <pc:docMk/>
            <pc:sldMk cId="621826227" sldId="286"/>
            <ac:spMk id="3" creationId="{7EEA931C-C938-4D40-80CE-0A7DFD84BFAA}"/>
          </ac:spMkLst>
        </pc:spChg>
      </pc:sldChg>
      <pc:sldChg chg="modSp">
        <pc:chgData name="Angela Bevacqua" userId="c0778d66b24ac769" providerId="Windows Live" clId="Web-{D9C49701-5DAE-499E-AE1E-A7B8A30D1433}" dt="2022-03-16T21:22:29.733" v="43" actId="20577"/>
        <pc:sldMkLst>
          <pc:docMk/>
          <pc:sldMk cId="2250351099" sldId="290"/>
        </pc:sldMkLst>
        <pc:spChg chg="mod">
          <ac:chgData name="Angela Bevacqua" userId="c0778d66b24ac769" providerId="Windows Live" clId="Web-{D9C49701-5DAE-499E-AE1E-A7B8A30D1433}" dt="2022-03-16T21:22:29.733" v="43" actId="20577"/>
          <ac:spMkLst>
            <pc:docMk/>
            <pc:sldMk cId="2250351099" sldId="290"/>
            <ac:spMk id="17" creationId="{632A6420-D2BA-4335-B9E1-4D3796441621}"/>
          </ac:spMkLst>
        </pc:spChg>
      </pc:sldChg>
      <pc:sldChg chg="modSp addCm">
        <pc:chgData name="Angela Bevacqua" userId="c0778d66b24ac769" providerId="Windows Live" clId="Web-{D9C49701-5DAE-499E-AE1E-A7B8A30D1433}" dt="2022-03-16T21:24:01.328" v="49"/>
        <pc:sldMkLst>
          <pc:docMk/>
          <pc:sldMk cId="1603704700" sldId="291"/>
        </pc:sldMkLst>
        <pc:spChg chg="mod">
          <ac:chgData name="Angela Bevacqua" userId="c0778d66b24ac769" providerId="Windows Live" clId="Web-{D9C49701-5DAE-499E-AE1E-A7B8A30D1433}" dt="2022-03-16T21:23:31.375" v="48" actId="20577"/>
          <ac:spMkLst>
            <pc:docMk/>
            <pc:sldMk cId="1603704700" sldId="291"/>
            <ac:spMk id="3" creationId="{7EEA931C-C938-4D40-80CE-0A7DFD84BFAA}"/>
          </ac:spMkLst>
        </pc:spChg>
      </pc:sldChg>
      <pc:sldChg chg="addCm">
        <pc:chgData name="Angela Bevacqua" userId="c0778d66b24ac769" providerId="Windows Live" clId="Web-{D9C49701-5DAE-499E-AE1E-A7B8A30D1433}" dt="2022-03-16T21:26:25.518" v="50"/>
        <pc:sldMkLst>
          <pc:docMk/>
          <pc:sldMk cId="3075958123" sldId="292"/>
        </pc:sldMkLst>
      </pc:sldChg>
      <pc:sldChg chg="addCm">
        <pc:chgData name="Angela Bevacqua" userId="c0778d66b24ac769" providerId="Windows Live" clId="Web-{D9C49701-5DAE-499E-AE1E-A7B8A30D1433}" dt="2022-03-16T21:13:27.554" v="21"/>
        <pc:sldMkLst>
          <pc:docMk/>
          <pc:sldMk cId="1755533402" sldId="294"/>
        </pc:sldMkLst>
      </pc:sldChg>
      <pc:sldChg chg="addCm modCm">
        <pc:chgData name="Angela Bevacqua" userId="c0778d66b24ac769" providerId="Windows Live" clId="Web-{D9C49701-5DAE-499E-AE1E-A7B8A30D1433}" dt="2022-03-16T21:08:38.626" v="7"/>
        <pc:sldMkLst>
          <pc:docMk/>
          <pc:sldMk cId="543926448" sldId="295"/>
        </pc:sldMkLst>
      </pc:sldChg>
      <pc:sldChg chg="addCm">
        <pc:chgData name="Angela Bevacqua" userId="c0778d66b24ac769" providerId="Windows Live" clId="Web-{D9C49701-5DAE-499E-AE1E-A7B8A30D1433}" dt="2022-03-16T21:27:34.628" v="51"/>
        <pc:sldMkLst>
          <pc:docMk/>
          <pc:sldMk cId="220057720" sldId="296"/>
        </pc:sldMkLst>
      </pc:sldChg>
      <pc:sldChg chg="addCm">
        <pc:chgData name="Angela Bevacqua" userId="c0778d66b24ac769" providerId="Windows Live" clId="Web-{D9C49701-5DAE-499E-AE1E-A7B8A30D1433}" dt="2022-03-16T21:32:03.835" v="52"/>
        <pc:sldMkLst>
          <pc:docMk/>
          <pc:sldMk cId="4024902564" sldId="297"/>
        </pc:sldMkLst>
      </pc:sldChg>
      <pc:sldChg chg="addCm">
        <pc:chgData name="Angela Bevacqua" userId="c0778d66b24ac769" providerId="Windows Live" clId="Web-{D9C49701-5DAE-499E-AE1E-A7B8A30D1433}" dt="2022-03-16T21:32:21.742" v="53"/>
        <pc:sldMkLst>
          <pc:docMk/>
          <pc:sldMk cId="2467593544" sldId="298"/>
        </pc:sldMkLst>
      </pc:sldChg>
    </pc:docChg>
  </pc:docChgLst>
  <pc:docChgLst>
    <pc:chgData name="Meghan -" userId="02d11dcec58d8c8a" providerId="Windows Live" clId="Web-{9B2DA0F7-850C-4C45-9987-75CD26D8B7A2}"/>
    <pc:docChg chg="modSld">
      <pc:chgData name="Meghan -" userId="02d11dcec58d8c8a" providerId="Windows Live" clId="Web-{9B2DA0F7-850C-4C45-9987-75CD26D8B7A2}" dt="2022-03-18T21:49:40.820" v="5" actId="20577"/>
      <pc:docMkLst>
        <pc:docMk/>
      </pc:docMkLst>
      <pc:sldChg chg="modSp">
        <pc:chgData name="Meghan -" userId="02d11dcec58d8c8a" providerId="Windows Live" clId="Web-{9B2DA0F7-850C-4C45-9987-75CD26D8B7A2}" dt="2022-03-18T21:48:34.269" v="0" actId="20577"/>
        <pc:sldMkLst>
          <pc:docMk/>
          <pc:sldMk cId="1161885622" sldId="281"/>
        </pc:sldMkLst>
        <pc:spChg chg="mod">
          <ac:chgData name="Meghan -" userId="02d11dcec58d8c8a" providerId="Windows Live" clId="Web-{9B2DA0F7-850C-4C45-9987-75CD26D8B7A2}" dt="2022-03-18T21:48:34.269" v="0" actId="20577"/>
          <ac:spMkLst>
            <pc:docMk/>
            <pc:sldMk cId="1161885622" sldId="281"/>
            <ac:spMk id="9" creationId="{1D81B94E-7BA3-4BB9-99E3-AE565C452E48}"/>
          </ac:spMkLst>
        </pc:spChg>
      </pc:sldChg>
      <pc:sldChg chg="modSp">
        <pc:chgData name="Meghan -" userId="02d11dcec58d8c8a" providerId="Windows Live" clId="Web-{9B2DA0F7-850C-4C45-9987-75CD26D8B7A2}" dt="2022-03-18T21:49:40.820" v="5" actId="20577"/>
        <pc:sldMkLst>
          <pc:docMk/>
          <pc:sldMk cId="3075958123" sldId="292"/>
        </pc:sldMkLst>
        <pc:spChg chg="mod">
          <ac:chgData name="Meghan -" userId="02d11dcec58d8c8a" providerId="Windows Live" clId="Web-{9B2DA0F7-850C-4C45-9987-75CD26D8B7A2}" dt="2022-03-18T21:49:40.820" v="5" actId="20577"/>
          <ac:spMkLst>
            <pc:docMk/>
            <pc:sldMk cId="3075958123" sldId="292"/>
            <ac:spMk id="3" creationId="{7EEA931C-C938-4D40-80CE-0A7DFD84BFAA}"/>
          </ac:spMkLst>
        </pc:spChg>
      </pc:sldChg>
    </pc:docChg>
  </pc:docChgLst>
  <pc:docChgLst>
    <pc:chgData name="Sarah Stevens" userId="b7861b83ae19a50e" providerId="Windows Live" clId="Web-{9D294106-5353-463E-BDE9-64ECAFE56835}"/>
    <pc:docChg chg="modSld">
      <pc:chgData name="Sarah Stevens" userId="b7861b83ae19a50e" providerId="Windows Live" clId="Web-{9D294106-5353-463E-BDE9-64ECAFE56835}" dt="2022-04-05T02:51:15.314" v="68"/>
      <pc:docMkLst>
        <pc:docMk/>
      </pc:docMkLst>
      <pc:sldChg chg="modNotes">
        <pc:chgData name="Sarah Stevens" userId="b7861b83ae19a50e" providerId="Windows Live" clId="Web-{9D294106-5353-463E-BDE9-64ECAFE56835}" dt="2022-04-05T02:49:57.812" v="6"/>
        <pc:sldMkLst>
          <pc:docMk/>
          <pc:sldMk cId="104867682" sldId="296"/>
        </pc:sldMkLst>
      </pc:sldChg>
      <pc:sldChg chg="modNotes">
        <pc:chgData name="Sarah Stevens" userId="b7861b83ae19a50e" providerId="Windows Live" clId="Web-{9D294106-5353-463E-BDE9-64ECAFE56835}" dt="2022-04-05T02:51:04.282" v="62"/>
        <pc:sldMkLst>
          <pc:docMk/>
          <pc:sldMk cId="450229582" sldId="303"/>
        </pc:sldMkLst>
      </pc:sldChg>
      <pc:sldChg chg="modNotes">
        <pc:chgData name="Sarah Stevens" userId="b7861b83ae19a50e" providerId="Windows Live" clId="Web-{9D294106-5353-463E-BDE9-64ECAFE56835}" dt="2022-04-05T02:51:06.360" v="64"/>
        <pc:sldMkLst>
          <pc:docMk/>
          <pc:sldMk cId="3675166649" sldId="304"/>
        </pc:sldMkLst>
      </pc:sldChg>
      <pc:sldChg chg="modNotes">
        <pc:chgData name="Sarah Stevens" userId="b7861b83ae19a50e" providerId="Windows Live" clId="Web-{9D294106-5353-463E-BDE9-64ECAFE56835}" dt="2022-04-05T02:51:10.329" v="66"/>
        <pc:sldMkLst>
          <pc:docMk/>
          <pc:sldMk cId="2374084093" sldId="307"/>
        </pc:sldMkLst>
      </pc:sldChg>
      <pc:sldChg chg="modNotes">
        <pc:chgData name="Sarah Stevens" userId="b7861b83ae19a50e" providerId="Windows Live" clId="Web-{9D294106-5353-463E-BDE9-64ECAFE56835}" dt="2022-04-05T02:51:15.314" v="68"/>
        <pc:sldMkLst>
          <pc:docMk/>
          <pc:sldMk cId="3145481231" sldId="311"/>
        </pc:sldMkLst>
      </pc:sldChg>
      <pc:sldChg chg="modNotes">
        <pc:chgData name="Sarah Stevens" userId="b7861b83ae19a50e" providerId="Windows Live" clId="Web-{9D294106-5353-463E-BDE9-64ECAFE56835}" dt="2022-04-05T02:50:14.781" v="9"/>
        <pc:sldMkLst>
          <pc:docMk/>
          <pc:sldMk cId="2008098777" sldId="313"/>
        </pc:sldMkLst>
      </pc:sldChg>
    </pc:docChg>
  </pc:docChgLst>
  <pc:docChgLst>
    <pc:chgData name="Sarah Stevens" userId="b7861b83ae19a50e" providerId="Windows Live" clId="Web-{4D12CE98-8307-4259-95D1-E893A8240D32}"/>
    <pc:docChg chg="">
      <pc:chgData name="Sarah Stevens" userId="b7861b83ae19a50e" providerId="Windows Live" clId="Web-{4D12CE98-8307-4259-95D1-E893A8240D32}" dt="2022-02-24T00:20:20.388" v="3"/>
      <pc:docMkLst>
        <pc:docMk/>
      </pc:docMkLst>
      <pc:sldChg chg="addCm">
        <pc:chgData name="Sarah Stevens" userId="b7861b83ae19a50e" providerId="Windows Live" clId="Web-{4D12CE98-8307-4259-95D1-E893A8240D32}" dt="2022-02-24T00:16:54.492" v="0"/>
        <pc:sldMkLst>
          <pc:docMk/>
          <pc:sldMk cId="220057720" sldId="296"/>
        </pc:sldMkLst>
      </pc:sldChg>
      <pc:sldChg chg="modCm">
        <pc:chgData name="Sarah Stevens" userId="b7861b83ae19a50e" providerId="Windows Live" clId="Web-{4D12CE98-8307-4259-95D1-E893A8240D32}" dt="2022-02-24T00:20:20.388" v="3"/>
        <pc:sldMkLst>
          <pc:docMk/>
          <pc:sldMk cId="3400007303" sldId="299"/>
        </pc:sldMkLst>
      </pc:sldChg>
    </pc:docChg>
  </pc:docChgLst>
  <pc:docChgLst>
    <pc:chgData name="Sarah Stevens" userId="b7861b83ae19a50e" providerId="Windows Live" clId="Web-{351D13E1-7F3F-45C8-ACBA-DDD825369682}"/>
    <pc:docChg chg="modSld">
      <pc:chgData name="Sarah Stevens" userId="b7861b83ae19a50e" providerId="Windows Live" clId="Web-{351D13E1-7F3F-45C8-ACBA-DDD825369682}" dt="2022-04-05T02:53:29.762" v="64"/>
      <pc:docMkLst>
        <pc:docMk/>
      </pc:docMkLst>
      <pc:sldChg chg="modNotes">
        <pc:chgData name="Sarah Stevens" userId="b7861b83ae19a50e" providerId="Windows Live" clId="Web-{351D13E1-7F3F-45C8-ACBA-DDD825369682}" dt="2022-04-05T02:53:29.762" v="64"/>
        <pc:sldMkLst>
          <pc:docMk/>
          <pc:sldMk cId="1161885622" sldId="281"/>
        </pc:sldMkLst>
      </pc:sldChg>
    </pc:docChg>
  </pc:docChgLst>
  <pc:docChgLst>
    <pc:chgData name="Meghan -" userId="02d11dcec58d8c8a" providerId="Windows Live" clId="Web-{4C6FFAA3-91C5-4A02-94EE-F53CE8F3B75E}"/>
    <pc:docChg chg="modSld">
      <pc:chgData name="Meghan -" userId="02d11dcec58d8c8a" providerId="Windows Live" clId="Web-{4C6FFAA3-91C5-4A02-94EE-F53CE8F3B75E}" dt="2022-02-07T22:57:20.046" v="0" actId="20577"/>
      <pc:docMkLst>
        <pc:docMk/>
      </pc:docMkLst>
      <pc:sldChg chg="modSp">
        <pc:chgData name="Meghan -" userId="02d11dcec58d8c8a" providerId="Windows Live" clId="Web-{4C6FFAA3-91C5-4A02-94EE-F53CE8F3B75E}" dt="2022-02-07T22:57:20.046" v="0" actId="20577"/>
        <pc:sldMkLst>
          <pc:docMk/>
          <pc:sldMk cId="2631714677" sldId="288"/>
        </pc:sldMkLst>
        <pc:spChg chg="mod">
          <ac:chgData name="Meghan -" userId="02d11dcec58d8c8a" providerId="Windows Live" clId="Web-{4C6FFAA3-91C5-4A02-94EE-F53CE8F3B75E}" dt="2022-02-07T22:57:20.046" v="0" actId="20577"/>
          <ac:spMkLst>
            <pc:docMk/>
            <pc:sldMk cId="2631714677" sldId="288"/>
            <ac:spMk id="3" creationId="{7EEA931C-C938-4D40-80CE-0A7DFD84BFAA}"/>
          </ac:spMkLst>
        </pc:spChg>
      </pc:sldChg>
    </pc:docChg>
  </pc:docChgLst>
  <pc:docChgLst>
    <pc:chgData name="Sarah Stevens" userId="b7861b83ae19a50e" providerId="Windows Live" clId="Web-{37FFA1B1-E57C-48BF-AF33-67F66AF0CA1E}"/>
    <pc:docChg chg="modSld">
      <pc:chgData name="Sarah Stevens" userId="b7861b83ae19a50e" providerId="Windows Live" clId="Web-{37FFA1B1-E57C-48BF-AF33-67F66AF0CA1E}" dt="2022-02-20T18:04:17.737" v="116"/>
      <pc:docMkLst>
        <pc:docMk/>
      </pc:docMkLst>
      <pc:sldChg chg="modSp addCm">
        <pc:chgData name="Sarah Stevens" userId="b7861b83ae19a50e" providerId="Windows Live" clId="Web-{37FFA1B1-E57C-48BF-AF33-67F66AF0CA1E}" dt="2022-02-20T18:04:17.737" v="116"/>
        <pc:sldMkLst>
          <pc:docMk/>
          <pc:sldMk cId="1755533402" sldId="294"/>
        </pc:sldMkLst>
        <pc:graphicFrameChg chg="modGraphic">
          <ac:chgData name="Sarah Stevens" userId="b7861b83ae19a50e" providerId="Windows Live" clId="Web-{37FFA1B1-E57C-48BF-AF33-67F66AF0CA1E}" dt="2022-02-20T18:04:00.799" v="115" actId="20577"/>
          <ac:graphicFrameMkLst>
            <pc:docMk/>
            <pc:sldMk cId="1755533402" sldId="294"/>
            <ac:graphicFrameMk id="21" creationId="{6C6B82BC-85DB-4AD7-B28B-D8276AC6C316}"/>
          </ac:graphicFrameMkLst>
        </pc:graphicFrameChg>
      </pc:sldChg>
    </pc:docChg>
  </pc:docChgLst>
  <pc:docChgLst>
    <pc:chgData name="Sarah Stevens" userId="b7861b83ae19a50e" providerId="Windows Live" clId="Web-{1D772B71-B81E-4E86-A778-264F3799C4F5}"/>
    <pc:docChg chg="addSld modSld">
      <pc:chgData name="Sarah Stevens" userId="b7861b83ae19a50e" providerId="Windows Live" clId="Web-{1D772B71-B81E-4E86-A778-264F3799C4F5}" dt="2022-02-20T18:16:51.585" v="334"/>
      <pc:docMkLst>
        <pc:docMk/>
      </pc:docMkLst>
      <pc:sldChg chg="delSp modSp add replId modNotes">
        <pc:chgData name="Sarah Stevens" userId="b7861b83ae19a50e" providerId="Windows Live" clId="Web-{1D772B71-B81E-4E86-A778-264F3799C4F5}" dt="2022-02-20T18:13:13.425" v="163"/>
        <pc:sldMkLst>
          <pc:docMk/>
          <pc:sldMk cId="220057720" sldId="296"/>
        </pc:sldMkLst>
        <pc:spChg chg="mod">
          <ac:chgData name="Sarah Stevens" userId="b7861b83ae19a50e" providerId="Windows Live" clId="Web-{1D772B71-B81E-4E86-A778-264F3799C4F5}" dt="2022-02-20T18:07:35.277" v="32" actId="20577"/>
          <ac:spMkLst>
            <pc:docMk/>
            <pc:sldMk cId="220057720" sldId="296"/>
            <ac:spMk id="2" creationId="{A4EA9F2E-28DB-40B1-8F84-CCFF0912A1FA}"/>
          </ac:spMkLst>
        </pc:spChg>
        <pc:spChg chg="mod">
          <ac:chgData name="Sarah Stevens" userId="b7861b83ae19a50e" providerId="Windows Live" clId="Web-{1D772B71-B81E-4E86-A778-264F3799C4F5}" dt="2022-02-20T18:09:01.216" v="57" actId="1076"/>
          <ac:spMkLst>
            <pc:docMk/>
            <pc:sldMk cId="220057720" sldId="296"/>
            <ac:spMk id="3" creationId="{7EEA931C-C938-4D40-80CE-0A7DFD84BFAA}"/>
          </ac:spMkLst>
        </pc:spChg>
        <pc:spChg chg="del">
          <ac:chgData name="Sarah Stevens" userId="b7861b83ae19a50e" providerId="Windows Live" clId="Web-{1D772B71-B81E-4E86-A778-264F3799C4F5}" dt="2022-02-20T18:07:04.042" v="4"/>
          <ac:spMkLst>
            <pc:docMk/>
            <pc:sldMk cId="220057720" sldId="296"/>
            <ac:spMk id="8" creationId="{8250E870-8DE5-4D68-B412-41E0E663DEAF}"/>
          </ac:spMkLst>
        </pc:spChg>
        <pc:spChg chg="del topLvl">
          <ac:chgData name="Sarah Stevens" userId="b7861b83ae19a50e" providerId="Windows Live" clId="Web-{1D772B71-B81E-4E86-A778-264F3799C4F5}" dt="2022-02-20T18:07:12.026" v="10"/>
          <ac:spMkLst>
            <pc:docMk/>
            <pc:sldMk cId="220057720" sldId="296"/>
            <ac:spMk id="16" creationId="{F9D7E192-7258-4B35-A420-C3A89E079A6A}"/>
          </ac:spMkLst>
        </pc:spChg>
        <pc:spChg chg="del topLvl">
          <ac:chgData name="Sarah Stevens" userId="b7861b83ae19a50e" providerId="Windows Live" clId="Web-{1D772B71-B81E-4E86-A778-264F3799C4F5}" dt="2022-02-20T18:07:09.901" v="9"/>
          <ac:spMkLst>
            <pc:docMk/>
            <pc:sldMk cId="220057720" sldId="296"/>
            <ac:spMk id="17" creationId="{632A6420-D2BA-4335-B9E1-4D3796441621}"/>
          </ac:spMkLst>
        </pc:spChg>
        <pc:grpChg chg="del">
          <ac:chgData name="Sarah Stevens" userId="b7861b83ae19a50e" providerId="Windows Live" clId="Web-{1D772B71-B81E-4E86-A778-264F3799C4F5}" dt="2022-02-20T18:07:08.432" v="8"/>
          <ac:grpSpMkLst>
            <pc:docMk/>
            <pc:sldMk cId="220057720" sldId="296"/>
            <ac:grpSpMk id="9" creationId="{65038210-A025-4F9F-BB8B-F47768354F8E}"/>
          </ac:grpSpMkLst>
        </pc:grpChg>
        <pc:grpChg chg="del">
          <ac:chgData name="Sarah Stevens" userId="b7861b83ae19a50e" providerId="Windows Live" clId="Web-{1D772B71-B81E-4E86-A778-264F3799C4F5}" dt="2022-02-20T18:07:08.432" v="7"/>
          <ac:grpSpMkLst>
            <pc:docMk/>
            <pc:sldMk cId="220057720" sldId="296"/>
            <ac:grpSpMk id="12" creationId="{22F622D2-D01D-420F-ADF0-D96DE201D620}"/>
          </ac:grpSpMkLst>
        </pc:grpChg>
        <pc:grpChg chg="del">
          <ac:chgData name="Sarah Stevens" userId="b7861b83ae19a50e" providerId="Windows Live" clId="Web-{1D772B71-B81E-4E86-A778-264F3799C4F5}" dt="2022-02-20T18:07:09.901" v="9"/>
          <ac:grpSpMkLst>
            <pc:docMk/>
            <pc:sldMk cId="220057720" sldId="296"/>
            <ac:grpSpMk id="15" creationId="{4BF6E4A8-9CFC-4703-AC45-1FF54433CD56}"/>
          </ac:grpSpMkLst>
        </pc:grpChg>
        <pc:picChg chg="del">
          <ac:chgData name="Sarah Stevens" userId="b7861b83ae19a50e" providerId="Windows Live" clId="Web-{1D772B71-B81E-4E86-A778-264F3799C4F5}" dt="2022-02-20T18:07:06.104" v="5"/>
          <ac:picMkLst>
            <pc:docMk/>
            <pc:sldMk cId="220057720" sldId="296"/>
            <ac:picMk id="5" creationId="{06B00A7A-ED53-4E62-AE64-FA57ADF3ABFB}"/>
          </ac:picMkLst>
        </pc:picChg>
        <pc:picChg chg="del">
          <ac:chgData name="Sarah Stevens" userId="b7861b83ae19a50e" providerId="Windows Live" clId="Web-{1D772B71-B81E-4E86-A778-264F3799C4F5}" dt="2022-02-20T18:07:06.995" v="6"/>
          <ac:picMkLst>
            <pc:docMk/>
            <pc:sldMk cId="220057720" sldId="296"/>
            <ac:picMk id="6" creationId="{1CB3ABB8-2970-484C-8C2A-8C6A677AE9AE}"/>
          </ac:picMkLst>
        </pc:picChg>
        <pc:picChg chg="del">
          <ac:chgData name="Sarah Stevens" userId="b7861b83ae19a50e" providerId="Windows Live" clId="Web-{1D772B71-B81E-4E86-A778-264F3799C4F5}" dt="2022-02-20T18:07:03.198" v="3"/>
          <ac:picMkLst>
            <pc:docMk/>
            <pc:sldMk cId="220057720" sldId="296"/>
            <ac:picMk id="7" creationId="{C7CD1751-5990-4EEB-9F13-D66C657B2896}"/>
          </ac:picMkLst>
        </pc:picChg>
      </pc:sldChg>
      <pc:sldChg chg="modSp add replId">
        <pc:chgData name="Sarah Stevens" userId="b7861b83ae19a50e" providerId="Windows Live" clId="Web-{1D772B71-B81E-4E86-A778-264F3799C4F5}" dt="2022-02-20T18:10:41.796" v="84" actId="20577"/>
        <pc:sldMkLst>
          <pc:docMk/>
          <pc:sldMk cId="4024902564" sldId="297"/>
        </pc:sldMkLst>
        <pc:spChg chg="mod">
          <ac:chgData name="Sarah Stevens" userId="b7861b83ae19a50e" providerId="Windows Live" clId="Web-{1D772B71-B81E-4E86-A778-264F3799C4F5}" dt="2022-02-20T18:10:41.796" v="84" actId="20577"/>
          <ac:spMkLst>
            <pc:docMk/>
            <pc:sldMk cId="4024902564" sldId="297"/>
            <ac:spMk id="2" creationId="{A4EA9F2E-28DB-40B1-8F84-CCFF0912A1FA}"/>
          </ac:spMkLst>
        </pc:spChg>
        <pc:spChg chg="mod">
          <ac:chgData name="Sarah Stevens" userId="b7861b83ae19a50e" providerId="Windows Live" clId="Web-{1D772B71-B81E-4E86-A778-264F3799C4F5}" dt="2022-02-20T18:09:52.248" v="71" actId="14100"/>
          <ac:spMkLst>
            <pc:docMk/>
            <pc:sldMk cId="4024902564" sldId="297"/>
            <ac:spMk id="3" creationId="{7EEA931C-C938-4D40-80CE-0A7DFD84BFAA}"/>
          </ac:spMkLst>
        </pc:spChg>
      </pc:sldChg>
      <pc:sldChg chg="addSp delSp modSp add replId modNotes">
        <pc:chgData name="Sarah Stevens" userId="b7861b83ae19a50e" providerId="Windows Live" clId="Web-{1D772B71-B81E-4E86-A778-264F3799C4F5}" dt="2022-02-20T18:13:38.269" v="182"/>
        <pc:sldMkLst>
          <pc:docMk/>
          <pc:sldMk cId="2467593544" sldId="298"/>
        </pc:sldMkLst>
        <pc:spChg chg="del">
          <ac:chgData name="Sarah Stevens" userId="b7861b83ae19a50e" providerId="Windows Live" clId="Web-{1D772B71-B81E-4E86-A778-264F3799C4F5}" dt="2022-02-20T18:10:43.812" v="85"/>
          <ac:spMkLst>
            <pc:docMk/>
            <pc:sldMk cId="2467593544" sldId="298"/>
            <ac:spMk id="3" creationId="{7EEA931C-C938-4D40-80CE-0A7DFD84BFAA}"/>
          </ac:spMkLst>
        </pc:spChg>
        <pc:spChg chg="add del mod">
          <ac:chgData name="Sarah Stevens" userId="b7861b83ae19a50e" providerId="Windows Live" clId="Web-{1D772B71-B81E-4E86-A778-264F3799C4F5}" dt="2022-02-20T18:10:46.296" v="86"/>
          <ac:spMkLst>
            <pc:docMk/>
            <pc:sldMk cId="2467593544" sldId="298"/>
            <ac:spMk id="5" creationId="{2601E1E6-E75F-4579-A09D-3B5A1AD5C8F0}"/>
          </ac:spMkLst>
        </pc:spChg>
        <pc:spChg chg="add mod ord">
          <ac:chgData name="Sarah Stevens" userId="b7861b83ae19a50e" providerId="Windows Live" clId="Web-{1D772B71-B81E-4E86-A778-264F3799C4F5}" dt="2022-02-20T18:12:23.689" v="116"/>
          <ac:spMkLst>
            <pc:docMk/>
            <pc:sldMk cId="2467593544" sldId="298"/>
            <ac:spMk id="6" creationId="{2340BD9E-217D-46C4-B960-D145B28AA79E}"/>
          </ac:spMkLst>
        </pc:spChg>
        <pc:spChg chg="add mod">
          <ac:chgData name="Sarah Stevens" userId="b7861b83ae19a50e" providerId="Windows Live" clId="Web-{1D772B71-B81E-4E86-A778-264F3799C4F5}" dt="2022-02-20T18:11:35.204" v="109" actId="20577"/>
          <ac:spMkLst>
            <pc:docMk/>
            <pc:sldMk cId="2467593544" sldId="298"/>
            <ac:spMk id="7" creationId="{46203322-D422-4097-8412-3DDF786E424F}"/>
          </ac:spMkLst>
        </pc:spChg>
        <pc:spChg chg="add mod">
          <ac:chgData name="Sarah Stevens" userId="b7861b83ae19a50e" providerId="Windows Live" clId="Web-{1D772B71-B81E-4E86-A778-264F3799C4F5}" dt="2022-02-20T18:11:38.001" v="111" actId="1076"/>
          <ac:spMkLst>
            <pc:docMk/>
            <pc:sldMk cId="2467593544" sldId="298"/>
            <ac:spMk id="8" creationId="{4227E574-C7C7-41E3-83FD-6DCBC73B0AFA}"/>
          </ac:spMkLst>
        </pc:spChg>
        <pc:spChg chg="add mod">
          <ac:chgData name="Sarah Stevens" userId="b7861b83ae19a50e" providerId="Windows Live" clId="Web-{1D772B71-B81E-4E86-A778-264F3799C4F5}" dt="2022-02-20T18:11:40.626" v="113" actId="1076"/>
          <ac:spMkLst>
            <pc:docMk/>
            <pc:sldMk cId="2467593544" sldId="298"/>
            <ac:spMk id="9" creationId="{7564FB2D-25FC-4AC0-AD90-072CAC565F97}"/>
          </ac:spMkLst>
        </pc:spChg>
        <pc:spChg chg="add mod">
          <ac:chgData name="Sarah Stevens" userId="b7861b83ae19a50e" providerId="Windows Live" clId="Web-{1D772B71-B81E-4E86-A778-264F3799C4F5}" dt="2022-02-20T18:11:42.813" v="115" actId="1076"/>
          <ac:spMkLst>
            <pc:docMk/>
            <pc:sldMk cId="2467593544" sldId="298"/>
            <ac:spMk id="10" creationId="{2F17BB29-8335-4612-890C-0EE2280D26C7}"/>
          </ac:spMkLst>
        </pc:spChg>
      </pc:sldChg>
      <pc:sldChg chg="modSp add replId addCm modNotes">
        <pc:chgData name="Sarah Stevens" userId="b7861b83ae19a50e" providerId="Windows Live" clId="Web-{1D772B71-B81E-4E86-A778-264F3799C4F5}" dt="2022-02-20T18:16:51.585" v="334"/>
        <pc:sldMkLst>
          <pc:docMk/>
          <pc:sldMk cId="3400007303" sldId="299"/>
        </pc:sldMkLst>
        <pc:spChg chg="mod">
          <ac:chgData name="Sarah Stevens" userId="b7861b83ae19a50e" providerId="Windows Live" clId="Web-{1D772B71-B81E-4E86-A778-264F3799C4F5}" dt="2022-02-20T18:13:54.207" v="188" actId="20577"/>
          <ac:spMkLst>
            <pc:docMk/>
            <pc:sldMk cId="3400007303" sldId="299"/>
            <ac:spMk id="6" creationId="{2340BD9E-217D-46C4-B960-D145B28AA79E}"/>
          </ac:spMkLst>
        </pc:spChg>
        <pc:spChg chg="mod">
          <ac:chgData name="Sarah Stevens" userId="b7861b83ae19a50e" providerId="Windows Live" clId="Web-{1D772B71-B81E-4E86-A778-264F3799C4F5}" dt="2022-02-20T18:13:57.847" v="191" actId="20577"/>
          <ac:spMkLst>
            <pc:docMk/>
            <pc:sldMk cId="3400007303" sldId="299"/>
            <ac:spMk id="7" creationId="{46203322-D422-4097-8412-3DDF786E424F}"/>
          </ac:spMkLst>
        </pc:spChg>
        <pc:spChg chg="mod">
          <ac:chgData name="Sarah Stevens" userId="b7861b83ae19a50e" providerId="Windows Live" clId="Web-{1D772B71-B81E-4E86-A778-264F3799C4F5}" dt="2022-02-20T18:14:36.786" v="210" actId="20577"/>
          <ac:spMkLst>
            <pc:docMk/>
            <pc:sldMk cId="3400007303" sldId="299"/>
            <ac:spMk id="8" creationId="{4227E574-C7C7-41E3-83FD-6DCBC73B0AFA}"/>
          </ac:spMkLst>
        </pc:spChg>
        <pc:spChg chg="mod">
          <ac:chgData name="Sarah Stevens" userId="b7861b83ae19a50e" providerId="Windows Live" clId="Web-{1D772B71-B81E-4E86-A778-264F3799C4F5}" dt="2022-02-20T18:14:39.083" v="211" actId="20577"/>
          <ac:spMkLst>
            <pc:docMk/>
            <pc:sldMk cId="3400007303" sldId="299"/>
            <ac:spMk id="9" creationId="{7564FB2D-25FC-4AC0-AD90-072CAC565F97}"/>
          </ac:spMkLst>
        </pc:spChg>
        <pc:spChg chg="mod">
          <ac:chgData name="Sarah Stevens" userId="b7861b83ae19a50e" providerId="Windows Live" clId="Web-{1D772B71-B81E-4E86-A778-264F3799C4F5}" dt="2022-02-20T18:14:44.005" v="215" actId="20577"/>
          <ac:spMkLst>
            <pc:docMk/>
            <pc:sldMk cId="3400007303" sldId="299"/>
            <ac:spMk id="10" creationId="{2F17BB29-8335-4612-890C-0EE2280D26C7}"/>
          </ac:spMkLst>
        </pc:spChg>
      </pc:sldChg>
    </pc:docChg>
  </pc:docChgLst>
  <pc:docChgLst>
    <pc:chgData name="Sarah Stevens" userId="b7861b83ae19a50e" providerId="Windows Live" clId="Web-{5BBC2894-457B-42CD-BA18-7FAB6D015CE9}"/>
    <pc:docChg chg="">
      <pc:chgData name="Sarah Stevens" userId="b7861b83ae19a50e" providerId="Windows Live" clId="Web-{5BBC2894-457B-42CD-BA18-7FAB6D015CE9}" dt="2022-02-19T06:02:29.927" v="0"/>
      <pc:docMkLst>
        <pc:docMk/>
      </pc:docMkLst>
      <pc:sldChg chg="addCm">
        <pc:chgData name="Sarah Stevens" userId="b7861b83ae19a50e" providerId="Windows Live" clId="Web-{5BBC2894-457B-42CD-BA18-7FAB6D015CE9}" dt="2022-02-19T06:02:29.927" v="0"/>
        <pc:sldMkLst>
          <pc:docMk/>
          <pc:sldMk cId="2631714677" sldId="288"/>
        </pc:sldMkLst>
      </pc:sldChg>
    </pc:docChg>
  </pc:docChgLst>
  <pc:docChgLst>
    <pc:chgData name="Sarah Stevens" userId="b7861b83ae19a50e" providerId="Windows Live" clId="Web-{F497E181-5AE4-46B3-BD23-DDB6AEDC404F}"/>
    <pc:docChg chg="mod addSld delSld modSld">
      <pc:chgData name="Sarah Stevens" userId="b7861b83ae19a50e" providerId="Windows Live" clId="Web-{F497E181-5AE4-46B3-BD23-DDB6AEDC404F}" dt="2022-02-19T06:00:57.705" v="61" actId="20577"/>
      <pc:docMkLst>
        <pc:docMk/>
      </pc:docMkLst>
      <pc:sldChg chg="addCm">
        <pc:chgData name="Sarah Stevens" userId="b7861b83ae19a50e" providerId="Windows Live" clId="Web-{F497E181-5AE4-46B3-BD23-DDB6AEDC404F}" dt="2022-02-19T05:53:38.541" v="3"/>
        <pc:sldMkLst>
          <pc:docMk/>
          <pc:sldMk cId="109857222" sldId="256"/>
        </pc:sldMkLst>
      </pc:sldChg>
      <pc:sldChg chg="del">
        <pc:chgData name="Sarah Stevens" userId="b7861b83ae19a50e" providerId="Windows Live" clId="Web-{F497E181-5AE4-46B3-BD23-DDB6AEDC404F}" dt="2022-02-19T05:52:58.462" v="0"/>
        <pc:sldMkLst>
          <pc:docMk/>
          <pc:sldMk cId="998639734" sldId="257"/>
        </pc:sldMkLst>
      </pc:sldChg>
      <pc:sldChg chg="delSp addCm">
        <pc:chgData name="Sarah Stevens" userId="b7861b83ae19a50e" providerId="Windows Live" clId="Web-{F497E181-5AE4-46B3-BD23-DDB6AEDC404F}" dt="2022-02-19T05:54:32.479" v="9"/>
        <pc:sldMkLst>
          <pc:docMk/>
          <pc:sldMk cId="1591350057" sldId="280"/>
        </pc:sldMkLst>
        <pc:spChg chg="del">
          <ac:chgData name="Sarah Stevens" userId="b7861b83ae19a50e" providerId="Windows Live" clId="Web-{F497E181-5AE4-46B3-BD23-DDB6AEDC404F}" dt="2022-02-19T05:54:14.838" v="5"/>
          <ac:spMkLst>
            <pc:docMk/>
            <pc:sldMk cId="1591350057" sldId="280"/>
            <ac:spMk id="9" creationId="{2F10AB1E-7269-4DE5-B0DB-82D394EFB131}"/>
          </ac:spMkLst>
        </pc:spChg>
        <pc:spChg chg="del">
          <ac:chgData name="Sarah Stevens" userId="b7861b83ae19a50e" providerId="Windows Live" clId="Web-{F497E181-5AE4-46B3-BD23-DDB6AEDC404F}" dt="2022-02-19T05:54:16.119" v="6"/>
          <ac:spMkLst>
            <pc:docMk/>
            <pc:sldMk cId="1591350057" sldId="280"/>
            <ac:spMk id="11" creationId="{16763F77-1AC9-4ACF-AFDB-A035E20B1585}"/>
          </ac:spMkLst>
        </pc:spChg>
      </pc:sldChg>
      <pc:sldChg chg="modSp addCm">
        <pc:chgData name="Sarah Stevens" userId="b7861b83ae19a50e" providerId="Windows Live" clId="Web-{F497E181-5AE4-46B3-BD23-DDB6AEDC404F}" dt="2022-02-19T05:55:20.245" v="12"/>
        <pc:sldMkLst>
          <pc:docMk/>
          <pc:sldMk cId="1132598488" sldId="282"/>
        </pc:sldMkLst>
        <pc:spChg chg="mod">
          <ac:chgData name="Sarah Stevens" userId="b7861b83ae19a50e" providerId="Windows Live" clId="Web-{F497E181-5AE4-46B3-BD23-DDB6AEDC404F}" dt="2022-02-19T05:55:14.605" v="11" actId="20577"/>
          <ac:spMkLst>
            <pc:docMk/>
            <pc:sldMk cId="1132598488" sldId="282"/>
            <ac:spMk id="2" creationId="{A4EA9F2E-28DB-40B1-8F84-CCFF0912A1FA}"/>
          </ac:spMkLst>
        </pc:spChg>
      </pc:sldChg>
      <pc:sldChg chg="modSp addCm modCm modNotes">
        <pc:chgData name="Sarah Stevens" userId="b7861b83ae19a50e" providerId="Windows Live" clId="Web-{F497E181-5AE4-46B3-BD23-DDB6AEDC404F}" dt="2022-02-19T06:00:23.501" v="43" actId="20577"/>
        <pc:sldMkLst>
          <pc:docMk/>
          <pc:sldMk cId="567631658" sldId="283"/>
        </pc:sldMkLst>
        <pc:spChg chg="mod">
          <ac:chgData name="Sarah Stevens" userId="b7861b83ae19a50e" providerId="Windows Live" clId="Web-{F497E181-5AE4-46B3-BD23-DDB6AEDC404F}" dt="2022-02-19T05:58:07.374" v="13" actId="20577"/>
          <ac:spMkLst>
            <pc:docMk/>
            <pc:sldMk cId="567631658" sldId="283"/>
            <ac:spMk id="2" creationId="{A4EA9F2E-28DB-40B1-8F84-CCFF0912A1FA}"/>
          </ac:spMkLst>
        </pc:spChg>
        <pc:spChg chg="mod">
          <ac:chgData name="Sarah Stevens" userId="b7861b83ae19a50e" providerId="Windows Live" clId="Web-{F497E181-5AE4-46B3-BD23-DDB6AEDC404F}" dt="2022-02-19T06:00:23.501" v="43" actId="20577"/>
          <ac:spMkLst>
            <pc:docMk/>
            <pc:sldMk cId="567631658" sldId="283"/>
            <ac:spMk id="3" creationId="{7EEA931C-C938-4D40-80CE-0A7DFD84BFAA}"/>
          </ac:spMkLst>
        </pc:spChg>
      </pc:sldChg>
      <pc:sldChg chg="modSp addCm">
        <pc:chgData name="Sarah Stevens" userId="b7861b83ae19a50e" providerId="Windows Live" clId="Web-{F497E181-5AE4-46B3-BD23-DDB6AEDC404F}" dt="2022-02-19T06:00:43.205" v="53" actId="20577"/>
        <pc:sldMkLst>
          <pc:docMk/>
          <pc:sldMk cId="1308560810" sldId="285"/>
        </pc:sldMkLst>
        <pc:spChg chg="mod">
          <ac:chgData name="Sarah Stevens" userId="b7861b83ae19a50e" providerId="Windows Live" clId="Web-{F497E181-5AE4-46B3-BD23-DDB6AEDC404F}" dt="2022-02-19T06:00:16.579" v="42" actId="20577"/>
          <ac:spMkLst>
            <pc:docMk/>
            <pc:sldMk cId="1308560810" sldId="285"/>
            <ac:spMk id="2" creationId="{A4EA9F2E-28DB-40B1-8F84-CCFF0912A1FA}"/>
          </ac:spMkLst>
        </pc:spChg>
        <pc:spChg chg="mod">
          <ac:chgData name="Sarah Stevens" userId="b7861b83ae19a50e" providerId="Windows Live" clId="Web-{F497E181-5AE4-46B3-BD23-DDB6AEDC404F}" dt="2022-02-19T06:00:43.205" v="53" actId="20577"/>
          <ac:spMkLst>
            <pc:docMk/>
            <pc:sldMk cId="1308560810" sldId="285"/>
            <ac:spMk id="3" creationId="{7EEA931C-C938-4D40-80CE-0A7DFD84BFAA}"/>
          </ac:spMkLst>
        </pc:spChg>
      </pc:sldChg>
      <pc:sldChg chg="modSp">
        <pc:chgData name="Sarah Stevens" userId="b7861b83ae19a50e" providerId="Windows Live" clId="Web-{F497E181-5AE4-46B3-BD23-DDB6AEDC404F}" dt="2022-02-19T06:00:57.705" v="61" actId="20577"/>
        <pc:sldMkLst>
          <pc:docMk/>
          <pc:sldMk cId="621826227" sldId="286"/>
        </pc:sldMkLst>
        <pc:spChg chg="mod">
          <ac:chgData name="Sarah Stevens" userId="b7861b83ae19a50e" providerId="Windows Live" clId="Web-{F497E181-5AE4-46B3-BD23-DDB6AEDC404F}" dt="2022-02-19T06:00:57.705" v="61" actId="20577"/>
          <ac:spMkLst>
            <pc:docMk/>
            <pc:sldMk cId="621826227" sldId="286"/>
            <ac:spMk id="3" creationId="{7EEA931C-C938-4D40-80CE-0A7DFD84BFAA}"/>
          </ac:spMkLst>
        </pc:spChg>
      </pc:sldChg>
      <pc:sldChg chg="addSp delSp modSp add replId">
        <pc:chgData name="Sarah Stevens" userId="b7861b83ae19a50e" providerId="Windows Live" clId="Web-{F497E181-5AE4-46B3-BD23-DDB6AEDC404F}" dt="2022-02-19T05:54:22.010" v="8"/>
        <pc:sldMkLst>
          <pc:docMk/>
          <pc:sldMk cId="543926448" sldId="295"/>
        </pc:sldMkLst>
        <pc:spChg chg="del">
          <ac:chgData name="Sarah Stevens" userId="b7861b83ae19a50e" providerId="Windows Live" clId="Web-{F497E181-5AE4-46B3-BD23-DDB6AEDC404F}" dt="2022-02-19T05:54:22.010" v="8"/>
          <ac:spMkLst>
            <pc:docMk/>
            <pc:sldMk cId="543926448" sldId="295"/>
            <ac:spMk id="2" creationId="{A4EA9F2E-28DB-40B1-8F84-CCFF0912A1FA}"/>
          </ac:spMkLst>
        </pc:spChg>
        <pc:spChg chg="del">
          <ac:chgData name="Sarah Stevens" userId="b7861b83ae19a50e" providerId="Windows Live" clId="Web-{F497E181-5AE4-46B3-BD23-DDB6AEDC404F}" dt="2022-02-19T05:54:19.104" v="7"/>
          <ac:spMkLst>
            <pc:docMk/>
            <pc:sldMk cId="543926448" sldId="295"/>
            <ac:spMk id="3" creationId="{7EEA931C-C938-4D40-80CE-0A7DFD84BFAA}"/>
          </ac:spMkLst>
        </pc:spChg>
        <pc:spChg chg="add mod">
          <ac:chgData name="Sarah Stevens" userId="b7861b83ae19a50e" providerId="Windows Live" clId="Web-{F497E181-5AE4-46B3-BD23-DDB6AEDC404F}" dt="2022-02-19T05:54:19.104" v="7"/>
          <ac:spMkLst>
            <pc:docMk/>
            <pc:sldMk cId="543926448" sldId="295"/>
            <ac:spMk id="5" creationId="{271D7BE5-2A90-4FE0-96FE-17F6F6F8BE00}"/>
          </ac:spMkLst>
        </pc:spChg>
        <pc:spChg chg="add mod">
          <ac:chgData name="Sarah Stevens" userId="b7861b83ae19a50e" providerId="Windows Live" clId="Web-{F497E181-5AE4-46B3-BD23-DDB6AEDC404F}" dt="2022-02-19T05:54:22.010" v="8"/>
          <ac:spMkLst>
            <pc:docMk/>
            <pc:sldMk cId="543926448" sldId="295"/>
            <ac:spMk id="7" creationId="{7BEEDCE5-9100-45B4-859B-C53CD48C06A9}"/>
          </ac:spMkLst>
        </pc:spChg>
      </pc:sldChg>
      <pc:sldChg chg="del">
        <pc:chgData name="Sarah Stevens" userId="b7861b83ae19a50e" providerId="Windows Live" clId="Web-{F497E181-5AE4-46B3-BD23-DDB6AEDC404F}" dt="2022-02-19T05:53:09.477" v="1"/>
        <pc:sldMkLst>
          <pc:docMk/>
          <pc:sldMk cId="1377972307" sldId="295"/>
        </pc:sldMkLst>
      </pc:sldChg>
    </pc:docChg>
  </pc:docChgLst>
  <pc:docChgLst>
    <pc:chgData name="Sarah Stevens" userId="b7861b83ae19a50e" providerId="Windows Live" clId="Web-{C401602A-84A1-43CE-BD1F-6905190D98E7}"/>
    <pc:docChg chg="addSld delSld modSld sldOrd">
      <pc:chgData name="Sarah Stevens" userId="b7861b83ae19a50e" providerId="Windows Live" clId="Web-{C401602A-84A1-43CE-BD1F-6905190D98E7}" dt="2022-03-31T02:36:15.078" v="2950"/>
      <pc:docMkLst>
        <pc:docMk/>
      </pc:docMkLst>
      <pc:sldChg chg="modSp delCm modNotes">
        <pc:chgData name="Sarah Stevens" userId="b7861b83ae19a50e" providerId="Windows Live" clId="Web-{C401602A-84A1-43CE-BD1F-6905190D98E7}" dt="2022-03-31T00:53:23.622" v="1611"/>
        <pc:sldMkLst>
          <pc:docMk/>
          <pc:sldMk cId="109857222" sldId="256"/>
        </pc:sldMkLst>
        <pc:spChg chg="mod">
          <ac:chgData name="Sarah Stevens" userId="b7861b83ae19a50e" providerId="Windows Live" clId="Web-{C401602A-84A1-43CE-BD1F-6905190D98E7}" dt="2022-03-31T00:18:15.259" v="25" actId="20577"/>
          <ac:spMkLst>
            <pc:docMk/>
            <pc:sldMk cId="109857222" sldId="256"/>
            <ac:spMk id="2" creationId="{00000000-0000-0000-0000-000000000000}"/>
          </ac:spMkLst>
        </pc:spChg>
      </pc:sldChg>
      <pc:sldChg chg="del">
        <pc:chgData name="Sarah Stevens" userId="b7861b83ae19a50e" providerId="Windows Live" clId="Web-{C401602A-84A1-43CE-BD1F-6905190D98E7}" dt="2022-03-31T00:18:18.509" v="26"/>
        <pc:sldMkLst>
          <pc:docMk/>
          <pc:sldMk cId="2103903212" sldId="266"/>
        </pc:sldMkLst>
      </pc:sldChg>
      <pc:sldChg chg="del">
        <pc:chgData name="Sarah Stevens" userId="b7861b83ae19a50e" providerId="Windows Live" clId="Web-{C401602A-84A1-43CE-BD1F-6905190D98E7}" dt="2022-03-31T00:17:38.540" v="8"/>
        <pc:sldMkLst>
          <pc:docMk/>
          <pc:sldMk cId="3279541319" sldId="275"/>
        </pc:sldMkLst>
      </pc:sldChg>
      <pc:sldChg chg="modSp modNotes">
        <pc:chgData name="Sarah Stevens" userId="b7861b83ae19a50e" providerId="Windows Live" clId="Web-{C401602A-84A1-43CE-BD1F-6905190D98E7}" dt="2022-03-31T01:04:18.247" v="2316"/>
        <pc:sldMkLst>
          <pc:docMk/>
          <pc:sldMk cId="3402699233" sldId="279"/>
        </pc:sldMkLst>
        <pc:spChg chg="mod">
          <ac:chgData name="Sarah Stevens" userId="b7861b83ae19a50e" providerId="Windows Live" clId="Web-{C401602A-84A1-43CE-BD1F-6905190D98E7}" dt="2022-03-31T00:23:58.580" v="268" actId="20577"/>
          <ac:spMkLst>
            <pc:docMk/>
            <pc:sldMk cId="3402699233" sldId="279"/>
            <ac:spMk id="2" creationId="{42D0AC95-01AE-4816-A2A8-22385E60D06A}"/>
          </ac:spMkLst>
        </pc:spChg>
      </pc:sldChg>
      <pc:sldChg chg="modSp delCm modNotes">
        <pc:chgData name="Sarah Stevens" userId="b7861b83ae19a50e" providerId="Windows Live" clId="Web-{C401602A-84A1-43CE-BD1F-6905190D98E7}" dt="2022-03-31T00:54:31.467" v="1686"/>
        <pc:sldMkLst>
          <pc:docMk/>
          <pc:sldMk cId="1591350057" sldId="280"/>
        </pc:sldMkLst>
        <pc:spChg chg="mod">
          <ac:chgData name="Sarah Stevens" userId="b7861b83ae19a50e" providerId="Windows Live" clId="Web-{C401602A-84A1-43CE-BD1F-6905190D98E7}" dt="2022-03-31T00:20:07.090" v="94" actId="20577"/>
          <ac:spMkLst>
            <pc:docMk/>
            <pc:sldMk cId="1591350057" sldId="280"/>
            <ac:spMk id="3" creationId="{7EEA931C-C938-4D40-80CE-0A7DFD84BFAA}"/>
          </ac:spMkLst>
        </pc:spChg>
      </pc:sldChg>
      <pc:sldChg chg="modSp delCm modNotes">
        <pc:chgData name="Sarah Stevens" userId="b7861b83ae19a50e" providerId="Windows Live" clId="Web-{C401602A-84A1-43CE-BD1F-6905190D98E7}" dt="2022-03-31T00:57:22.128" v="1937" actId="20577"/>
        <pc:sldMkLst>
          <pc:docMk/>
          <pc:sldMk cId="1161885622" sldId="281"/>
        </pc:sldMkLst>
        <pc:spChg chg="mod">
          <ac:chgData name="Sarah Stevens" userId="b7861b83ae19a50e" providerId="Windows Live" clId="Web-{C401602A-84A1-43CE-BD1F-6905190D98E7}" dt="2022-03-31T00:22:05.843" v="159" actId="20577"/>
          <ac:spMkLst>
            <pc:docMk/>
            <pc:sldMk cId="1161885622" sldId="281"/>
            <ac:spMk id="2" creationId="{A4EA9F2E-28DB-40B1-8F84-CCFF0912A1FA}"/>
          </ac:spMkLst>
        </pc:spChg>
        <pc:spChg chg="mod">
          <ac:chgData name="Sarah Stevens" userId="b7861b83ae19a50e" providerId="Windows Live" clId="Web-{C401602A-84A1-43CE-BD1F-6905190D98E7}" dt="2022-03-31T00:57:22.128" v="1937" actId="20577"/>
          <ac:spMkLst>
            <pc:docMk/>
            <pc:sldMk cId="1161885622" sldId="281"/>
            <ac:spMk id="9" creationId="{1D81B94E-7BA3-4BB9-99E3-AE565C452E48}"/>
          </ac:spMkLst>
        </pc:spChg>
      </pc:sldChg>
      <pc:sldChg chg="del">
        <pc:chgData name="Sarah Stevens" userId="b7861b83ae19a50e" providerId="Windows Live" clId="Web-{C401602A-84A1-43CE-BD1F-6905190D98E7}" dt="2022-03-31T00:17:36.962" v="6"/>
        <pc:sldMkLst>
          <pc:docMk/>
          <pc:sldMk cId="1132598488" sldId="282"/>
        </pc:sldMkLst>
      </pc:sldChg>
      <pc:sldChg chg="del">
        <pc:chgData name="Sarah Stevens" userId="b7861b83ae19a50e" providerId="Windows Live" clId="Web-{C401602A-84A1-43CE-BD1F-6905190D98E7}" dt="2022-03-31T00:17:37.368" v="7"/>
        <pc:sldMkLst>
          <pc:docMk/>
          <pc:sldMk cId="567631658" sldId="283"/>
        </pc:sldMkLst>
      </pc:sldChg>
      <pc:sldChg chg="del delCm">
        <pc:chgData name="Sarah Stevens" userId="b7861b83ae19a50e" providerId="Windows Live" clId="Web-{C401602A-84A1-43CE-BD1F-6905190D98E7}" dt="2022-03-31T00:38:27.038" v="899"/>
        <pc:sldMkLst>
          <pc:docMk/>
          <pc:sldMk cId="1308560810" sldId="285"/>
        </pc:sldMkLst>
      </pc:sldChg>
      <pc:sldChg chg="del delCm">
        <pc:chgData name="Sarah Stevens" userId="b7861b83ae19a50e" providerId="Windows Live" clId="Web-{C401602A-84A1-43CE-BD1F-6905190D98E7}" dt="2022-03-31T00:38:28.335" v="900"/>
        <pc:sldMkLst>
          <pc:docMk/>
          <pc:sldMk cId="621826227" sldId="286"/>
        </pc:sldMkLst>
      </pc:sldChg>
      <pc:sldChg chg="del delCm">
        <pc:chgData name="Sarah Stevens" userId="b7861b83ae19a50e" providerId="Windows Live" clId="Web-{C401602A-84A1-43CE-BD1F-6905190D98E7}" dt="2022-03-31T00:17:49.556" v="13"/>
        <pc:sldMkLst>
          <pc:docMk/>
          <pc:sldMk cId="2631714677" sldId="288"/>
        </pc:sldMkLst>
      </pc:sldChg>
      <pc:sldChg chg="del">
        <pc:chgData name="Sarah Stevens" userId="b7861b83ae19a50e" providerId="Windows Live" clId="Web-{C401602A-84A1-43CE-BD1F-6905190D98E7}" dt="2022-03-31T00:17:53.103" v="14"/>
        <pc:sldMkLst>
          <pc:docMk/>
          <pc:sldMk cId="3512029398" sldId="289"/>
        </pc:sldMkLst>
      </pc:sldChg>
      <pc:sldChg chg="del">
        <pc:chgData name="Sarah Stevens" userId="b7861b83ae19a50e" providerId="Windows Live" clId="Web-{C401602A-84A1-43CE-BD1F-6905190D98E7}" dt="2022-03-31T00:17:53.493" v="15"/>
        <pc:sldMkLst>
          <pc:docMk/>
          <pc:sldMk cId="2250351099" sldId="290"/>
        </pc:sldMkLst>
      </pc:sldChg>
      <pc:sldChg chg="del">
        <pc:chgData name="Sarah Stevens" userId="b7861b83ae19a50e" providerId="Windows Live" clId="Web-{C401602A-84A1-43CE-BD1F-6905190D98E7}" dt="2022-03-31T00:17:54.493" v="16"/>
        <pc:sldMkLst>
          <pc:docMk/>
          <pc:sldMk cId="1603704700" sldId="291"/>
        </pc:sldMkLst>
      </pc:sldChg>
      <pc:sldChg chg="del">
        <pc:chgData name="Sarah Stevens" userId="b7861b83ae19a50e" providerId="Windows Live" clId="Web-{C401602A-84A1-43CE-BD1F-6905190D98E7}" dt="2022-03-31T00:17:55.368" v="17"/>
        <pc:sldMkLst>
          <pc:docMk/>
          <pc:sldMk cId="3075958123" sldId="292"/>
        </pc:sldMkLst>
      </pc:sldChg>
      <pc:sldChg chg="del">
        <pc:chgData name="Sarah Stevens" userId="b7861b83ae19a50e" providerId="Windows Live" clId="Web-{C401602A-84A1-43CE-BD1F-6905190D98E7}" dt="2022-03-31T00:17:55.978" v="18"/>
        <pc:sldMkLst>
          <pc:docMk/>
          <pc:sldMk cId="2192289418" sldId="293"/>
        </pc:sldMkLst>
      </pc:sldChg>
      <pc:sldChg chg="del">
        <pc:chgData name="Sarah Stevens" userId="b7861b83ae19a50e" providerId="Windows Live" clId="Web-{C401602A-84A1-43CE-BD1F-6905190D98E7}" dt="2022-03-31T00:17:36.602" v="5"/>
        <pc:sldMkLst>
          <pc:docMk/>
          <pc:sldMk cId="1755533402" sldId="294"/>
        </pc:sldMkLst>
      </pc:sldChg>
      <pc:sldChg chg="delSp modSp modNotes">
        <pc:chgData name="Sarah Stevens" userId="b7861b83ae19a50e" providerId="Windows Live" clId="Web-{C401602A-84A1-43CE-BD1F-6905190D98E7}" dt="2022-03-31T00:55:26.672" v="1792" actId="20577"/>
        <pc:sldMkLst>
          <pc:docMk/>
          <pc:sldMk cId="543926448" sldId="295"/>
        </pc:sldMkLst>
        <pc:spChg chg="del mod">
          <ac:chgData name="Sarah Stevens" userId="b7861b83ae19a50e" providerId="Windows Live" clId="Web-{C401602A-84A1-43CE-BD1F-6905190D98E7}" dt="2022-03-31T00:20:14.340" v="96"/>
          <ac:spMkLst>
            <pc:docMk/>
            <pc:sldMk cId="543926448" sldId="295"/>
            <ac:spMk id="5" creationId="{271D7BE5-2A90-4FE0-96FE-17F6F6F8BE00}"/>
          </ac:spMkLst>
        </pc:spChg>
        <pc:spChg chg="del">
          <ac:chgData name="Sarah Stevens" userId="b7861b83ae19a50e" providerId="Windows Live" clId="Web-{C401602A-84A1-43CE-BD1F-6905190D98E7}" dt="2022-03-31T00:20:16.059" v="97"/>
          <ac:spMkLst>
            <pc:docMk/>
            <pc:sldMk cId="543926448" sldId="295"/>
            <ac:spMk id="7" creationId="{7BEEDCE5-9100-45B4-859B-C53CD48C06A9}"/>
          </ac:spMkLst>
        </pc:spChg>
        <pc:spChg chg="mod">
          <ac:chgData name="Sarah Stevens" userId="b7861b83ae19a50e" providerId="Windows Live" clId="Web-{C401602A-84A1-43CE-BD1F-6905190D98E7}" dt="2022-03-31T00:20:17.825" v="98" actId="1076"/>
          <ac:spMkLst>
            <pc:docMk/>
            <pc:sldMk cId="543926448" sldId="295"/>
            <ac:spMk id="9" creationId="{2F10AB1E-7269-4DE5-B0DB-82D394EFB131}"/>
          </ac:spMkLst>
        </pc:spChg>
        <pc:spChg chg="mod">
          <ac:chgData name="Sarah Stevens" userId="b7861b83ae19a50e" providerId="Windows Live" clId="Web-{C401602A-84A1-43CE-BD1F-6905190D98E7}" dt="2022-03-31T00:55:26.672" v="1792" actId="20577"/>
          <ac:spMkLst>
            <pc:docMk/>
            <pc:sldMk cId="543926448" sldId="295"/>
            <ac:spMk id="11" creationId="{16763F77-1AC9-4ACF-AFDB-A035E20B1585}"/>
          </ac:spMkLst>
        </pc:spChg>
      </pc:sldChg>
      <pc:sldChg chg="modSp add ord replId modNotes">
        <pc:chgData name="Sarah Stevens" userId="b7861b83ae19a50e" providerId="Windows Live" clId="Web-{C401602A-84A1-43CE-BD1F-6905190D98E7}" dt="2022-03-31T01:00:53.351" v="2108"/>
        <pc:sldMkLst>
          <pc:docMk/>
          <pc:sldMk cId="104867682" sldId="296"/>
        </pc:sldMkLst>
        <pc:spChg chg="mod">
          <ac:chgData name="Sarah Stevens" userId="b7861b83ae19a50e" providerId="Windows Live" clId="Web-{C401602A-84A1-43CE-BD1F-6905190D98E7}" dt="2022-03-31T00:18:22.572" v="29" actId="20577"/>
          <ac:spMkLst>
            <pc:docMk/>
            <pc:sldMk cId="104867682" sldId="296"/>
            <ac:spMk id="2" creationId="{A4EA9F2E-28DB-40B1-8F84-CCFF0912A1FA}"/>
          </ac:spMkLst>
        </pc:spChg>
        <pc:spChg chg="mod">
          <ac:chgData name="Sarah Stevens" userId="b7861b83ae19a50e" providerId="Windows Live" clId="Web-{C401602A-84A1-43CE-BD1F-6905190D98E7}" dt="2022-03-31T00:39:00.164" v="933" actId="20577"/>
          <ac:spMkLst>
            <pc:docMk/>
            <pc:sldMk cId="104867682" sldId="296"/>
            <ac:spMk id="3" creationId="{7EEA931C-C938-4D40-80CE-0A7DFD84BFAA}"/>
          </ac:spMkLst>
        </pc:spChg>
      </pc:sldChg>
      <pc:sldChg chg="del">
        <pc:chgData name="Sarah Stevens" userId="b7861b83ae19a50e" providerId="Windows Live" clId="Web-{C401602A-84A1-43CE-BD1F-6905190D98E7}" dt="2022-03-31T00:17:56.603" v="19"/>
        <pc:sldMkLst>
          <pc:docMk/>
          <pc:sldMk cId="220057720" sldId="296"/>
        </pc:sldMkLst>
      </pc:sldChg>
      <pc:sldChg chg="addSp delSp modSp add replId modNotes">
        <pc:chgData name="Sarah Stevens" userId="b7861b83ae19a50e" providerId="Windows Live" clId="Web-{C401602A-84A1-43CE-BD1F-6905190D98E7}" dt="2022-03-31T00:57:32.675" v="1948"/>
        <pc:sldMkLst>
          <pc:docMk/>
          <pc:sldMk cId="996377574" sldId="297"/>
        </pc:sldMkLst>
        <pc:spChg chg="mod">
          <ac:chgData name="Sarah Stevens" userId="b7861b83ae19a50e" providerId="Windows Live" clId="Web-{C401602A-84A1-43CE-BD1F-6905190D98E7}" dt="2022-03-31T00:39:13.867" v="936" actId="20577"/>
          <ac:spMkLst>
            <pc:docMk/>
            <pc:sldMk cId="996377574" sldId="297"/>
            <ac:spMk id="2" creationId="{A4EA9F2E-28DB-40B1-8F84-CCFF0912A1FA}"/>
          </ac:spMkLst>
        </pc:spChg>
        <pc:spChg chg="add del">
          <ac:chgData name="Sarah Stevens" userId="b7861b83ae19a50e" providerId="Windows Live" clId="Web-{C401602A-84A1-43CE-BD1F-6905190D98E7}" dt="2022-03-31T00:22:34.953" v="187"/>
          <ac:spMkLst>
            <pc:docMk/>
            <pc:sldMk cId="996377574" sldId="297"/>
            <ac:spMk id="3" creationId="{BFE31458-34F6-93D3-93D4-5148EC12E591}"/>
          </ac:spMkLst>
        </pc:spChg>
        <pc:spChg chg="add mod">
          <ac:chgData name="Sarah Stevens" userId="b7861b83ae19a50e" providerId="Windows Live" clId="Web-{C401602A-84A1-43CE-BD1F-6905190D98E7}" dt="2022-03-31T00:23:07.219" v="262" actId="20577"/>
          <ac:spMkLst>
            <pc:docMk/>
            <pc:sldMk cId="996377574" sldId="297"/>
            <ac:spMk id="4" creationId="{B785324F-2D69-9988-0DE0-833F5A54F7E0}"/>
          </ac:spMkLst>
        </pc:spChg>
        <pc:spChg chg="mod">
          <ac:chgData name="Sarah Stevens" userId="b7861b83ae19a50e" providerId="Windows Live" clId="Web-{C401602A-84A1-43CE-BD1F-6905190D98E7}" dt="2022-03-31T00:39:10.727" v="934" actId="14100"/>
          <ac:spMkLst>
            <pc:docMk/>
            <pc:sldMk cId="996377574" sldId="297"/>
            <ac:spMk id="9" creationId="{1D81B94E-7BA3-4BB9-99E3-AE565C452E48}"/>
          </ac:spMkLst>
        </pc:spChg>
        <pc:picChg chg="del">
          <ac:chgData name="Sarah Stevens" userId="b7861b83ae19a50e" providerId="Windows Live" clId="Web-{C401602A-84A1-43CE-BD1F-6905190D98E7}" dt="2022-03-31T00:23:15.376" v="265"/>
          <ac:picMkLst>
            <pc:docMk/>
            <pc:sldMk cId="996377574" sldId="297"/>
            <ac:picMk id="12" creationId="{2CE065E5-789F-444E-8F7D-4B960705FF98}"/>
          </ac:picMkLst>
        </pc:picChg>
      </pc:sldChg>
      <pc:sldChg chg="del">
        <pc:chgData name="Sarah Stevens" userId="b7861b83ae19a50e" providerId="Windows Live" clId="Web-{C401602A-84A1-43CE-BD1F-6905190D98E7}" dt="2022-03-31T00:17:57.400" v="20"/>
        <pc:sldMkLst>
          <pc:docMk/>
          <pc:sldMk cId="4024902564" sldId="297"/>
        </pc:sldMkLst>
      </pc:sldChg>
      <pc:sldChg chg="modSp add replId modNotes">
        <pc:chgData name="Sarah Stevens" userId="b7861b83ae19a50e" providerId="Windows Live" clId="Web-{C401602A-84A1-43CE-BD1F-6905190D98E7}" dt="2022-03-31T01:04:35.060" v="2323"/>
        <pc:sldMkLst>
          <pc:docMk/>
          <pc:sldMk cId="1491038608" sldId="298"/>
        </pc:sldMkLst>
        <pc:spChg chg="mod">
          <ac:chgData name="Sarah Stevens" userId="b7861b83ae19a50e" providerId="Windows Live" clId="Web-{C401602A-84A1-43CE-BD1F-6905190D98E7}" dt="2022-03-31T00:24:38.878" v="279" actId="1076"/>
          <ac:spMkLst>
            <pc:docMk/>
            <pc:sldMk cId="1491038608" sldId="298"/>
            <ac:spMk id="2" creationId="{A4EA9F2E-28DB-40B1-8F84-CCFF0912A1FA}"/>
          </ac:spMkLst>
        </pc:spChg>
        <pc:spChg chg="mod">
          <ac:chgData name="Sarah Stevens" userId="b7861b83ae19a50e" providerId="Windows Live" clId="Web-{C401602A-84A1-43CE-BD1F-6905190D98E7}" dt="2022-03-31T00:24:34.331" v="277" actId="1076"/>
          <ac:spMkLst>
            <pc:docMk/>
            <pc:sldMk cId="1491038608" sldId="298"/>
            <ac:spMk id="3" creationId="{7EEA931C-C938-4D40-80CE-0A7DFD84BFAA}"/>
          </ac:spMkLst>
        </pc:spChg>
      </pc:sldChg>
      <pc:sldChg chg="del">
        <pc:chgData name="Sarah Stevens" userId="b7861b83ae19a50e" providerId="Windows Live" clId="Web-{C401602A-84A1-43CE-BD1F-6905190D98E7}" dt="2022-03-31T00:17:58.134" v="21"/>
        <pc:sldMkLst>
          <pc:docMk/>
          <pc:sldMk cId="2467593544" sldId="298"/>
        </pc:sldMkLst>
      </pc:sldChg>
      <pc:sldChg chg="del">
        <pc:chgData name="Sarah Stevens" userId="b7861b83ae19a50e" providerId="Windows Live" clId="Web-{C401602A-84A1-43CE-BD1F-6905190D98E7}" dt="2022-03-31T00:17:58.915" v="22"/>
        <pc:sldMkLst>
          <pc:docMk/>
          <pc:sldMk cId="3400007303" sldId="299"/>
        </pc:sldMkLst>
      </pc:sldChg>
      <pc:sldChg chg="addSp delSp modSp add replId modNotes">
        <pc:chgData name="Sarah Stevens" userId="b7861b83ae19a50e" providerId="Windows Live" clId="Web-{C401602A-84A1-43CE-BD1F-6905190D98E7}" dt="2022-03-31T01:04:37.779" v="2325"/>
        <pc:sldMkLst>
          <pc:docMk/>
          <pc:sldMk cId="3936058337" sldId="299"/>
        </pc:sldMkLst>
        <pc:spChg chg="mod">
          <ac:chgData name="Sarah Stevens" userId="b7861b83ae19a50e" providerId="Windows Live" clId="Web-{C401602A-84A1-43CE-BD1F-6905190D98E7}" dt="2022-03-31T00:25:06.269" v="291" actId="20577"/>
          <ac:spMkLst>
            <pc:docMk/>
            <pc:sldMk cId="3936058337" sldId="299"/>
            <ac:spMk id="2" creationId="{A4EA9F2E-28DB-40B1-8F84-CCFF0912A1FA}"/>
          </ac:spMkLst>
        </pc:spChg>
        <pc:spChg chg="mod">
          <ac:chgData name="Sarah Stevens" userId="b7861b83ae19a50e" providerId="Windows Live" clId="Web-{C401602A-84A1-43CE-BD1F-6905190D98E7}" dt="2022-03-31T00:26:00.005" v="327" actId="20577"/>
          <ac:spMkLst>
            <pc:docMk/>
            <pc:sldMk cId="3936058337" sldId="299"/>
            <ac:spMk id="3" creationId="{7EEA931C-C938-4D40-80CE-0A7DFD84BFAA}"/>
          </ac:spMkLst>
        </pc:spChg>
        <pc:spChg chg="add del">
          <ac:chgData name="Sarah Stevens" userId="b7861b83ae19a50e" providerId="Windows Live" clId="Web-{C401602A-84A1-43CE-BD1F-6905190D98E7}" dt="2022-03-31T00:25:30.442" v="303"/>
          <ac:spMkLst>
            <pc:docMk/>
            <pc:sldMk cId="3936058337" sldId="299"/>
            <ac:spMk id="4" creationId="{A43E5CA2-5F23-8767-B2E2-FF5490E7AB98}"/>
          </ac:spMkLst>
        </pc:spChg>
        <pc:picChg chg="del">
          <ac:chgData name="Sarah Stevens" userId="b7861b83ae19a50e" providerId="Windows Live" clId="Web-{C401602A-84A1-43CE-BD1F-6905190D98E7}" dt="2022-03-31T00:25:07.847" v="292"/>
          <ac:picMkLst>
            <pc:docMk/>
            <pc:sldMk cId="3936058337" sldId="299"/>
            <ac:picMk id="10" creationId="{F1012D35-696C-4AC8-896C-9F3F17D0F3BC}"/>
          </ac:picMkLst>
        </pc:picChg>
      </pc:sldChg>
      <pc:sldChg chg="modSp add modNotes">
        <pc:chgData name="Sarah Stevens" userId="b7861b83ae19a50e" providerId="Windows Live" clId="Web-{C401602A-84A1-43CE-BD1F-6905190D98E7}" dt="2022-03-31T01:04:40.716" v="2327"/>
        <pc:sldMkLst>
          <pc:docMk/>
          <pc:sldMk cId="2780888327" sldId="300"/>
        </pc:sldMkLst>
        <pc:spChg chg="mod">
          <ac:chgData name="Sarah Stevens" userId="b7861b83ae19a50e" providerId="Windows Live" clId="Web-{C401602A-84A1-43CE-BD1F-6905190D98E7}" dt="2022-03-31T00:26:24.568" v="337" actId="20577"/>
          <ac:spMkLst>
            <pc:docMk/>
            <pc:sldMk cId="2780888327" sldId="300"/>
            <ac:spMk id="2" creationId="{A4EA9F2E-28DB-40B1-8F84-CCFF0912A1FA}"/>
          </ac:spMkLst>
        </pc:spChg>
        <pc:spChg chg="mod">
          <ac:chgData name="Sarah Stevens" userId="b7861b83ae19a50e" providerId="Windows Live" clId="Web-{C401602A-84A1-43CE-BD1F-6905190D98E7}" dt="2022-03-31T00:26:34.287" v="341" actId="20577"/>
          <ac:spMkLst>
            <pc:docMk/>
            <pc:sldMk cId="2780888327" sldId="300"/>
            <ac:spMk id="3" creationId="{7EEA931C-C938-4D40-80CE-0A7DFD84BFAA}"/>
          </ac:spMkLst>
        </pc:spChg>
      </pc:sldChg>
      <pc:sldChg chg="modSp add replId modNotes">
        <pc:chgData name="Sarah Stevens" userId="b7861b83ae19a50e" providerId="Windows Live" clId="Web-{C401602A-84A1-43CE-BD1F-6905190D98E7}" dt="2022-03-31T01:06:45.485" v="2574"/>
        <pc:sldMkLst>
          <pc:docMk/>
          <pc:sldMk cId="2294289966" sldId="301"/>
        </pc:sldMkLst>
        <pc:spChg chg="mod">
          <ac:chgData name="Sarah Stevens" userId="b7861b83ae19a50e" providerId="Windows Live" clId="Web-{C401602A-84A1-43CE-BD1F-6905190D98E7}" dt="2022-03-31T00:26:43.646" v="351" actId="20577"/>
          <ac:spMkLst>
            <pc:docMk/>
            <pc:sldMk cId="2294289966" sldId="301"/>
            <ac:spMk id="2" creationId="{42D0AC95-01AE-4816-A2A8-22385E60D06A}"/>
          </ac:spMkLst>
        </pc:spChg>
      </pc:sldChg>
      <pc:sldChg chg="modSp add del replId">
        <pc:chgData name="Sarah Stevens" userId="b7861b83ae19a50e" providerId="Windows Live" clId="Web-{C401602A-84A1-43CE-BD1F-6905190D98E7}" dt="2022-03-31T00:26:38.178" v="344"/>
        <pc:sldMkLst>
          <pc:docMk/>
          <pc:sldMk cId="3175606599" sldId="301"/>
        </pc:sldMkLst>
        <pc:spChg chg="mod">
          <ac:chgData name="Sarah Stevens" userId="b7861b83ae19a50e" providerId="Windows Live" clId="Web-{C401602A-84A1-43CE-BD1F-6905190D98E7}" dt="2022-03-31T00:26:37.349" v="343" actId="20577"/>
          <ac:spMkLst>
            <pc:docMk/>
            <pc:sldMk cId="3175606599" sldId="301"/>
            <ac:spMk id="2" creationId="{A4EA9F2E-28DB-40B1-8F84-CCFF0912A1FA}"/>
          </ac:spMkLst>
        </pc:spChg>
      </pc:sldChg>
      <pc:sldChg chg="addSp delSp modSp add del replId">
        <pc:chgData name="Sarah Stevens" userId="b7861b83ae19a50e" providerId="Windows Live" clId="Web-{C401602A-84A1-43CE-BD1F-6905190D98E7}" dt="2022-03-31T00:41:43.074" v="1055"/>
        <pc:sldMkLst>
          <pc:docMk/>
          <pc:sldMk cId="61873992" sldId="302"/>
        </pc:sldMkLst>
        <pc:spChg chg="mod">
          <ac:chgData name="Sarah Stevens" userId="b7861b83ae19a50e" providerId="Windows Live" clId="Web-{C401602A-84A1-43CE-BD1F-6905190D98E7}" dt="2022-03-31T00:27:07.178" v="357" actId="20577"/>
          <ac:spMkLst>
            <pc:docMk/>
            <pc:sldMk cId="61873992" sldId="302"/>
            <ac:spMk id="2" creationId="{A4EA9F2E-28DB-40B1-8F84-CCFF0912A1FA}"/>
          </ac:spMkLst>
        </pc:spChg>
        <pc:spChg chg="mod">
          <ac:chgData name="Sarah Stevens" userId="b7861b83ae19a50e" providerId="Windows Live" clId="Web-{C401602A-84A1-43CE-BD1F-6905190D98E7}" dt="2022-03-31T00:27:12.366" v="360" actId="20577"/>
          <ac:spMkLst>
            <pc:docMk/>
            <pc:sldMk cId="61873992" sldId="302"/>
            <ac:spMk id="3" creationId="{7EEA931C-C938-4D40-80CE-0A7DFD84BFAA}"/>
          </ac:spMkLst>
        </pc:spChg>
        <pc:spChg chg="add del mod">
          <ac:chgData name="Sarah Stevens" userId="b7861b83ae19a50e" providerId="Windows Live" clId="Web-{C401602A-84A1-43CE-BD1F-6905190D98E7}" dt="2022-03-31T00:39:41.727" v="939"/>
          <ac:spMkLst>
            <pc:docMk/>
            <pc:sldMk cId="61873992" sldId="302"/>
            <ac:spMk id="4" creationId="{A8E51EFC-DF81-3133-F9B2-E7C84E566A6F}"/>
          </ac:spMkLst>
        </pc:spChg>
      </pc:sldChg>
      <pc:sldChg chg="modSp add replId modNotes">
        <pc:chgData name="Sarah Stevens" userId="b7861b83ae19a50e" providerId="Windows Live" clId="Web-{C401602A-84A1-43CE-BD1F-6905190D98E7}" dt="2022-03-31T00:57:40.159" v="1956"/>
        <pc:sldMkLst>
          <pc:docMk/>
          <pc:sldMk cId="450229582" sldId="303"/>
        </pc:sldMkLst>
        <pc:spChg chg="mod">
          <ac:chgData name="Sarah Stevens" userId="b7861b83ae19a50e" providerId="Windows Live" clId="Web-{C401602A-84A1-43CE-BD1F-6905190D98E7}" dt="2022-03-31T00:29:26.791" v="410" actId="20577"/>
          <ac:spMkLst>
            <pc:docMk/>
            <pc:sldMk cId="450229582" sldId="303"/>
            <ac:spMk id="2" creationId="{A4EA9F2E-28DB-40B1-8F84-CCFF0912A1FA}"/>
          </ac:spMkLst>
        </pc:spChg>
        <pc:spChg chg="mod">
          <ac:chgData name="Sarah Stevens" userId="b7861b83ae19a50e" providerId="Windows Live" clId="Web-{C401602A-84A1-43CE-BD1F-6905190D98E7}" dt="2022-03-31T00:28:51.306" v="405" actId="14100"/>
          <ac:spMkLst>
            <pc:docMk/>
            <pc:sldMk cId="450229582" sldId="303"/>
            <ac:spMk id="4" creationId="{B785324F-2D69-9988-0DE0-833F5A54F7E0}"/>
          </ac:spMkLst>
        </pc:spChg>
      </pc:sldChg>
      <pc:sldChg chg="modSp add del replId">
        <pc:chgData name="Sarah Stevens" userId="b7861b83ae19a50e" providerId="Windows Live" clId="Web-{C401602A-84A1-43CE-BD1F-6905190D98E7}" dt="2022-03-31T00:29:53.901" v="429"/>
        <pc:sldMkLst>
          <pc:docMk/>
          <pc:sldMk cId="118781115" sldId="304"/>
        </pc:sldMkLst>
        <pc:spChg chg="mod">
          <ac:chgData name="Sarah Stevens" userId="b7861b83ae19a50e" providerId="Windows Live" clId="Web-{C401602A-84A1-43CE-BD1F-6905190D98E7}" dt="2022-03-31T00:29:37.276" v="425" actId="20577"/>
          <ac:spMkLst>
            <pc:docMk/>
            <pc:sldMk cId="118781115" sldId="304"/>
            <ac:spMk id="2" creationId="{A4EA9F2E-28DB-40B1-8F84-CCFF0912A1FA}"/>
          </ac:spMkLst>
        </pc:spChg>
        <pc:spChg chg="mod">
          <ac:chgData name="Sarah Stevens" userId="b7861b83ae19a50e" providerId="Windows Live" clId="Web-{C401602A-84A1-43CE-BD1F-6905190D98E7}" dt="2022-03-31T00:29:46.120" v="428" actId="20577"/>
          <ac:spMkLst>
            <pc:docMk/>
            <pc:sldMk cId="118781115" sldId="304"/>
            <ac:spMk id="4" creationId="{B785324F-2D69-9988-0DE0-833F5A54F7E0}"/>
          </ac:spMkLst>
        </pc:spChg>
      </pc:sldChg>
      <pc:sldChg chg="modSp add replId modNotes">
        <pc:chgData name="Sarah Stevens" userId="b7861b83ae19a50e" providerId="Windows Live" clId="Web-{C401602A-84A1-43CE-BD1F-6905190D98E7}" dt="2022-03-31T00:58:16.504" v="1965"/>
        <pc:sldMkLst>
          <pc:docMk/>
          <pc:sldMk cId="3675166649" sldId="304"/>
        </pc:sldMkLst>
        <pc:spChg chg="mod">
          <ac:chgData name="Sarah Stevens" userId="b7861b83ae19a50e" providerId="Windows Live" clId="Web-{C401602A-84A1-43CE-BD1F-6905190D98E7}" dt="2022-03-31T00:29:57.776" v="431" actId="20577"/>
          <ac:spMkLst>
            <pc:docMk/>
            <pc:sldMk cId="3675166649" sldId="304"/>
            <ac:spMk id="2" creationId="{A4EA9F2E-28DB-40B1-8F84-CCFF0912A1FA}"/>
          </ac:spMkLst>
        </pc:spChg>
        <pc:spChg chg="mod">
          <ac:chgData name="Sarah Stevens" userId="b7861b83ae19a50e" providerId="Windows Live" clId="Web-{C401602A-84A1-43CE-BD1F-6905190D98E7}" dt="2022-03-31T00:30:10.917" v="437" actId="20577"/>
          <ac:spMkLst>
            <pc:docMk/>
            <pc:sldMk cId="3675166649" sldId="304"/>
            <ac:spMk id="4" creationId="{B785324F-2D69-9988-0DE0-833F5A54F7E0}"/>
          </ac:spMkLst>
        </pc:spChg>
      </pc:sldChg>
      <pc:sldChg chg="addSp modSp add replId modNotes">
        <pc:chgData name="Sarah Stevens" userId="b7861b83ae19a50e" providerId="Windows Live" clId="Web-{C401602A-84A1-43CE-BD1F-6905190D98E7}" dt="2022-03-31T01:01:31.634" v="2123"/>
        <pc:sldMkLst>
          <pc:docMk/>
          <pc:sldMk cId="3751737185" sldId="305"/>
        </pc:sldMkLst>
        <pc:spChg chg="mod">
          <ac:chgData name="Sarah Stevens" userId="b7861b83ae19a50e" providerId="Windows Live" clId="Web-{C401602A-84A1-43CE-BD1F-6905190D98E7}" dt="2022-03-31T00:30:27.105" v="444" actId="20577"/>
          <ac:spMkLst>
            <pc:docMk/>
            <pc:sldMk cId="3751737185" sldId="305"/>
            <ac:spMk id="2" creationId="{A4EA9F2E-28DB-40B1-8F84-CCFF0912A1FA}"/>
          </ac:spMkLst>
        </pc:spChg>
        <pc:spChg chg="add mod">
          <ac:chgData name="Sarah Stevens" userId="b7861b83ae19a50e" providerId="Windows Live" clId="Web-{C401602A-84A1-43CE-BD1F-6905190D98E7}" dt="2022-03-31T00:30:49.137" v="454" actId="20577"/>
          <ac:spMkLst>
            <pc:docMk/>
            <pc:sldMk cId="3751737185" sldId="305"/>
            <ac:spMk id="3" creationId="{7B3FFB77-398A-3CE1-6F53-3FFF14820A3A}"/>
          </ac:spMkLst>
        </pc:spChg>
        <pc:spChg chg="mod">
          <ac:chgData name="Sarah Stevens" userId="b7861b83ae19a50e" providerId="Windows Live" clId="Web-{C401602A-84A1-43CE-BD1F-6905190D98E7}" dt="2022-03-31T00:32:02.420" v="549" actId="20577"/>
          <ac:spMkLst>
            <pc:docMk/>
            <pc:sldMk cId="3751737185" sldId="305"/>
            <ac:spMk id="4" creationId="{B785324F-2D69-9988-0DE0-833F5A54F7E0}"/>
          </ac:spMkLst>
        </pc:spChg>
      </pc:sldChg>
      <pc:sldChg chg="modSp add replId modNotes">
        <pc:chgData name="Sarah Stevens" userId="b7861b83ae19a50e" providerId="Windows Live" clId="Web-{C401602A-84A1-43CE-BD1F-6905190D98E7}" dt="2022-03-31T01:01:37.493" v="2126"/>
        <pc:sldMkLst>
          <pc:docMk/>
          <pc:sldMk cId="4126234565" sldId="306"/>
        </pc:sldMkLst>
        <pc:spChg chg="mod">
          <ac:chgData name="Sarah Stevens" userId="b7861b83ae19a50e" providerId="Windows Live" clId="Web-{C401602A-84A1-43CE-BD1F-6905190D98E7}" dt="2022-03-31T00:32:08.857" v="556" actId="20577"/>
          <ac:spMkLst>
            <pc:docMk/>
            <pc:sldMk cId="4126234565" sldId="306"/>
            <ac:spMk id="2" creationId="{A4EA9F2E-28DB-40B1-8F84-CCFF0912A1FA}"/>
          </ac:spMkLst>
        </pc:spChg>
        <pc:spChg chg="mod">
          <ac:chgData name="Sarah Stevens" userId="b7861b83ae19a50e" providerId="Windows Live" clId="Web-{C401602A-84A1-43CE-BD1F-6905190D98E7}" dt="2022-03-31T00:32:32.280" v="581" actId="20577"/>
          <ac:spMkLst>
            <pc:docMk/>
            <pc:sldMk cId="4126234565" sldId="306"/>
            <ac:spMk id="4" creationId="{B785324F-2D69-9988-0DE0-833F5A54F7E0}"/>
          </ac:spMkLst>
        </pc:spChg>
      </pc:sldChg>
      <pc:sldChg chg="modSp add replId modNotes">
        <pc:chgData name="Sarah Stevens" userId="b7861b83ae19a50e" providerId="Windows Live" clId="Web-{C401602A-84A1-43CE-BD1F-6905190D98E7}" dt="2022-03-31T00:58:21.848" v="1967"/>
        <pc:sldMkLst>
          <pc:docMk/>
          <pc:sldMk cId="2374084093" sldId="307"/>
        </pc:sldMkLst>
        <pc:spChg chg="mod">
          <ac:chgData name="Sarah Stevens" userId="b7861b83ae19a50e" providerId="Windows Live" clId="Web-{C401602A-84A1-43CE-BD1F-6905190D98E7}" dt="2022-03-31T00:32:36.374" v="583" actId="20577"/>
          <ac:spMkLst>
            <pc:docMk/>
            <pc:sldMk cId="2374084093" sldId="307"/>
            <ac:spMk id="2" creationId="{A4EA9F2E-28DB-40B1-8F84-CCFF0912A1FA}"/>
          </ac:spMkLst>
        </pc:spChg>
        <pc:spChg chg="mod">
          <ac:chgData name="Sarah Stevens" userId="b7861b83ae19a50e" providerId="Windows Live" clId="Web-{C401602A-84A1-43CE-BD1F-6905190D98E7}" dt="2022-03-31T00:33:09.546" v="598" actId="20577"/>
          <ac:spMkLst>
            <pc:docMk/>
            <pc:sldMk cId="2374084093" sldId="307"/>
            <ac:spMk id="4" creationId="{B785324F-2D69-9988-0DE0-833F5A54F7E0}"/>
          </ac:spMkLst>
        </pc:spChg>
      </pc:sldChg>
      <pc:sldChg chg="modSp add replId modNotes">
        <pc:chgData name="Sarah Stevens" userId="b7861b83ae19a50e" providerId="Windows Live" clId="Web-{C401602A-84A1-43CE-BD1F-6905190D98E7}" dt="2022-03-31T01:01:42.103" v="2129"/>
        <pc:sldMkLst>
          <pc:docMk/>
          <pc:sldMk cId="3195909159" sldId="308"/>
        </pc:sldMkLst>
        <pc:spChg chg="mod">
          <ac:chgData name="Sarah Stevens" userId="b7861b83ae19a50e" providerId="Windows Live" clId="Web-{C401602A-84A1-43CE-BD1F-6905190D98E7}" dt="2022-03-31T00:33:19.171" v="603" actId="20577"/>
          <ac:spMkLst>
            <pc:docMk/>
            <pc:sldMk cId="3195909159" sldId="308"/>
            <ac:spMk id="2" creationId="{A4EA9F2E-28DB-40B1-8F84-CCFF0912A1FA}"/>
          </ac:spMkLst>
        </pc:spChg>
        <pc:spChg chg="mod">
          <ac:chgData name="Sarah Stevens" userId="b7861b83ae19a50e" providerId="Windows Live" clId="Web-{C401602A-84A1-43CE-BD1F-6905190D98E7}" dt="2022-03-31T00:33:37.203" v="606" actId="20577"/>
          <ac:spMkLst>
            <pc:docMk/>
            <pc:sldMk cId="3195909159" sldId="308"/>
            <ac:spMk id="4" creationId="{B785324F-2D69-9988-0DE0-833F5A54F7E0}"/>
          </ac:spMkLst>
        </pc:spChg>
      </pc:sldChg>
      <pc:sldChg chg="modSp add replId modNotes">
        <pc:chgData name="Sarah Stevens" userId="b7861b83ae19a50e" providerId="Windows Live" clId="Web-{C401602A-84A1-43CE-BD1F-6905190D98E7}" dt="2022-03-31T01:01:48.712" v="2132"/>
        <pc:sldMkLst>
          <pc:docMk/>
          <pc:sldMk cId="3451687538" sldId="309"/>
        </pc:sldMkLst>
        <pc:spChg chg="mod">
          <ac:chgData name="Sarah Stevens" userId="b7861b83ae19a50e" providerId="Windows Live" clId="Web-{C401602A-84A1-43CE-BD1F-6905190D98E7}" dt="2022-03-31T00:33:41.859" v="609" actId="20577"/>
          <ac:spMkLst>
            <pc:docMk/>
            <pc:sldMk cId="3451687538" sldId="309"/>
            <ac:spMk id="2" creationId="{A4EA9F2E-28DB-40B1-8F84-CCFF0912A1FA}"/>
          </ac:spMkLst>
        </pc:spChg>
        <pc:spChg chg="mod">
          <ac:chgData name="Sarah Stevens" userId="b7861b83ae19a50e" providerId="Windows Live" clId="Web-{C401602A-84A1-43CE-BD1F-6905190D98E7}" dt="2022-03-31T00:34:05.673" v="630" actId="20577"/>
          <ac:spMkLst>
            <pc:docMk/>
            <pc:sldMk cId="3451687538" sldId="309"/>
            <ac:spMk id="4" creationId="{B785324F-2D69-9988-0DE0-833F5A54F7E0}"/>
          </ac:spMkLst>
        </pc:spChg>
      </pc:sldChg>
      <pc:sldChg chg="modSp add replId">
        <pc:chgData name="Sarah Stevens" userId="b7861b83ae19a50e" providerId="Windows Live" clId="Web-{C401602A-84A1-43CE-BD1F-6905190D98E7}" dt="2022-03-31T01:00:08.850" v="2071" actId="20577"/>
        <pc:sldMkLst>
          <pc:docMk/>
          <pc:sldMk cId="3755107434" sldId="310"/>
        </pc:sldMkLst>
        <pc:spChg chg="mod">
          <ac:chgData name="Sarah Stevens" userId="b7861b83ae19a50e" providerId="Windows Live" clId="Web-{C401602A-84A1-43CE-BD1F-6905190D98E7}" dt="2022-03-31T00:34:10.360" v="634" actId="20577"/>
          <ac:spMkLst>
            <pc:docMk/>
            <pc:sldMk cId="3755107434" sldId="310"/>
            <ac:spMk id="2" creationId="{A4EA9F2E-28DB-40B1-8F84-CCFF0912A1FA}"/>
          </ac:spMkLst>
        </pc:spChg>
        <pc:spChg chg="mod">
          <ac:chgData name="Sarah Stevens" userId="b7861b83ae19a50e" providerId="Windows Live" clId="Web-{C401602A-84A1-43CE-BD1F-6905190D98E7}" dt="2022-03-31T01:00:08.850" v="2071" actId="20577"/>
          <ac:spMkLst>
            <pc:docMk/>
            <pc:sldMk cId="3755107434" sldId="310"/>
            <ac:spMk id="4" creationId="{B785324F-2D69-9988-0DE0-833F5A54F7E0}"/>
          </ac:spMkLst>
        </pc:spChg>
      </pc:sldChg>
      <pc:sldChg chg="modSp add replId modNotes">
        <pc:chgData name="Sarah Stevens" userId="b7861b83ae19a50e" providerId="Windows Live" clId="Web-{C401602A-84A1-43CE-BD1F-6905190D98E7}" dt="2022-03-31T01:01:52.478" v="2136"/>
        <pc:sldMkLst>
          <pc:docMk/>
          <pc:sldMk cId="3145481231" sldId="311"/>
        </pc:sldMkLst>
        <pc:spChg chg="mod">
          <ac:chgData name="Sarah Stevens" userId="b7861b83ae19a50e" providerId="Windows Live" clId="Web-{C401602A-84A1-43CE-BD1F-6905190D98E7}" dt="2022-03-31T00:36:42.629" v="824" actId="20577"/>
          <ac:spMkLst>
            <pc:docMk/>
            <pc:sldMk cId="3145481231" sldId="311"/>
            <ac:spMk id="2" creationId="{A4EA9F2E-28DB-40B1-8F84-CCFF0912A1FA}"/>
          </ac:spMkLst>
        </pc:spChg>
        <pc:spChg chg="mod">
          <ac:chgData name="Sarah Stevens" userId="b7861b83ae19a50e" providerId="Windows Live" clId="Web-{C401602A-84A1-43CE-BD1F-6905190D98E7}" dt="2022-03-31T00:37:11.239" v="840" actId="20577"/>
          <ac:spMkLst>
            <pc:docMk/>
            <pc:sldMk cId="3145481231" sldId="311"/>
            <ac:spMk id="4" creationId="{B785324F-2D69-9988-0DE0-833F5A54F7E0}"/>
          </ac:spMkLst>
        </pc:spChg>
      </pc:sldChg>
      <pc:sldChg chg="modSp add replId modNotes">
        <pc:chgData name="Sarah Stevens" userId="b7861b83ae19a50e" providerId="Windows Live" clId="Web-{C401602A-84A1-43CE-BD1F-6905190D98E7}" dt="2022-03-31T01:02:28.650" v="2138"/>
        <pc:sldMkLst>
          <pc:docMk/>
          <pc:sldMk cId="3422090581" sldId="312"/>
        </pc:sldMkLst>
        <pc:spChg chg="mod">
          <ac:chgData name="Sarah Stevens" userId="b7861b83ae19a50e" providerId="Windows Live" clId="Web-{C401602A-84A1-43CE-BD1F-6905190D98E7}" dt="2022-03-31T00:46:06.940" v="1308" actId="20577"/>
          <ac:spMkLst>
            <pc:docMk/>
            <pc:sldMk cId="3422090581" sldId="312"/>
            <ac:spMk id="4" creationId="{B785324F-2D69-9988-0DE0-833F5A54F7E0}"/>
          </ac:spMkLst>
        </pc:spChg>
      </pc:sldChg>
      <pc:sldChg chg="modSp add replId modNotes">
        <pc:chgData name="Sarah Stevens" userId="b7861b83ae19a50e" providerId="Windows Live" clId="Web-{C401602A-84A1-43CE-BD1F-6905190D98E7}" dt="2022-03-31T00:57:10.862" v="1934"/>
        <pc:sldMkLst>
          <pc:docMk/>
          <pc:sldMk cId="2008098777" sldId="313"/>
        </pc:sldMkLst>
        <pc:spChg chg="mod">
          <ac:chgData name="Sarah Stevens" userId="b7861b83ae19a50e" providerId="Windows Live" clId="Web-{C401602A-84A1-43CE-BD1F-6905190D98E7}" dt="2022-03-31T00:38:42.445" v="913" actId="20577"/>
          <ac:spMkLst>
            <pc:docMk/>
            <pc:sldMk cId="2008098777" sldId="313"/>
            <ac:spMk id="2" creationId="{42D0AC95-01AE-4816-A2A8-22385E60D06A}"/>
          </ac:spMkLst>
        </pc:spChg>
      </pc:sldChg>
      <pc:sldChg chg="modSp add ord replId modNotes">
        <pc:chgData name="Sarah Stevens" userId="b7861b83ae19a50e" providerId="Windows Live" clId="Web-{C401602A-84A1-43CE-BD1F-6905190D98E7}" dt="2022-03-31T01:07:06.579" v="2598"/>
        <pc:sldMkLst>
          <pc:docMk/>
          <pc:sldMk cId="3957646973" sldId="314"/>
        </pc:sldMkLst>
        <pc:spChg chg="mod">
          <ac:chgData name="Sarah Stevens" userId="b7861b83ae19a50e" providerId="Windows Live" clId="Web-{C401602A-84A1-43CE-BD1F-6905190D98E7}" dt="2022-03-31T00:41:46.715" v="1058" actId="20577"/>
          <ac:spMkLst>
            <pc:docMk/>
            <pc:sldMk cId="3957646973" sldId="314"/>
            <ac:spMk id="2" creationId="{A4EA9F2E-28DB-40B1-8F84-CCFF0912A1FA}"/>
          </ac:spMkLst>
        </pc:spChg>
        <pc:spChg chg="mod">
          <ac:chgData name="Sarah Stevens" userId="b7861b83ae19a50e" providerId="Windows Live" clId="Web-{C401602A-84A1-43CE-BD1F-6905190D98E7}" dt="2022-03-31T00:39:59.728" v="945" actId="20577"/>
          <ac:spMkLst>
            <pc:docMk/>
            <pc:sldMk cId="3957646973" sldId="314"/>
            <ac:spMk id="3" creationId="{7EEA931C-C938-4D40-80CE-0A7DFD84BFAA}"/>
          </ac:spMkLst>
        </pc:spChg>
      </pc:sldChg>
      <pc:sldChg chg="modSp add replId modNotes">
        <pc:chgData name="Sarah Stevens" userId="b7861b83ae19a50e" providerId="Windows Live" clId="Web-{C401602A-84A1-43CE-BD1F-6905190D98E7}" dt="2022-03-31T02:33:28.620" v="2601"/>
        <pc:sldMkLst>
          <pc:docMk/>
          <pc:sldMk cId="1209538192" sldId="315"/>
        </pc:sldMkLst>
        <pc:spChg chg="mod">
          <ac:chgData name="Sarah Stevens" userId="b7861b83ae19a50e" providerId="Windows Live" clId="Web-{C401602A-84A1-43CE-BD1F-6905190D98E7}" dt="2022-03-31T00:41:39.543" v="1054" actId="20577"/>
          <ac:spMkLst>
            <pc:docMk/>
            <pc:sldMk cId="1209538192" sldId="315"/>
            <ac:spMk id="3" creationId="{7EEA931C-C938-4D40-80CE-0A7DFD84BFAA}"/>
          </ac:spMkLst>
        </pc:spChg>
      </pc:sldChg>
      <pc:sldChg chg="modSp add replId modNotes">
        <pc:chgData name="Sarah Stevens" userId="b7861b83ae19a50e" providerId="Windows Live" clId="Web-{C401602A-84A1-43CE-BD1F-6905190D98E7}" dt="2022-03-31T02:36:15.078" v="2950"/>
        <pc:sldMkLst>
          <pc:docMk/>
          <pc:sldMk cId="2795010357" sldId="316"/>
        </pc:sldMkLst>
        <pc:spChg chg="mod">
          <ac:chgData name="Sarah Stevens" userId="b7861b83ae19a50e" providerId="Windows Live" clId="Web-{C401602A-84A1-43CE-BD1F-6905190D98E7}" dt="2022-03-31T00:41:54.887" v="1061" actId="20577"/>
          <ac:spMkLst>
            <pc:docMk/>
            <pc:sldMk cId="2795010357" sldId="316"/>
            <ac:spMk id="2" creationId="{A4EA9F2E-28DB-40B1-8F84-CCFF0912A1FA}"/>
          </ac:spMkLst>
        </pc:spChg>
        <pc:spChg chg="mod">
          <ac:chgData name="Sarah Stevens" userId="b7861b83ae19a50e" providerId="Windows Live" clId="Web-{C401602A-84A1-43CE-BD1F-6905190D98E7}" dt="2022-03-31T00:42:38.997" v="1123" actId="20577"/>
          <ac:spMkLst>
            <pc:docMk/>
            <pc:sldMk cId="2795010357" sldId="316"/>
            <ac:spMk id="3" creationId="{7EEA931C-C938-4D40-80CE-0A7DFD84BFAA}"/>
          </ac:spMkLst>
        </pc:spChg>
      </pc:sldChg>
      <pc:sldChg chg="addSp delSp modSp add ord replId modNotes">
        <pc:chgData name="Sarah Stevens" userId="b7861b83ae19a50e" providerId="Windows Live" clId="Web-{C401602A-84A1-43CE-BD1F-6905190D98E7}" dt="2022-03-31T02:33:32.542" v="2603"/>
        <pc:sldMkLst>
          <pc:docMk/>
          <pc:sldMk cId="2653141010" sldId="317"/>
        </pc:sldMkLst>
        <pc:spChg chg="mod">
          <ac:chgData name="Sarah Stevens" userId="b7861b83ae19a50e" providerId="Windows Live" clId="Web-{C401602A-84A1-43CE-BD1F-6905190D98E7}" dt="2022-03-31T00:49:59.601" v="1531" actId="20577"/>
          <ac:spMkLst>
            <pc:docMk/>
            <pc:sldMk cId="2653141010" sldId="317"/>
            <ac:spMk id="2" creationId="{A4EA9F2E-28DB-40B1-8F84-CCFF0912A1FA}"/>
          </ac:spMkLst>
        </pc:spChg>
        <pc:spChg chg="mod">
          <ac:chgData name="Sarah Stevens" userId="b7861b83ae19a50e" providerId="Windows Live" clId="Web-{C401602A-84A1-43CE-BD1F-6905190D98E7}" dt="2022-03-31T00:49:48.976" v="1526" actId="20577"/>
          <ac:spMkLst>
            <pc:docMk/>
            <pc:sldMk cId="2653141010" sldId="317"/>
            <ac:spMk id="3" creationId="{7EEA931C-C938-4D40-80CE-0A7DFD84BFAA}"/>
          </ac:spMkLst>
        </pc:spChg>
        <pc:spChg chg="add del mod">
          <ac:chgData name="Sarah Stevens" userId="b7861b83ae19a50e" providerId="Windows Live" clId="Web-{C401602A-84A1-43CE-BD1F-6905190D98E7}" dt="2022-03-31T00:43:50.780" v="1212"/>
          <ac:spMkLst>
            <pc:docMk/>
            <pc:sldMk cId="2653141010" sldId="317"/>
            <ac:spMk id="4" creationId="{C4559CD0-8805-9218-1857-7328B9405D44}"/>
          </ac:spMkLst>
        </pc:spChg>
        <pc:spChg chg="add del mod">
          <ac:chgData name="Sarah Stevens" userId="b7861b83ae19a50e" providerId="Windows Live" clId="Web-{C401602A-84A1-43CE-BD1F-6905190D98E7}" dt="2022-03-31T00:43:47.655" v="1209"/>
          <ac:spMkLst>
            <pc:docMk/>
            <pc:sldMk cId="2653141010" sldId="317"/>
            <ac:spMk id="5" creationId="{EE762B9C-A68C-F23A-5055-94957E5B249E}"/>
          </ac:spMkLst>
        </pc:spChg>
        <pc:picChg chg="del">
          <ac:chgData name="Sarah Stevens" userId="b7861b83ae19a50e" providerId="Windows Live" clId="Web-{C401602A-84A1-43CE-BD1F-6905190D98E7}" dt="2022-03-31T00:48:12.927" v="1428"/>
          <ac:picMkLst>
            <pc:docMk/>
            <pc:sldMk cId="2653141010" sldId="317"/>
            <ac:picMk id="9" creationId="{1C9FF80F-DA78-4579-BD2D-E61D60274C36}"/>
          </ac:picMkLst>
        </pc:picChg>
      </pc:sldChg>
      <pc:sldChg chg="modSp add replId modNotes">
        <pc:chgData name="Sarah Stevens" userId="b7861b83ae19a50e" providerId="Windows Live" clId="Web-{C401602A-84A1-43CE-BD1F-6905190D98E7}" dt="2022-03-31T02:35:51.921" v="2904"/>
        <pc:sldMkLst>
          <pc:docMk/>
          <pc:sldMk cId="4071200933" sldId="318"/>
        </pc:sldMkLst>
        <pc:spChg chg="mod">
          <ac:chgData name="Sarah Stevens" userId="b7861b83ae19a50e" providerId="Windows Live" clId="Web-{C401602A-84A1-43CE-BD1F-6905190D98E7}" dt="2022-03-31T00:49:10.319" v="1462" actId="20577"/>
          <ac:spMkLst>
            <pc:docMk/>
            <pc:sldMk cId="4071200933" sldId="318"/>
            <ac:spMk id="3" creationId="{7EEA931C-C938-4D40-80CE-0A7DFD84BFAA}"/>
          </ac:spMkLst>
        </pc:spChg>
      </pc:sldChg>
    </pc:docChg>
  </pc:docChgLst>
  <pc:docChgLst>
    <pc:chgData name="Sarah Stevens" userId="b7861b83ae19a50e" providerId="Windows Live" clId="Web-{9A713989-B707-47A7-BCCA-90E1543A83F3}"/>
    <pc:docChg chg="delSld">
      <pc:chgData name="Sarah Stevens" userId="b7861b83ae19a50e" providerId="Windows Live" clId="Web-{9A713989-B707-47A7-BCCA-90E1543A83F3}" dt="2022-04-05T02:27:10.944" v="4"/>
      <pc:docMkLst>
        <pc:docMk/>
      </pc:docMkLst>
      <pc:sldChg chg="del">
        <pc:chgData name="Sarah Stevens" userId="b7861b83ae19a50e" providerId="Windows Live" clId="Web-{9A713989-B707-47A7-BCCA-90E1543A83F3}" dt="2022-04-05T02:26:54.787" v="0"/>
        <pc:sldMkLst>
          <pc:docMk/>
          <pc:sldMk cId="3751737185" sldId="305"/>
        </pc:sldMkLst>
      </pc:sldChg>
      <pc:sldChg chg="del">
        <pc:chgData name="Sarah Stevens" userId="b7861b83ae19a50e" providerId="Windows Live" clId="Web-{9A713989-B707-47A7-BCCA-90E1543A83F3}" dt="2022-04-05T02:26:56.272" v="1"/>
        <pc:sldMkLst>
          <pc:docMk/>
          <pc:sldMk cId="4126234565" sldId="306"/>
        </pc:sldMkLst>
      </pc:sldChg>
      <pc:sldChg chg="del">
        <pc:chgData name="Sarah Stevens" userId="b7861b83ae19a50e" providerId="Windows Live" clId="Web-{9A713989-B707-47A7-BCCA-90E1543A83F3}" dt="2022-04-05T02:27:04.100" v="2"/>
        <pc:sldMkLst>
          <pc:docMk/>
          <pc:sldMk cId="3195909159" sldId="308"/>
        </pc:sldMkLst>
      </pc:sldChg>
      <pc:sldChg chg="del">
        <pc:chgData name="Sarah Stevens" userId="b7861b83ae19a50e" providerId="Windows Live" clId="Web-{9A713989-B707-47A7-BCCA-90E1543A83F3}" dt="2022-04-05T02:27:09.819" v="3"/>
        <pc:sldMkLst>
          <pc:docMk/>
          <pc:sldMk cId="3755107434" sldId="310"/>
        </pc:sldMkLst>
      </pc:sldChg>
      <pc:sldChg chg="del">
        <pc:chgData name="Sarah Stevens" userId="b7861b83ae19a50e" providerId="Windows Live" clId="Web-{9A713989-B707-47A7-BCCA-90E1543A83F3}" dt="2022-04-05T02:27:10.944" v="4"/>
        <pc:sldMkLst>
          <pc:docMk/>
          <pc:sldMk cId="3422090581" sldId="312"/>
        </pc:sldMkLst>
      </pc:sldChg>
    </pc:docChg>
  </pc:docChgLst>
  <pc:docChgLst>
    <pc:chgData name="Sarah Stevens" userId="b7861b83ae19a50e" providerId="Windows Live" clId="Web-{760CDE94-0031-4E20-8AEA-D247B4ADEAF6}"/>
    <pc:docChg chg="modSld">
      <pc:chgData name="Sarah Stevens" userId="b7861b83ae19a50e" providerId="Windows Live" clId="Web-{760CDE94-0031-4E20-8AEA-D247B4ADEAF6}" dt="2022-04-05T22:09:18.597" v="116"/>
      <pc:docMkLst>
        <pc:docMk/>
      </pc:docMkLst>
      <pc:sldChg chg="modNotes">
        <pc:chgData name="Sarah Stevens" userId="b7861b83ae19a50e" providerId="Windows Live" clId="Web-{760CDE94-0031-4E20-8AEA-D247B4ADEAF6}" dt="2022-04-05T22:08:46.096" v="73"/>
        <pc:sldMkLst>
          <pc:docMk/>
          <pc:sldMk cId="109857222" sldId="256"/>
        </pc:sldMkLst>
      </pc:sldChg>
      <pc:sldChg chg="modNotes">
        <pc:chgData name="Sarah Stevens" userId="b7861b83ae19a50e" providerId="Windows Live" clId="Web-{760CDE94-0031-4E20-8AEA-D247B4ADEAF6}" dt="2022-04-05T22:09:18.597" v="116"/>
        <pc:sldMkLst>
          <pc:docMk/>
          <pc:sldMk cId="3957646973" sldId="314"/>
        </pc:sldMkLst>
      </pc:sldChg>
    </pc:docChg>
  </pc:docChgLst>
  <pc:docChgLst>
    <pc:chgData name="Angela Bevacqua" userId="c0778d66b24ac769" providerId="Windows Live" clId="Web-{8E7AAF20-E062-4967-82DC-9846A11C95CE}"/>
    <pc:docChg chg="modSld">
      <pc:chgData name="Angela Bevacqua" userId="c0778d66b24ac769" providerId="Windows Live" clId="Web-{8E7AAF20-E062-4967-82DC-9846A11C95CE}" dt="2022-03-19T04:17:15.470" v="25"/>
      <pc:docMkLst>
        <pc:docMk/>
      </pc:docMkLst>
      <pc:sldChg chg="delCm">
        <pc:chgData name="Angela Bevacqua" userId="c0778d66b24ac769" providerId="Windows Live" clId="Web-{8E7AAF20-E062-4967-82DC-9846A11C95CE}" dt="2022-03-19T04:10:40.356" v="0"/>
        <pc:sldMkLst>
          <pc:docMk/>
          <pc:sldMk cId="109857222" sldId="256"/>
        </pc:sldMkLst>
      </pc:sldChg>
      <pc:sldChg chg="delCm">
        <pc:chgData name="Angela Bevacqua" userId="c0778d66b24ac769" providerId="Windows Live" clId="Web-{8E7AAF20-E062-4967-82DC-9846A11C95CE}" dt="2022-03-19T04:14:12.390" v="14"/>
        <pc:sldMkLst>
          <pc:docMk/>
          <pc:sldMk cId="3279541319" sldId="275"/>
        </pc:sldMkLst>
      </pc:sldChg>
      <pc:sldChg chg="modSp modCm">
        <pc:chgData name="Angela Bevacqua" userId="c0778d66b24ac769" providerId="Windows Live" clId="Web-{8E7AAF20-E062-4967-82DC-9846A11C95CE}" dt="2022-03-19T04:11:32.998" v="2"/>
        <pc:sldMkLst>
          <pc:docMk/>
          <pc:sldMk cId="1591350057" sldId="280"/>
        </pc:sldMkLst>
        <pc:spChg chg="mod">
          <ac:chgData name="Angela Bevacqua" userId="c0778d66b24ac769" providerId="Windows Live" clId="Web-{8E7AAF20-E062-4967-82DC-9846A11C95CE}" dt="2022-03-19T04:11:05.325" v="1" actId="20577"/>
          <ac:spMkLst>
            <pc:docMk/>
            <pc:sldMk cId="1591350057" sldId="280"/>
            <ac:spMk id="3" creationId="{7EEA931C-C938-4D40-80CE-0A7DFD84BFAA}"/>
          </ac:spMkLst>
        </pc:spChg>
      </pc:sldChg>
      <pc:sldChg chg="modSp modCm">
        <pc:chgData name="Angela Bevacqua" userId="c0778d66b24ac769" providerId="Windows Live" clId="Web-{8E7AAF20-E062-4967-82DC-9846A11C95CE}" dt="2022-03-19T04:13:18.999" v="10" actId="20577"/>
        <pc:sldMkLst>
          <pc:docMk/>
          <pc:sldMk cId="1161885622" sldId="281"/>
        </pc:sldMkLst>
        <pc:spChg chg="mod">
          <ac:chgData name="Angela Bevacqua" userId="c0778d66b24ac769" providerId="Windows Live" clId="Web-{8E7AAF20-E062-4967-82DC-9846A11C95CE}" dt="2022-03-19T04:11:54.920" v="4" actId="20577"/>
          <ac:spMkLst>
            <pc:docMk/>
            <pc:sldMk cId="1161885622" sldId="281"/>
            <ac:spMk id="2" creationId="{A4EA9F2E-28DB-40B1-8F84-CCFF0912A1FA}"/>
          </ac:spMkLst>
        </pc:spChg>
        <pc:spChg chg="mod">
          <ac:chgData name="Angela Bevacqua" userId="c0778d66b24ac769" providerId="Windows Live" clId="Web-{8E7AAF20-E062-4967-82DC-9846A11C95CE}" dt="2022-03-19T04:13:18.999" v="10" actId="20577"/>
          <ac:spMkLst>
            <pc:docMk/>
            <pc:sldMk cId="1161885622" sldId="281"/>
            <ac:spMk id="9" creationId="{1D81B94E-7BA3-4BB9-99E3-AE565C452E48}"/>
          </ac:spMkLst>
        </pc:spChg>
      </pc:sldChg>
      <pc:sldChg chg="delCm">
        <pc:chgData name="Angela Bevacqua" userId="c0778d66b24ac769" providerId="Windows Live" clId="Web-{8E7AAF20-E062-4967-82DC-9846A11C95CE}" dt="2022-03-19T04:13:56.374" v="13"/>
        <pc:sldMkLst>
          <pc:docMk/>
          <pc:sldMk cId="1132598488" sldId="282"/>
        </pc:sldMkLst>
      </pc:sldChg>
      <pc:sldChg chg="modSp modCm">
        <pc:chgData name="Angela Bevacqua" userId="c0778d66b24ac769" providerId="Windows Live" clId="Web-{8E7AAF20-E062-4967-82DC-9846A11C95CE}" dt="2022-03-19T04:14:50.094" v="16"/>
        <pc:sldMkLst>
          <pc:docMk/>
          <pc:sldMk cId="1308560810" sldId="285"/>
        </pc:sldMkLst>
        <pc:spChg chg="mod">
          <ac:chgData name="Angela Bevacqua" userId="c0778d66b24ac769" providerId="Windows Live" clId="Web-{8E7AAF20-E062-4967-82DC-9846A11C95CE}" dt="2022-03-19T04:14:22.812" v="15" actId="20577"/>
          <ac:spMkLst>
            <pc:docMk/>
            <pc:sldMk cId="1308560810" sldId="285"/>
            <ac:spMk id="3" creationId="{7EEA931C-C938-4D40-80CE-0A7DFD84BFAA}"/>
          </ac:spMkLst>
        </pc:spChg>
      </pc:sldChg>
      <pc:sldChg chg="modSp modCm">
        <pc:chgData name="Angela Bevacqua" userId="c0778d66b24ac769" providerId="Windows Live" clId="Web-{8E7AAF20-E062-4967-82DC-9846A11C95CE}" dt="2022-03-19T04:15:38.516" v="19" actId="20577"/>
        <pc:sldMkLst>
          <pc:docMk/>
          <pc:sldMk cId="621826227" sldId="286"/>
        </pc:sldMkLst>
        <pc:spChg chg="mod">
          <ac:chgData name="Angela Bevacqua" userId="c0778d66b24ac769" providerId="Windows Live" clId="Web-{8E7AAF20-E062-4967-82DC-9846A11C95CE}" dt="2022-03-19T04:15:38.516" v="19" actId="20577"/>
          <ac:spMkLst>
            <pc:docMk/>
            <pc:sldMk cId="621826227" sldId="286"/>
            <ac:spMk id="3" creationId="{7EEA931C-C938-4D40-80CE-0A7DFD84BFAA}"/>
          </ac:spMkLst>
        </pc:spChg>
      </pc:sldChg>
      <pc:sldChg chg="delCm">
        <pc:chgData name="Angela Bevacqua" userId="c0778d66b24ac769" providerId="Windows Live" clId="Web-{8E7AAF20-E062-4967-82DC-9846A11C95CE}" dt="2022-03-19T04:16:16.220" v="20"/>
        <pc:sldMkLst>
          <pc:docMk/>
          <pc:sldMk cId="1603704700" sldId="291"/>
        </pc:sldMkLst>
      </pc:sldChg>
      <pc:sldChg chg="modSp modCm">
        <pc:chgData name="Angela Bevacqua" userId="c0778d66b24ac769" providerId="Windows Live" clId="Web-{8E7AAF20-E062-4967-82DC-9846A11C95CE}" dt="2022-03-19T04:16:44.033" v="22"/>
        <pc:sldMkLst>
          <pc:docMk/>
          <pc:sldMk cId="3075958123" sldId="292"/>
        </pc:sldMkLst>
        <pc:spChg chg="mod">
          <ac:chgData name="Angela Bevacqua" userId="c0778d66b24ac769" providerId="Windows Live" clId="Web-{8E7AAF20-E062-4967-82DC-9846A11C95CE}" dt="2022-03-19T04:16:27.704" v="21" actId="20577"/>
          <ac:spMkLst>
            <pc:docMk/>
            <pc:sldMk cId="3075958123" sldId="292"/>
            <ac:spMk id="3" creationId="{7EEA931C-C938-4D40-80CE-0A7DFD84BFAA}"/>
          </ac:spMkLst>
        </pc:spChg>
      </pc:sldChg>
      <pc:sldChg chg="delCm">
        <pc:chgData name="Angela Bevacqua" userId="c0778d66b24ac769" providerId="Windows Live" clId="Web-{8E7AAF20-E062-4967-82DC-9846A11C95CE}" dt="2022-03-19T04:13:39.233" v="12"/>
        <pc:sldMkLst>
          <pc:docMk/>
          <pc:sldMk cId="1755533402" sldId="294"/>
        </pc:sldMkLst>
      </pc:sldChg>
      <pc:sldChg chg="delCm">
        <pc:chgData name="Angela Bevacqua" userId="c0778d66b24ac769" providerId="Windows Live" clId="Web-{8E7AAF20-E062-4967-82DC-9846A11C95CE}" dt="2022-03-19T04:11:40.326" v="3"/>
        <pc:sldMkLst>
          <pc:docMk/>
          <pc:sldMk cId="543926448" sldId="295"/>
        </pc:sldMkLst>
      </pc:sldChg>
      <pc:sldChg chg="delCm">
        <pc:chgData name="Angela Bevacqua" userId="c0778d66b24ac769" providerId="Windows Live" clId="Web-{8E7AAF20-E062-4967-82DC-9846A11C95CE}" dt="2022-03-19T04:17:01.970" v="23"/>
        <pc:sldMkLst>
          <pc:docMk/>
          <pc:sldMk cId="220057720" sldId="296"/>
        </pc:sldMkLst>
      </pc:sldChg>
      <pc:sldChg chg="delCm">
        <pc:chgData name="Angela Bevacqua" userId="c0778d66b24ac769" providerId="Windows Live" clId="Web-{8E7AAF20-E062-4967-82DC-9846A11C95CE}" dt="2022-03-19T04:17:09.158" v="24"/>
        <pc:sldMkLst>
          <pc:docMk/>
          <pc:sldMk cId="4024902564" sldId="297"/>
        </pc:sldMkLst>
      </pc:sldChg>
      <pc:sldChg chg="delCm">
        <pc:chgData name="Angela Bevacqua" userId="c0778d66b24ac769" providerId="Windows Live" clId="Web-{8E7AAF20-E062-4967-82DC-9846A11C95CE}" dt="2022-03-19T04:17:15.470" v="25"/>
        <pc:sldMkLst>
          <pc:docMk/>
          <pc:sldMk cId="2467593544"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35C19-889A-4CE8-9C2C-47F39B084F50}" type="datetimeFigureOut">
              <a:rPr lang="en-US"/>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3D8A-0B10-491B-B060-8972E3AF9C06}" type="slidenum">
              <a:rPr lang="en-US"/>
              <a:t>‹#›</a:t>
            </a:fld>
            <a:endParaRPr lang="en-US"/>
          </a:p>
        </p:txBody>
      </p:sp>
    </p:spTree>
    <p:extLst>
      <p:ext uri="{BB962C8B-B14F-4D97-AF65-F5344CB8AC3E}">
        <p14:creationId xmlns:p14="http://schemas.microsoft.com/office/powerpoint/2010/main" val="401176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p>
          <a:p>
            <a:r>
              <a:rPr lang="en-US" dirty="0">
                <a:cs typeface="Calibri"/>
              </a:rPr>
              <a:t>This activity can take anywhere from 60-120 minutes depending on how much discussion occurs. </a:t>
            </a:r>
          </a:p>
          <a:p>
            <a:r>
              <a:rPr lang="en-US" dirty="0">
                <a:cs typeface="Calibri"/>
              </a:rPr>
              <a:t>This activity can happen alongside or before resource 1f (JEDI Continuum). If planning to do concurrently, hand out a copy of the JEDI Continuum worksheet to each attendee before starting presentation </a:t>
            </a:r>
          </a:p>
          <a:p>
            <a:endParaRPr lang="en-US" dirty="0">
              <a:cs typeface="Calibri"/>
            </a:endParaRPr>
          </a:p>
          <a:p>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D0D33D8A-0B10-491B-B060-8972E3AF9C06}" type="slidenum">
              <a:rPr lang="en-US" smtClean="0"/>
              <a:t>1</a:t>
            </a:fld>
            <a:endParaRPr lang="en-US"/>
          </a:p>
        </p:txBody>
      </p:sp>
    </p:spTree>
    <p:extLst>
      <p:ext uri="{BB962C8B-B14F-4D97-AF65-F5344CB8AC3E}">
        <p14:creationId xmlns:p14="http://schemas.microsoft.com/office/powerpoint/2010/main" val="421592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a:buFont typeface="Arial,Sans-Serif" panose="020B0604020202020204" pitchFamily="34" charset="0"/>
              <a:buChar char="•"/>
            </a:pPr>
            <a:endParaRPr lang="en-US" dirty="0"/>
          </a:p>
          <a:p>
            <a:pPr marL="171450" indent="-171450">
              <a:buFont typeface="Arial,Sans-Serif" panose="020B0604020202020204" pitchFamily="34" charset="0"/>
              <a:buChar char="•"/>
            </a:pPr>
            <a:r>
              <a:rPr lang="en-US" dirty="0"/>
              <a:t>Read definition</a:t>
            </a:r>
          </a:p>
          <a:p>
            <a:pPr marL="171450" indent="-171450">
              <a:buFont typeface="Arial,Sans-Serif" panose="020B0604020202020204" pitchFamily="34" charset="0"/>
              <a:buChar char="•"/>
            </a:pPr>
            <a:r>
              <a:rPr lang="en-US" dirty="0"/>
              <a:t>Ask team if there is anything they would add or remove to this definition. </a:t>
            </a:r>
          </a:p>
          <a:p>
            <a:pPr marL="171450" indent="-171450">
              <a:buFont typeface="Arial,Sans-Serif" panose="020B0604020202020204" pitchFamily="34" charset="0"/>
              <a:buChar char="•"/>
            </a:pPr>
            <a:r>
              <a:rPr lang="en-US" dirty="0"/>
              <a:t>If wanting to prompt more discussion, ask questions such as "What does this look like? What does this not look like?"</a:t>
            </a: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10</a:t>
            </a:fld>
            <a:endParaRPr lang="en-US"/>
          </a:p>
        </p:txBody>
      </p:sp>
    </p:spTree>
    <p:extLst>
      <p:ext uri="{BB962C8B-B14F-4D97-AF65-F5344CB8AC3E}">
        <p14:creationId xmlns:p14="http://schemas.microsoft.com/office/powerpoint/2010/main" val="85530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a:buFont typeface="Arial,Sans-Serif" panose="020B0604020202020204" pitchFamily="34" charset="0"/>
              <a:buChar char="•"/>
            </a:pPr>
            <a:endParaRPr lang="en-US" dirty="0"/>
          </a:p>
          <a:p>
            <a:pPr marL="171450" indent="-171450">
              <a:buFont typeface="Arial,Sans-Serif" panose="020B0604020202020204" pitchFamily="34" charset="0"/>
              <a:buChar char="•"/>
            </a:pPr>
            <a:r>
              <a:rPr lang="en-US" dirty="0"/>
              <a:t>Read definition</a:t>
            </a:r>
          </a:p>
          <a:p>
            <a:pPr marL="171450" indent="-171450">
              <a:buFont typeface="Arial,Sans-Serif" panose="020B0604020202020204" pitchFamily="34" charset="0"/>
              <a:buChar char="•"/>
            </a:pPr>
            <a:r>
              <a:rPr lang="en-US" dirty="0"/>
              <a:t>Ask team if there is anything they would add or remove to this definition. </a:t>
            </a:r>
          </a:p>
          <a:p>
            <a:pPr marL="171450" indent="-171450">
              <a:buFont typeface="Arial,Sans-Serif" panose="020B0604020202020204" pitchFamily="34" charset="0"/>
              <a:buChar char="•"/>
            </a:pPr>
            <a:r>
              <a:rPr lang="en-US" dirty="0"/>
              <a:t>If wanting to prompt more discussion, ask questions such as "What does this look like? What does this not look like?"</a:t>
            </a: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11</a:t>
            </a:fld>
            <a:endParaRPr lang="en-US"/>
          </a:p>
        </p:txBody>
      </p:sp>
    </p:spTree>
    <p:extLst>
      <p:ext uri="{BB962C8B-B14F-4D97-AF65-F5344CB8AC3E}">
        <p14:creationId xmlns:p14="http://schemas.microsoft.com/office/powerpoint/2010/main" val="235734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lvl="1">
              <a:buFont typeface="Arial,Sans-Serif" panose="020B0604020202020204" pitchFamily="34" charset="0"/>
              <a:buChar char="•"/>
            </a:pPr>
            <a:endParaRPr lang="en-US" dirty="0"/>
          </a:p>
          <a:p>
            <a:pPr marL="171450" indent="-171450">
              <a:buFont typeface="Arial,Sans-Serif" panose="020B0604020202020204" pitchFamily="34" charset="0"/>
              <a:buChar char="•"/>
            </a:pPr>
            <a:r>
              <a:rPr lang="en-US" dirty="0"/>
              <a:t>Read definition</a:t>
            </a:r>
            <a:endParaRPr lang="en-US" dirty="0">
              <a:cs typeface="Calibri" panose="020F0502020204030204"/>
            </a:endParaRPr>
          </a:p>
          <a:p>
            <a:pPr marL="171450" indent="-171450">
              <a:buFont typeface="Arial,Sans-Serif" panose="020B0604020202020204" pitchFamily="34" charset="0"/>
              <a:buChar char="•"/>
            </a:pPr>
            <a:r>
              <a:rPr lang="en-US" dirty="0"/>
              <a:t>Ask team if there is anything they would add or remove to this definition. </a:t>
            </a:r>
            <a:endParaRPr lang="en-US" dirty="0">
              <a:cs typeface="Calibri" panose="020F0502020204030204"/>
            </a:endParaRPr>
          </a:p>
          <a:p>
            <a:pPr marL="171450" indent="-171450">
              <a:buFont typeface="Arial,Sans-Serif" panose="020B0604020202020204" pitchFamily="34" charset="0"/>
              <a:buChar char="•"/>
            </a:pPr>
            <a:r>
              <a:rPr lang="en-US" dirty="0"/>
              <a:t>If wanting to prompt more discussion, ask questions such as "What does this look like? What does this not look like?"</a:t>
            </a:r>
            <a:endParaRPr lang="en-US" dirty="0">
              <a:cs typeface="Calibri" panose="020F0502020204030204"/>
            </a:endParaRPr>
          </a:p>
          <a:p>
            <a:pPr marL="571500" lvl="1" indent="-285750">
              <a:buFont typeface="Arial,Sans-Serif"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0D33D8A-0B10-491B-B060-8972E3AF9C06}" type="slidenum">
              <a:rPr lang="en-US" smtClean="0"/>
              <a:t>12</a:t>
            </a:fld>
            <a:endParaRPr lang="en-US"/>
          </a:p>
        </p:txBody>
      </p:sp>
    </p:spTree>
    <p:extLst>
      <p:ext uri="{BB962C8B-B14F-4D97-AF65-F5344CB8AC3E}">
        <p14:creationId xmlns:p14="http://schemas.microsoft.com/office/powerpoint/2010/main" val="286959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571500" lvl="1" indent="-285750">
              <a:buFont typeface="Arial"/>
              <a:buChar char="•"/>
            </a:pPr>
            <a:r>
              <a:rPr lang="en-US" dirty="0">
                <a:cs typeface="Calibri"/>
              </a:rPr>
              <a:t>This discussion section is broken down into three larger topics: Foundations of Equity, P</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ublic Health and Safety Partnership’s</a:t>
            </a:r>
            <a:r>
              <a:rPr lang="en-US" dirty="0">
                <a:cs typeface="Calibri"/>
              </a:rPr>
              <a:t> Equity Status, and Engaging Communities. Each section has multiple questions to ponder. Plan on spending 10-15 minutes per topic </a:t>
            </a:r>
          </a:p>
          <a:p>
            <a:pPr marL="571500" lvl="1" indent="-285750">
              <a:buFont typeface="Arial"/>
              <a:buChar char="•"/>
            </a:pPr>
            <a:r>
              <a:rPr lang="en-US" dirty="0">
                <a:cs typeface="Calibri"/>
              </a:rPr>
              <a:t>Discussion can occur in either partners, small groups, or whole group. If not whole group, spent 5-7 minutes in small/partner groups, then spend 5-7 minutes sharing out loud in whole group. </a:t>
            </a:r>
          </a:p>
          <a:p>
            <a:pPr marL="571500" lvl="1" indent="-285750">
              <a:buFont typeface="Arial"/>
              <a:buChar char="•"/>
            </a:pPr>
            <a:r>
              <a:rPr lang="en-US" dirty="0">
                <a:cs typeface="Calibri"/>
              </a:rPr>
              <a:t>It's okay if the discussion flows naturally – do not feel the need to rein it in unless it gets far off track. </a:t>
            </a:r>
          </a:p>
        </p:txBody>
      </p:sp>
      <p:sp>
        <p:nvSpPr>
          <p:cNvPr id="4" name="Slide Number Placeholder 3"/>
          <p:cNvSpPr>
            <a:spLocks noGrp="1"/>
          </p:cNvSpPr>
          <p:nvPr>
            <p:ph type="sldNum" sz="quarter" idx="5"/>
          </p:nvPr>
        </p:nvSpPr>
        <p:spPr/>
        <p:txBody>
          <a:bodyPr/>
          <a:lstStyle/>
          <a:p>
            <a:fld id="{D0D33D8A-0B10-491B-B060-8972E3AF9C06}" type="slidenum">
              <a:rPr lang="en-US" smtClean="0"/>
              <a:t>13</a:t>
            </a:fld>
            <a:endParaRPr lang="en-US"/>
          </a:p>
        </p:txBody>
      </p:sp>
    </p:spTree>
    <p:extLst>
      <p:ext uri="{BB962C8B-B14F-4D97-AF65-F5344CB8AC3E}">
        <p14:creationId xmlns:p14="http://schemas.microsoft.com/office/powerpoint/2010/main" val="406616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a:t>
            </a:r>
            <a:r>
              <a:rPr lang="en-US" b="1" dirty="0">
                <a:solidFill>
                  <a:prstClr val="black"/>
                </a:solidFill>
                <a:latin typeface="Calibri" panose="020F0502020204030204"/>
              </a:rPr>
              <a:t>Notes: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lvl="1" indent="-285750">
              <a:buFont typeface="Arial,Sans-Serif"/>
              <a:buChar char="•"/>
              <a:defRPr/>
            </a:pPr>
            <a:r>
              <a:rPr lang="en-US" dirty="0"/>
              <a:t>Discussion can occur in either partners, small groups, or whole group. If not whole group, spent 5-7 minutes in small/partner groups, then spend 5-7 minutes sharing out loud in whole group. </a:t>
            </a:r>
          </a:p>
          <a:p>
            <a:pPr marL="571500" lvl="1" indent="-285750">
              <a:buFont typeface="Arial,Sans-Serif"/>
              <a:buChar char="•"/>
              <a:defRPr/>
            </a:pPr>
            <a:r>
              <a:rPr lang="en-US" dirty="0"/>
              <a:t>It's okay if the discussion flows naturally – do not feel the need to rein it in unless it gets far off track. </a:t>
            </a:r>
          </a:p>
          <a:p>
            <a:pPr marR="0" lvl="0" algn="l" defTabSz="914400">
              <a:lnSpc>
                <a:spcPct val="100000"/>
              </a:lnSpc>
              <a:spcBef>
                <a:spcPts val="0"/>
              </a:spcBef>
              <a:spcAft>
                <a:spcPts val="0"/>
              </a:spcAft>
              <a:buClrTx/>
              <a:buSzTx/>
              <a:tabLst/>
              <a:defRPr/>
            </a:pP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14</a:t>
            </a:fld>
            <a:endParaRPr lang="en-US"/>
          </a:p>
        </p:txBody>
      </p:sp>
    </p:spTree>
    <p:extLst>
      <p:ext uri="{BB962C8B-B14F-4D97-AF65-F5344CB8AC3E}">
        <p14:creationId xmlns:p14="http://schemas.microsoft.com/office/powerpoint/2010/main" val="3475553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a:buFont typeface="Arial,Sans-Serif" panose="020B0604020202020204" pitchFamily="34" charset="0"/>
              <a:buChar char="•"/>
              <a:defRPr/>
            </a:pPr>
            <a:endParaRPr lang="en-US" dirty="0"/>
          </a:p>
          <a:p>
            <a:pPr marL="571500" lvl="1" indent="-285750">
              <a:buFont typeface="Arial,Sans-Serif" panose="020B0604020202020204" pitchFamily="34" charset="0"/>
              <a:buChar char="•"/>
              <a:defRPr/>
            </a:pPr>
            <a:r>
              <a:rPr lang="en-US" dirty="0"/>
              <a:t>Discussion can occur in either partners, small groups, or whole group. If not whole group, spent 5-7 minutes in small/partner groups, then spend 5-7 minutes sharing out loud in whole group. </a:t>
            </a:r>
            <a:endParaRPr lang="en-US" dirty="0">
              <a:cs typeface="Calibri" panose="020F0502020204030204"/>
            </a:endParaRPr>
          </a:p>
          <a:p>
            <a:pPr marL="571500" lvl="1" indent="-285750">
              <a:buFont typeface="Arial,Sans-Serif" panose="020B0604020202020204" pitchFamily="34" charset="0"/>
              <a:buChar char="•"/>
              <a:defRPr/>
            </a:pPr>
            <a:r>
              <a:rPr lang="en-US" dirty="0"/>
              <a:t>It's okay if the discussion flows naturally – do not feel the need to rein it in unless it gets far off track. </a:t>
            </a:r>
            <a:endParaRPr lang="en-US" dirty="0">
              <a:cs typeface="Calibri" panose="020F0502020204030204"/>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0D33D8A-0B10-491B-B060-8972E3AF9C06}" type="slidenum">
              <a:rPr lang="en-US" smtClean="0"/>
              <a:t>15</a:t>
            </a:fld>
            <a:endParaRPr lang="en-US"/>
          </a:p>
        </p:txBody>
      </p:sp>
    </p:spTree>
    <p:extLst>
      <p:ext uri="{BB962C8B-B14F-4D97-AF65-F5344CB8AC3E}">
        <p14:creationId xmlns:p14="http://schemas.microsoft.com/office/powerpoint/2010/main" val="85261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a:buFont typeface="Arial,Sans-Serif" panose="020B0604020202020204" pitchFamily="34" charset="0"/>
              <a:buChar char="•"/>
              <a:defRPr/>
            </a:pPr>
            <a:endParaRPr lang="en-US" dirty="0"/>
          </a:p>
          <a:p>
            <a:pPr marL="571500" lvl="1" indent="-285750">
              <a:buFont typeface="Arial,Sans-Serif" panose="020B0604020202020204" pitchFamily="34" charset="0"/>
              <a:buChar char="•"/>
              <a:defRPr/>
            </a:pPr>
            <a:r>
              <a:rPr lang="en-US" dirty="0"/>
              <a:t>Discussion can occur in either partners, small groups, or whole group. If not whole group, spent 5-7 minutes in small/partner groups, then spend 5-7 minutes sharing out loud in whole group. </a:t>
            </a:r>
            <a:endParaRPr lang="en-US" dirty="0">
              <a:cs typeface="Calibri" panose="020F0502020204030204"/>
            </a:endParaRPr>
          </a:p>
          <a:p>
            <a:pPr marL="571500" lvl="1" indent="-285750">
              <a:buFont typeface="Arial,Sans-Serif" panose="020B0604020202020204" pitchFamily="34" charset="0"/>
              <a:buChar char="•"/>
              <a:defRPr/>
            </a:pPr>
            <a:r>
              <a:rPr lang="en-US" dirty="0"/>
              <a:t>It's okay if the discussion flows naturally – do not feel the need to rein it in unless it gets far off track. </a:t>
            </a:r>
            <a:endParaRPr lang="en-US" dirty="0">
              <a:cs typeface="Calibri" panose="020F0502020204030204"/>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0D33D8A-0B10-491B-B060-8972E3AF9C06}" type="slidenum">
              <a:rPr lang="en-US" smtClean="0"/>
              <a:t>16</a:t>
            </a:fld>
            <a:endParaRPr lang="en-US"/>
          </a:p>
        </p:txBody>
      </p:sp>
    </p:spTree>
    <p:extLst>
      <p:ext uri="{BB962C8B-B14F-4D97-AF65-F5344CB8AC3E}">
        <p14:creationId xmlns:p14="http://schemas.microsoft.com/office/powerpoint/2010/main" val="85261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Calibri"/>
            </a:endParaRPr>
          </a:p>
          <a:p>
            <a:pPr marL="571500" lvl="1" indent="-285750">
              <a:buFont typeface="Arial"/>
              <a:buChar char="•"/>
            </a:pPr>
            <a:r>
              <a:rPr lang="en-US" dirty="0">
                <a:cs typeface="Calibri"/>
              </a:rPr>
              <a:t>The goal of this section is to leave with at least one effective and actionable step to address a JEDI issue related to the </a:t>
            </a:r>
            <a:r>
              <a:rPr lang="en-US" sz="1200" dirty="0">
                <a:solidFill>
                  <a:schemeClr val="tx1"/>
                </a:solidFill>
              </a:rPr>
              <a:t>public health and safety </a:t>
            </a:r>
            <a:r>
              <a:rPr lang="en-US" dirty="0">
                <a:cs typeface="Calibri"/>
              </a:rPr>
              <a:t>team. </a:t>
            </a:r>
          </a:p>
          <a:p>
            <a:pPr marL="571500" lvl="1" indent="-285750">
              <a:buFont typeface="Arial"/>
              <a:buChar char="•"/>
            </a:pPr>
            <a:r>
              <a:rPr lang="en-US" dirty="0">
                <a:cs typeface="Calibri"/>
              </a:rPr>
              <a:t>First, you'll go over what makes a step actionable and an example </a:t>
            </a:r>
          </a:p>
          <a:p>
            <a:pPr marL="571500" lvl="1" indent="-285750">
              <a:buFont typeface="Arial"/>
              <a:buChar char="•"/>
            </a:pPr>
            <a:r>
              <a:rPr lang="en-US" dirty="0">
                <a:cs typeface="Calibri"/>
              </a:rPr>
              <a:t>Then, the team will generate ideas of potential actions that need to be taken. Refer back to any problems or issues mentioned during the earlier discussion portion. If the team is having trouble deciding a single problem to focus on, guide them to choosing just one. </a:t>
            </a:r>
          </a:p>
          <a:p>
            <a:pPr marL="571500" lvl="1" indent="-285750">
              <a:buFont typeface="Arial"/>
              <a:buChar char="•"/>
            </a:pPr>
            <a:r>
              <a:rPr lang="en-US" dirty="0">
                <a:cs typeface="Calibri"/>
              </a:rPr>
              <a:t>Next, define key parameters and measures to address the problem, resulting in an actionable step. </a:t>
            </a:r>
          </a:p>
        </p:txBody>
      </p:sp>
      <p:sp>
        <p:nvSpPr>
          <p:cNvPr id="4" name="Slide Number Placeholder 3"/>
          <p:cNvSpPr>
            <a:spLocks noGrp="1"/>
          </p:cNvSpPr>
          <p:nvPr>
            <p:ph type="sldNum" sz="quarter" idx="5"/>
          </p:nvPr>
        </p:nvSpPr>
        <p:spPr/>
        <p:txBody>
          <a:bodyPr/>
          <a:lstStyle/>
          <a:p>
            <a:fld id="{D0D33D8A-0B10-491B-B060-8972E3AF9C06}" type="slidenum">
              <a:rPr lang="en-US" smtClean="0"/>
              <a:t>17</a:t>
            </a:fld>
            <a:endParaRPr lang="en-US"/>
          </a:p>
        </p:txBody>
      </p:sp>
    </p:spTree>
    <p:extLst>
      <p:ext uri="{BB962C8B-B14F-4D97-AF65-F5344CB8AC3E}">
        <p14:creationId xmlns:p14="http://schemas.microsoft.com/office/powerpoint/2010/main" val="1247732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171450" indent="-171450">
              <a:buFont typeface="Arial" panose="020B0604020202020204" pitchFamily="34" charset="0"/>
              <a:buChar char="•"/>
              <a:defRPr/>
            </a:pPr>
            <a:r>
              <a:rPr lang="en-US" dirty="0"/>
              <a:t>Spend 5 minutes reflecting on this through discussion in whole group or small groups. </a:t>
            </a:r>
            <a:endParaRPr lang="en-US" dirty="0">
              <a:cs typeface="Calibri"/>
            </a:endParaRPr>
          </a:p>
          <a:p>
            <a:pPr marL="171450" indent="-171450">
              <a:buFont typeface="Arial" panose="020B0604020202020204" pitchFamily="34" charset="0"/>
              <a:buChar char="•"/>
              <a:defRPr/>
            </a:pPr>
            <a:r>
              <a:rPr lang="en-US" dirty="0">
                <a:cs typeface="Calibri"/>
              </a:rPr>
              <a:t>At this point, can add 10-15 minutes to give time to complete JEDI Continuum worksheet (fill in blanks) to reflect on current </a:t>
            </a:r>
            <a:r>
              <a:rPr lang="en-US" sz="1200" dirty="0">
                <a:solidFill>
                  <a:schemeClr val="tx1"/>
                </a:solidFill>
              </a:rPr>
              <a:t>public health and safety partnership</a:t>
            </a:r>
            <a:r>
              <a:rPr lang="en-US" dirty="0">
                <a:cs typeface="Calibri"/>
              </a:rPr>
              <a:t> progress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pPr marL="571500" lvl="1" indent="-285750">
              <a:buFont typeface="Arial"/>
              <a:buChar char="•"/>
            </a:pPr>
            <a:endParaRPr lang="en-US" dirty="0">
              <a:cs typeface="Calibri"/>
            </a:endParaRPr>
          </a:p>
          <a:p>
            <a:pPr marL="571500" lvl="1"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18</a:t>
            </a:fld>
            <a:endParaRPr lang="en-US"/>
          </a:p>
        </p:txBody>
      </p:sp>
    </p:spTree>
    <p:extLst>
      <p:ext uri="{BB962C8B-B14F-4D97-AF65-F5344CB8AC3E}">
        <p14:creationId xmlns:p14="http://schemas.microsoft.com/office/powerpoint/2010/main" val="378947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Slide Number Placeholder 3"/>
          <p:cNvSpPr>
            <a:spLocks noGrp="1"/>
          </p:cNvSpPr>
          <p:nvPr>
            <p:ph type="sldNum" sz="quarter" idx="5"/>
          </p:nvPr>
        </p:nvSpPr>
        <p:spPr/>
        <p:txBody>
          <a:bodyPr/>
          <a:lstStyle/>
          <a:p>
            <a:fld id="{D0D33D8A-0B10-491B-B060-8972E3AF9C06}" type="slidenum">
              <a:rPr lang="en-US" smtClean="0"/>
              <a:t>19</a:t>
            </a:fld>
            <a:endParaRPr lang="en-US"/>
          </a:p>
        </p:txBody>
      </p:sp>
    </p:spTree>
    <p:extLst>
      <p:ext uri="{BB962C8B-B14F-4D97-AF65-F5344CB8AC3E}">
        <p14:creationId xmlns:p14="http://schemas.microsoft.com/office/powerpoint/2010/main" val="162937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dirty="0"/>
              <a:t>The primary purpose of this exercise is to guide conversations about organizational and health equity </a:t>
            </a:r>
            <a:endParaRPr lang="en-US" dirty="0">
              <a:cs typeface="Calibri"/>
            </a:endParaRPr>
          </a:p>
          <a:p>
            <a:pPr marL="171450" indent="-171450">
              <a:buFont typeface="Arial" panose="020B0604020202020204" pitchFamily="34" charset="0"/>
              <a:buChar char="•"/>
            </a:pPr>
            <a:r>
              <a:rPr lang="en-US" dirty="0">
                <a:cs typeface="Calibri"/>
              </a:rPr>
              <a:t>This activity will explicitly define each of these terms, then provide a moment to reflect within the team. Before leading the meeting, spend time becoming familiar with each definition. </a:t>
            </a:r>
          </a:p>
          <a:p>
            <a:pPr lvl="1"/>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2</a:t>
            </a:fld>
            <a:endParaRPr lang="en-US"/>
          </a:p>
        </p:txBody>
      </p:sp>
    </p:spTree>
    <p:extLst>
      <p:ext uri="{BB962C8B-B14F-4D97-AF65-F5344CB8AC3E}">
        <p14:creationId xmlns:p14="http://schemas.microsoft.com/office/powerpoint/2010/main" val="4098894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20</a:t>
            </a:fld>
            <a:endParaRPr lang="en-US"/>
          </a:p>
        </p:txBody>
      </p:sp>
    </p:spTree>
    <p:extLst>
      <p:ext uri="{BB962C8B-B14F-4D97-AF65-F5344CB8AC3E}">
        <p14:creationId xmlns:p14="http://schemas.microsoft.com/office/powerpoint/2010/main" val="77295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indent="0">
              <a:buFont typeface="Arial" panose="020B0604020202020204" pitchFamily="34" charset="0"/>
              <a:buNone/>
              <a:defRPr/>
            </a:pPr>
            <a:r>
              <a:rPr lang="en-US" dirty="0"/>
              <a:t>Have the group come to a consensus on the MOST pressing or a problem that can be easily addressed. This can be difficult to narrow down. In future meetings, you can always carry on this practice to create more actionable steps. Right now, the goal is just ONE. </a:t>
            </a:r>
            <a:endParaRPr lang="en-US" dirty="0">
              <a:cs typeface="Calibri"/>
            </a:endParaRPr>
          </a:p>
          <a:p>
            <a:pPr marL="171450" indent="-171450">
              <a:buFont typeface="Arial" panose="020B0604020202020204" pitchFamily="34" charset="0"/>
              <a:buChar char="•"/>
              <a:defRPr/>
            </a:pP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21</a:t>
            </a:fld>
            <a:endParaRPr lang="en-US"/>
          </a:p>
        </p:txBody>
      </p:sp>
    </p:spTree>
    <p:extLst>
      <p:ext uri="{BB962C8B-B14F-4D97-AF65-F5344CB8AC3E}">
        <p14:creationId xmlns:p14="http://schemas.microsoft.com/office/powerpoint/2010/main" val="4109184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r>
              <a:rPr lang="en-US" b="1" dirty="0">
                <a:solidFill>
                  <a:prstClr val="black"/>
                </a:solidFill>
                <a:latin typeface="Calibri" panose="020F0502020204030204"/>
              </a:rPr>
              <a: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a:buChar char="•"/>
              <a:defRPr/>
            </a:pPr>
            <a:r>
              <a:rPr lang="en-US" dirty="0">
                <a:cs typeface="Calibri"/>
              </a:rPr>
              <a:t>Once the group has determined the problem area to focus on, start going bullet by bullet </a:t>
            </a:r>
            <a:endParaRPr lang="en-US" b="1" dirty="0">
              <a:cs typeface="Calibri"/>
            </a:endParaRPr>
          </a:p>
          <a:p>
            <a:pPr marL="285750" indent="-285750">
              <a:buFont typeface="Arial"/>
              <a:buChar char="•"/>
              <a:defRPr/>
            </a:pPr>
            <a:r>
              <a:rPr lang="en-US" dirty="0">
                <a:cs typeface="Calibri"/>
              </a:rPr>
              <a:t>What is the intended impact of this action? What do we hope will happen?</a:t>
            </a:r>
          </a:p>
          <a:p>
            <a:pPr marL="285750" indent="-285750">
              <a:buFont typeface="Arial"/>
              <a:buChar char="•"/>
              <a:defRPr/>
            </a:pPr>
            <a:r>
              <a:rPr lang="en-US" dirty="0">
                <a:cs typeface="Calibri"/>
              </a:rPr>
              <a:t>How can we measure effectiveness? What data can we collect? How long of a timeframe do we need? </a:t>
            </a:r>
          </a:p>
          <a:p>
            <a:pPr marL="285750" indent="-285750">
              <a:buFont typeface="Arial"/>
              <a:buChar char="•"/>
              <a:defRPr/>
            </a:pPr>
            <a:r>
              <a:rPr lang="en-US" dirty="0">
                <a:cs typeface="Calibri"/>
              </a:rPr>
              <a:t>What are some potential unintended consequences? How might each stakeholder react?</a:t>
            </a:r>
          </a:p>
          <a:p>
            <a:pPr marL="285750" indent="-285750">
              <a:buFont typeface="Arial"/>
              <a:buChar char="•"/>
              <a:defRPr/>
            </a:pPr>
            <a:r>
              <a:rPr lang="en-US" dirty="0">
                <a:cs typeface="Calibri"/>
              </a:rPr>
              <a:t>What resources will we need? What is our budget for tackling this issue?</a:t>
            </a:r>
          </a:p>
          <a:p>
            <a:pPr marL="285750" indent="-285750">
              <a:buFont typeface="Arial"/>
              <a:buChar char="•"/>
              <a:defRPr/>
            </a:pPr>
            <a:r>
              <a:rPr lang="en-US" dirty="0">
                <a:cs typeface="Calibri"/>
              </a:rPr>
              <a:t>Who is responsible for each step? Who is in responsible for managing this action? </a:t>
            </a:r>
          </a:p>
          <a:p>
            <a:pPr>
              <a:defRPr/>
            </a:pPr>
            <a:endParaRPr lang="en-US">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22</a:t>
            </a:fld>
            <a:endParaRPr lang="en-US"/>
          </a:p>
        </p:txBody>
      </p:sp>
    </p:spTree>
    <p:extLst>
      <p:ext uri="{BB962C8B-B14F-4D97-AF65-F5344CB8AC3E}">
        <p14:creationId xmlns:p14="http://schemas.microsoft.com/office/powerpoint/2010/main" val="20045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33D8A-0B10-491B-B060-8972E3AF9C06}" type="slidenum">
              <a:rPr lang="en-US" smtClean="0"/>
              <a:t>23</a:t>
            </a:fld>
            <a:endParaRPr lang="en-US"/>
          </a:p>
        </p:txBody>
      </p:sp>
    </p:spTree>
    <p:extLst>
      <p:ext uri="{BB962C8B-B14F-4D97-AF65-F5344CB8AC3E}">
        <p14:creationId xmlns:p14="http://schemas.microsoft.com/office/powerpoint/2010/main" val="79067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3D8A-0B10-491B-B060-8972E3AF9C06}" type="slidenum">
              <a:rPr lang="en-US" smtClean="0"/>
              <a:t>3</a:t>
            </a:fld>
            <a:endParaRPr lang="en-US"/>
          </a:p>
        </p:txBody>
      </p:sp>
    </p:spTree>
    <p:extLst>
      <p:ext uri="{BB962C8B-B14F-4D97-AF65-F5344CB8AC3E}">
        <p14:creationId xmlns:p14="http://schemas.microsoft.com/office/powerpoint/2010/main" val="282037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dirty="0"/>
              <a:t>Go over this agenda with the group to provide some structure to the activity </a:t>
            </a:r>
          </a:p>
          <a:p>
            <a:pPr marL="171450" indent="-171450">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What is JEDI = 15 minutes </a:t>
            </a:r>
          </a:p>
          <a:p>
            <a:pPr marL="171450" indent="-171450">
              <a:buFont typeface="Arial" panose="020B0604020202020204" pitchFamily="34" charset="0"/>
              <a:buChar char="•"/>
            </a:pPr>
            <a:r>
              <a:rPr lang="en-US" dirty="0">
                <a:cs typeface="Calibri" panose="020F0502020204030204"/>
              </a:rPr>
              <a:t>Discussion Activity = 30 minutes </a:t>
            </a:r>
          </a:p>
          <a:p>
            <a:pPr marL="171450" indent="-171450">
              <a:buFont typeface="Arial" panose="020B0604020202020204" pitchFamily="34" charset="0"/>
              <a:buChar char="•"/>
            </a:pPr>
            <a:r>
              <a:rPr lang="en-US" dirty="0">
                <a:cs typeface="Calibri" panose="020F0502020204030204"/>
              </a:rPr>
              <a:t>Actionable Steps = 30 minutes </a:t>
            </a:r>
          </a:p>
        </p:txBody>
      </p:sp>
      <p:sp>
        <p:nvSpPr>
          <p:cNvPr id="4" name="Slide Number Placeholder 3"/>
          <p:cNvSpPr>
            <a:spLocks noGrp="1"/>
          </p:cNvSpPr>
          <p:nvPr>
            <p:ph type="sldNum" sz="quarter" idx="5"/>
          </p:nvPr>
        </p:nvSpPr>
        <p:spPr/>
        <p:txBody>
          <a:bodyPr/>
          <a:lstStyle/>
          <a:p>
            <a:fld id="{D0D33D8A-0B10-491B-B060-8972E3AF9C06}" type="slidenum">
              <a:rPr lang="en-US" smtClean="0"/>
              <a:t>4</a:t>
            </a:fld>
            <a:endParaRPr lang="en-US"/>
          </a:p>
        </p:txBody>
      </p:sp>
    </p:spTree>
    <p:extLst>
      <p:ext uri="{BB962C8B-B14F-4D97-AF65-F5344CB8AC3E}">
        <p14:creationId xmlns:p14="http://schemas.microsoft.com/office/powerpoint/2010/main" val="343460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Calibri"/>
            </a:endParaRPr>
          </a:p>
          <a:p>
            <a:pPr marL="571500" lvl="1" indent="-285750">
              <a:buFont typeface="Arial"/>
              <a:buChar char="•"/>
            </a:pPr>
            <a:r>
              <a:rPr lang="en-US" dirty="0">
                <a:cs typeface="Calibri"/>
              </a:rPr>
              <a:t>The following slides provide a closer look at each definition of JEDI and provide a chance to reflect. </a:t>
            </a:r>
            <a:endParaRPr lang="en-US" dirty="0">
              <a:cs typeface="+mn-lt"/>
            </a:endParaRPr>
          </a:p>
          <a:p>
            <a:pPr marL="571500" lvl="1" indent="-285750">
              <a:buFont typeface="Arial"/>
              <a:buChar char="•"/>
            </a:pPr>
            <a:r>
              <a:rPr lang="en-US" dirty="0">
                <a:cs typeface="+mn-lt"/>
              </a:rPr>
              <a:t>Start by presenting the definition, asking an individual to read the definition out loud</a:t>
            </a:r>
          </a:p>
          <a:p>
            <a:pPr marL="285750" lvl="1"/>
            <a:endParaRPr lang="en-US" dirty="0">
              <a:cs typeface="+mn-lt"/>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5</a:t>
            </a:fld>
            <a:endParaRPr lang="en-US"/>
          </a:p>
        </p:txBody>
      </p:sp>
    </p:spTree>
    <p:extLst>
      <p:ext uri="{BB962C8B-B14F-4D97-AF65-F5344CB8AC3E}">
        <p14:creationId xmlns:p14="http://schemas.microsoft.com/office/powerpoint/2010/main" val="314912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dirty="0">
                <a:cs typeface="Calibri"/>
              </a:rPr>
              <a:t>Good time to connect to JEDI Continuum Resource (1f) - can have this in front of them if already completed. Helpful for referring back to. If 1f not completed, this activity will provide great background info for 1f later down the road </a:t>
            </a:r>
          </a:p>
        </p:txBody>
      </p:sp>
      <p:sp>
        <p:nvSpPr>
          <p:cNvPr id="4" name="Slide Number Placeholder 3"/>
          <p:cNvSpPr>
            <a:spLocks noGrp="1"/>
          </p:cNvSpPr>
          <p:nvPr>
            <p:ph type="sldNum" sz="quarter" idx="5"/>
          </p:nvPr>
        </p:nvSpPr>
        <p:spPr/>
        <p:txBody>
          <a:bodyPr/>
          <a:lstStyle/>
          <a:p>
            <a:fld id="{D0D33D8A-0B10-491B-B060-8972E3AF9C06}" type="slidenum">
              <a:rPr lang="en-US" smtClean="0"/>
              <a:t>6</a:t>
            </a:fld>
            <a:endParaRPr lang="en-US"/>
          </a:p>
        </p:txBody>
      </p:sp>
    </p:spTree>
    <p:extLst>
      <p:ext uri="{BB962C8B-B14F-4D97-AF65-F5344CB8AC3E}">
        <p14:creationId xmlns:p14="http://schemas.microsoft.com/office/powerpoint/2010/main" val="41193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a:buChar char="•"/>
            </a:pPr>
            <a:r>
              <a:rPr lang="en-US" dirty="0"/>
              <a:t>Take 1-2 minutes for this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7</a:t>
            </a:fld>
            <a:endParaRPr lang="en-US"/>
          </a:p>
        </p:txBody>
      </p:sp>
    </p:spTree>
    <p:extLst>
      <p:ext uri="{BB962C8B-B14F-4D97-AF65-F5344CB8AC3E}">
        <p14:creationId xmlns:p14="http://schemas.microsoft.com/office/powerpoint/2010/main" val="226249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dirty="0"/>
              <a:t>Read definition</a:t>
            </a:r>
          </a:p>
          <a:p>
            <a:pPr marL="171450" indent="-171450">
              <a:buFont typeface="Arial" panose="020B0604020202020204" pitchFamily="34" charset="0"/>
              <a:buChar char="•"/>
            </a:pPr>
            <a:r>
              <a:rPr lang="en-US" dirty="0">
                <a:cs typeface="Calibri"/>
              </a:rPr>
              <a:t>Ask team if there is anything they would add or remove to this definition. </a:t>
            </a:r>
          </a:p>
          <a:p>
            <a:pPr marL="171450" indent="-171450">
              <a:buFont typeface="Arial" panose="020B0604020202020204" pitchFamily="34" charset="0"/>
              <a:buChar char="•"/>
            </a:pPr>
            <a:r>
              <a:rPr lang="en-US" dirty="0">
                <a:cs typeface="Calibri"/>
              </a:rPr>
              <a:t>If wanting to prompt more discussion, ask questions such as "What does this look like? What does this not look like?"</a:t>
            </a:r>
          </a:p>
        </p:txBody>
      </p:sp>
      <p:sp>
        <p:nvSpPr>
          <p:cNvPr id="4" name="Slide Number Placeholder 3"/>
          <p:cNvSpPr>
            <a:spLocks noGrp="1"/>
          </p:cNvSpPr>
          <p:nvPr>
            <p:ph type="sldNum" sz="quarter" idx="5"/>
          </p:nvPr>
        </p:nvSpPr>
        <p:spPr/>
        <p:txBody>
          <a:bodyPr/>
          <a:lstStyle/>
          <a:p>
            <a:fld id="{D0D33D8A-0B10-491B-B060-8972E3AF9C06}" type="slidenum">
              <a:rPr lang="en-US" smtClean="0"/>
              <a:t>8</a:t>
            </a:fld>
            <a:endParaRPr lang="en-US"/>
          </a:p>
        </p:txBody>
      </p:sp>
    </p:spTree>
    <p:extLst>
      <p:ext uri="{BB962C8B-B14F-4D97-AF65-F5344CB8AC3E}">
        <p14:creationId xmlns:p14="http://schemas.microsoft.com/office/powerpoint/2010/main" val="324537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a:buFont typeface="Arial,Sans-Serif" panose="020B0604020202020204" pitchFamily="34" charset="0"/>
              <a:buChar char="•"/>
            </a:pPr>
            <a:endParaRPr lang="en-US" dirty="0">
              <a:cs typeface="Calibri"/>
            </a:endParaRPr>
          </a:p>
          <a:p>
            <a:pPr marL="171450" indent="-171450">
              <a:buFont typeface="Arial,Sans-Serif" panose="020B0604020202020204" pitchFamily="34" charset="0"/>
              <a:buChar char="•"/>
            </a:pPr>
            <a:r>
              <a:rPr lang="en-US" dirty="0"/>
              <a:t>Read definition</a:t>
            </a:r>
          </a:p>
          <a:p>
            <a:pPr marL="171450" indent="-171450">
              <a:buFont typeface="Arial,Sans-Serif" panose="020B0604020202020204" pitchFamily="34" charset="0"/>
              <a:buChar char="•"/>
            </a:pPr>
            <a:r>
              <a:rPr lang="en-US" dirty="0"/>
              <a:t>Ask team if there is anything they would add or remove to this definition. </a:t>
            </a:r>
          </a:p>
          <a:p>
            <a:pPr marL="171450" indent="-171450">
              <a:buFont typeface="Arial,Sans-Serif" panose="020B0604020202020204" pitchFamily="34" charset="0"/>
              <a:buChar char="•"/>
            </a:pPr>
            <a:r>
              <a:rPr lang="en-US" dirty="0"/>
              <a:t>If wanting to prompt more discussion, ask questions such as "What does this look like? What does this not look like?"</a:t>
            </a: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9</a:t>
            </a:fld>
            <a:endParaRPr lang="en-US"/>
          </a:p>
        </p:txBody>
      </p:sp>
    </p:spTree>
    <p:extLst>
      <p:ext uri="{BB962C8B-B14F-4D97-AF65-F5344CB8AC3E}">
        <p14:creationId xmlns:p14="http://schemas.microsoft.com/office/powerpoint/2010/main" val="38659610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D441C5-A671-45AF-BE73-F17D3414E952}"/>
              </a:ext>
            </a:extLst>
          </p:cNvPr>
          <p:cNvSpPr/>
          <p:nvPr userDrawn="1"/>
        </p:nvSpPr>
        <p:spPr>
          <a:xfrm>
            <a:off x="8209" y="5658928"/>
            <a:ext cx="12183791" cy="119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056C888-6A3E-45DF-BE45-331CD5C9AF19}"/>
              </a:ext>
            </a:extLst>
          </p:cNvPr>
          <p:cNvSpPr/>
          <p:nvPr userDrawn="1"/>
        </p:nvSpPr>
        <p:spPr>
          <a:xfrm>
            <a:off x="1828802" y="5654674"/>
            <a:ext cx="7618760" cy="1203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3" name="Rectangle 2">
            <a:extLst>
              <a:ext uri="{FF2B5EF4-FFF2-40B4-BE49-F238E27FC236}">
                <a16:creationId xmlns:a16="http://schemas.microsoft.com/office/drawing/2014/main" id="{2C6D5EDE-E1CB-44E8-B732-F8BD3F354B63}"/>
              </a:ext>
            </a:extLst>
          </p:cNvPr>
          <p:cNvSpPr/>
          <p:nvPr userDrawn="1"/>
        </p:nvSpPr>
        <p:spPr>
          <a:xfrm>
            <a:off x="1" y="5656643"/>
            <a:ext cx="1828800" cy="12013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grpSp>
        <p:nvGrpSpPr>
          <p:cNvPr id="5" name="Group 4">
            <a:extLst>
              <a:ext uri="{FF2B5EF4-FFF2-40B4-BE49-F238E27FC236}">
                <a16:creationId xmlns:a16="http://schemas.microsoft.com/office/drawing/2014/main" id="{2388A9F4-A616-4D28-8377-7B8738C2894E}"/>
              </a:ext>
            </a:extLst>
          </p:cNvPr>
          <p:cNvGrpSpPr/>
          <p:nvPr userDrawn="1"/>
        </p:nvGrpSpPr>
        <p:grpSpPr>
          <a:xfrm>
            <a:off x="9910028" y="6112850"/>
            <a:ext cx="1819506" cy="409714"/>
            <a:chOff x="1452116" y="4809632"/>
            <a:chExt cx="3248621" cy="746618"/>
          </a:xfrm>
        </p:grpSpPr>
        <p:pic>
          <p:nvPicPr>
            <p:cNvPr id="6" name="Picture 5" descr="Logo&#10;&#10;Description automatically generated with medium confidence">
              <a:extLst>
                <a:ext uri="{FF2B5EF4-FFF2-40B4-BE49-F238E27FC236}">
                  <a16:creationId xmlns:a16="http://schemas.microsoft.com/office/drawing/2014/main" id="{41DB0AC4-53D7-4BB3-AEC6-7A6E8DCAC5C1}"/>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1452116" y="4920086"/>
              <a:ext cx="2086823" cy="559964"/>
            </a:xfrm>
            <a:prstGeom prst="rect">
              <a:avLst/>
            </a:prstGeom>
          </p:spPr>
        </p:pic>
        <p:pic>
          <p:nvPicPr>
            <p:cNvPr id="7" name="Picture 6" descr="Logo&#10;&#10;Description automatically generated">
              <a:extLst>
                <a:ext uri="{FF2B5EF4-FFF2-40B4-BE49-F238E27FC236}">
                  <a16:creationId xmlns:a16="http://schemas.microsoft.com/office/drawing/2014/main" id="{5FEC39F2-61EB-4B0B-8EC4-EB844EE18218}"/>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726524" y="4809632"/>
              <a:ext cx="974213" cy="746618"/>
            </a:xfrm>
            <a:prstGeom prst="rect">
              <a:avLst/>
            </a:prstGeom>
          </p:spPr>
        </p:pic>
      </p:grpSp>
      <p:pic>
        <p:nvPicPr>
          <p:cNvPr id="8" name="Graphic 7">
            <a:extLst>
              <a:ext uri="{FF2B5EF4-FFF2-40B4-BE49-F238E27FC236}">
                <a16:creationId xmlns:a16="http://schemas.microsoft.com/office/drawing/2014/main" id="{AB16ACA9-EE27-4F74-BAA1-6A4D5D50FF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6362" y="5964093"/>
            <a:ext cx="1217713" cy="640080"/>
          </a:xfrm>
          <a:prstGeom prst="rect">
            <a:avLst/>
          </a:prstGeom>
        </p:spPr>
      </p:pic>
      <p:pic>
        <p:nvPicPr>
          <p:cNvPr id="9" name="Picture 8">
            <a:extLst>
              <a:ext uri="{FF2B5EF4-FFF2-40B4-BE49-F238E27FC236}">
                <a16:creationId xmlns:a16="http://schemas.microsoft.com/office/drawing/2014/main" id="{EA986DF4-5361-330B-543E-754BE8028F07}"/>
              </a:ext>
            </a:extLst>
          </p:cNvPr>
          <p:cNvPicPr>
            <a:picLocks noChangeAspect="1"/>
          </p:cNvPicPr>
          <p:nvPr userDrawn="1"/>
        </p:nvPicPr>
        <p:blipFill>
          <a:blip r:embed="rId6" cstate="print">
            <a:alphaModFix amt="70000"/>
            <a:extLst>
              <a:ext uri="{28A0092B-C50C-407E-A947-70E740481C1C}">
                <a14:useLocalDpi xmlns:a14="http://schemas.microsoft.com/office/drawing/2010/main" val="0"/>
              </a:ext>
            </a:extLst>
          </a:blip>
          <a:srcRect/>
          <a:stretch/>
        </p:blipFill>
        <p:spPr>
          <a:xfrm>
            <a:off x="17327" y="0"/>
            <a:ext cx="12182881" cy="5657100"/>
          </a:xfrm>
          <a:prstGeom prst="rect">
            <a:avLst/>
          </a:prstGeom>
        </p:spPr>
      </p:pic>
      <p:pic>
        <p:nvPicPr>
          <p:cNvPr id="12" name="Graphic 11">
            <a:extLst>
              <a:ext uri="{FF2B5EF4-FFF2-40B4-BE49-F238E27FC236}">
                <a16:creationId xmlns:a16="http://schemas.microsoft.com/office/drawing/2014/main" id="{1661259E-6CF7-FAC8-0D92-0EE1EB60688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320451" y="6064713"/>
            <a:ext cx="468615" cy="420624"/>
          </a:xfrm>
          <a:prstGeom prst="rect">
            <a:avLst/>
          </a:prstGeom>
        </p:spPr>
      </p:pic>
      <p:sp>
        <p:nvSpPr>
          <p:cNvPr id="13" name="TextBox 12">
            <a:extLst>
              <a:ext uri="{FF2B5EF4-FFF2-40B4-BE49-F238E27FC236}">
                <a16:creationId xmlns:a16="http://schemas.microsoft.com/office/drawing/2014/main" id="{5CDFA9D0-E538-F621-7B6B-AD399CF1C43A}"/>
              </a:ext>
            </a:extLst>
          </p:cNvPr>
          <p:cNvSpPr txBox="1"/>
          <p:nvPr userDrawn="1"/>
        </p:nvSpPr>
        <p:spPr>
          <a:xfrm>
            <a:off x="2873004" y="5961965"/>
            <a:ext cx="4719285" cy="646331"/>
          </a:xfrm>
          <a:prstGeom prst="rect">
            <a:avLst/>
          </a:prstGeom>
          <a:noFill/>
        </p:spPr>
        <p:txBody>
          <a:bodyPr wrap="square">
            <a:spAutoFit/>
          </a:bodyPr>
          <a:lstStyle/>
          <a:p>
            <a:r>
              <a:rPr lang="en-US" b="1" dirty="0">
                <a:solidFill>
                  <a:schemeClr val="bg1"/>
                </a:solidFill>
              </a:rPr>
              <a:t>Module 1: </a:t>
            </a:r>
            <a:r>
              <a:rPr lang="en-US" b="0" dirty="0">
                <a:solidFill>
                  <a:schemeClr val="bg1"/>
                </a:solidFill>
              </a:rPr>
              <a:t>Building or Formalizing a Public Health and Public Safety Partnership</a:t>
            </a:r>
            <a:endParaRPr lang="en-GB" b="0" dirty="0">
              <a:solidFill>
                <a:schemeClr val="bg1"/>
              </a:solidFill>
            </a:endParaRPr>
          </a:p>
        </p:txBody>
      </p:sp>
    </p:spTree>
    <p:extLst>
      <p:ext uri="{BB962C8B-B14F-4D97-AF65-F5344CB8AC3E}">
        <p14:creationId xmlns:p14="http://schemas.microsoft.com/office/powerpoint/2010/main" val="19788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ccent 1 Backgroun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6" name="Rectangle 5">
            <a:extLst>
              <a:ext uri="{FF2B5EF4-FFF2-40B4-BE49-F238E27FC236}">
                <a16:creationId xmlns:a16="http://schemas.microsoft.com/office/drawing/2014/main" id="{62DF9F34-7CF5-4A22-8F9E-FC1F6FCBB0BC}"/>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1 Activity</a:t>
            </a:r>
            <a:endParaRPr lang="en-US" sz="600" dirty="0">
              <a:solidFill>
                <a:schemeClr val="bg1"/>
              </a:solidFill>
            </a:endParaRPr>
          </a:p>
        </p:txBody>
      </p:sp>
      <p:sp>
        <p:nvSpPr>
          <p:cNvPr id="7" name="Rectangle 6">
            <a:extLst>
              <a:ext uri="{FF2B5EF4-FFF2-40B4-BE49-F238E27FC236}">
                <a16:creationId xmlns:a16="http://schemas.microsoft.com/office/drawing/2014/main" id="{7CE83EB6-7521-6116-0126-70C1556078C5}"/>
              </a:ext>
            </a:extLst>
          </p:cNvPr>
          <p:cNvSpPr/>
          <p:nvPr userDrawn="1"/>
        </p:nvSpPr>
        <p:spPr>
          <a:xfrm>
            <a:off x="1095375" y="195221"/>
            <a:ext cx="1133475" cy="2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JEDI Discussion Activity</a:t>
            </a:r>
          </a:p>
        </p:txBody>
      </p:sp>
    </p:spTree>
    <p:extLst>
      <p:ext uri="{BB962C8B-B14F-4D97-AF65-F5344CB8AC3E}">
        <p14:creationId xmlns:p14="http://schemas.microsoft.com/office/powerpoint/2010/main" val="76272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it / Accent Left / Light Neutral Righ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rgbClr val="F9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6" name="Rectangle 5">
            <a:extLst>
              <a:ext uri="{FF2B5EF4-FFF2-40B4-BE49-F238E27FC236}">
                <a16:creationId xmlns:a16="http://schemas.microsoft.com/office/drawing/2014/main" id="{62DF9F34-7CF5-4A22-8F9E-FC1F6FCBB0BC}"/>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1 Activity</a:t>
            </a:r>
            <a:endParaRPr lang="en-US" sz="600" dirty="0">
              <a:solidFill>
                <a:schemeClr val="bg1"/>
              </a:solidFill>
            </a:endParaRPr>
          </a:p>
        </p:txBody>
      </p:sp>
      <p:sp>
        <p:nvSpPr>
          <p:cNvPr id="7" name="Rectangle 6">
            <a:extLst>
              <a:ext uri="{FF2B5EF4-FFF2-40B4-BE49-F238E27FC236}">
                <a16:creationId xmlns:a16="http://schemas.microsoft.com/office/drawing/2014/main" id="{7CE83EB6-7521-6116-0126-70C1556078C5}"/>
              </a:ext>
            </a:extLst>
          </p:cNvPr>
          <p:cNvSpPr/>
          <p:nvPr userDrawn="1"/>
        </p:nvSpPr>
        <p:spPr>
          <a:xfrm>
            <a:off x="1095375" y="195221"/>
            <a:ext cx="1133475" cy="2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JEDI Discussion Activity</a:t>
            </a:r>
          </a:p>
        </p:txBody>
      </p:sp>
      <p:sp>
        <p:nvSpPr>
          <p:cNvPr id="9" name="Rectangle 8">
            <a:extLst>
              <a:ext uri="{FF2B5EF4-FFF2-40B4-BE49-F238E27FC236}">
                <a16:creationId xmlns:a16="http://schemas.microsoft.com/office/drawing/2014/main" id="{D40DDDA9-0019-DB02-E970-AF43D4254022}"/>
              </a:ext>
            </a:extLst>
          </p:cNvPr>
          <p:cNvSpPr/>
          <p:nvPr userDrawn="1"/>
        </p:nvSpPr>
        <p:spPr>
          <a:xfrm>
            <a:off x="193039" y="618836"/>
            <a:ext cx="4130766" cy="6025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994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Nuetral Background ">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rgbClr val="F9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6" name="Rectangle 5">
            <a:extLst>
              <a:ext uri="{FF2B5EF4-FFF2-40B4-BE49-F238E27FC236}">
                <a16:creationId xmlns:a16="http://schemas.microsoft.com/office/drawing/2014/main" id="{62DF9F34-7CF5-4A22-8F9E-FC1F6FCBB0BC}"/>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1 Activity</a:t>
            </a:r>
            <a:endParaRPr lang="en-US" sz="600" dirty="0">
              <a:solidFill>
                <a:schemeClr val="bg1"/>
              </a:solidFill>
            </a:endParaRPr>
          </a:p>
        </p:txBody>
      </p:sp>
      <p:sp>
        <p:nvSpPr>
          <p:cNvPr id="7" name="Rectangle 6">
            <a:extLst>
              <a:ext uri="{FF2B5EF4-FFF2-40B4-BE49-F238E27FC236}">
                <a16:creationId xmlns:a16="http://schemas.microsoft.com/office/drawing/2014/main" id="{7CE83EB6-7521-6116-0126-70C1556078C5}"/>
              </a:ext>
            </a:extLst>
          </p:cNvPr>
          <p:cNvSpPr/>
          <p:nvPr userDrawn="1"/>
        </p:nvSpPr>
        <p:spPr>
          <a:xfrm>
            <a:off x="1095375" y="195221"/>
            <a:ext cx="1133475" cy="2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JEDI Discussion Activity</a:t>
            </a:r>
          </a:p>
        </p:txBody>
      </p:sp>
    </p:spTree>
    <p:extLst>
      <p:ext uri="{BB962C8B-B14F-4D97-AF65-F5344CB8AC3E}">
        <p14:creationId xmlns:p14="http://schemas.microsoft.com/office/powerpoint/2010/main" val="331303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Light Nuetral / Acc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rgbClr val="F4EC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DA54"/>
                </a:solidFill>
              </a:rPr>
              <a:t>c</a:t>
            </a:r>
          </a:p>
        </p:txBody>
      </p:sp>
      <p:sp>
        <p:nvSpPr>
          <p:cNvPr id="9" name="Rectangle 8">
            <a:extLst>
              <a:ext uri="{FF2B5EF4-FFF2-40B4-BE49-F238E27FC236}">
                <a16:creationId xmlns:a16="http://schemas.microsoft.com/office/drawing/2014/main" id="{2061D193-6C5D-2811-CF46-B33725276F57}"/>
              </a:ext>
            </a:extLst>
          </p:cNvPr>
          <p:cNvSpPr/>
          <p:nvPr userDrawn="1"/>
        </p:nvSpPr>
        <p:spPr>
          <a:xfrm>
            <a:off x="5184742" y="618837"/>
            <a:ext cx="6814219" cy="6029614"/>
          </a:xfrm>
          <a:prstGeom prst="rect">
            <a:avLst/>
          </a:prstGeom>
          <a:solidFill>
            <a:srgbClr val="2DA39D"/>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6" name="Rectangle 5">
            <a:extLst>
              <a:ext uri="{FF2B5EF4-FFF2-40B4-BE49-F238E27FC236}">
                <a16:creationId xmlns:a16="http://schemas.microsoft.com/office/drawing/2014/main" id="{7CB2E059-B046-C2E4-DF64-87D7126DEA4B}"/>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1 Activity</a:t>
            </a:r>
            <a:endParaRPr lang="en-US" sz="600" dirty="0">
              <a:solidFill>
                <a:schemeClr val="bg1"/>
              </a:solidFill>
            </a:endParaRPr>
          </a:p>
        </p:txBody>
      </p:sp>
      <p:sp>
        <p:nvSpPr>
          <p:cNvPr id="7" name="Rectangle 6">
            <a:extLst>
              <a:ext uri="{FF2B5EF4-FFF2-40B4-BE49-F238E27FC236}">
                <a16:creationId xmlns:a16="http://schemas.microsoft.com/office/drawing/2014/main" id="{794132DC-3B8D-79F5-7E2B-E0B948646548}"/>
              </a:ext>
            </a:extLst>
          </p:cNvPr>
          <p:cNvSpPr/>
          <p:nvPr userDrawn="1"/>
        </p:nvSpPr>
        <p:spPr>
          <a:xfrm>
            <a:off x="1095375" y="195221"/>
            <a:ext cx="1133475" cy="2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JEDI Discussion Activity</a:t>
            </a:r>
          </a:p>
        </p:txBody>
      </p:sp>
    </p:spTree>
    <p:extLst>
      <p:ext uri="{BB962C8B-B14F-4D97-AF65-F5344CB8AC3E}">
        <p14:creationId xmlns:p14="http://schemas.microsoft.com/office/powerpoint/2010/main" val="136806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Background / Dark">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DA54"/>
                </a:solidFill>
              </a:rPr>
              <a:t>c</a:t>
            </a:r>
          </a:p>
        </p:txBody>
      </p:sp>
      <p:sp>
        <p:nvSpPr>
          <p:cNvPr id="9" name="Rectangle 8">
            <a:extLst>
              <a:ext uri="{FF2B5EF4-FFF2-40B4-BE49-F238E27FC236}">
                <a16:creationId xmlns:a16="http://schemas.microsoft.com/office/drawing/2014/main" id="{2061D193-6C5D-2811-CF46-B33725276F57}"/>
              </a:ext>
            </a:extLst>
          </p:cNvPr>
          <p:cNvSpPr/>
          <p:nvPr userDrawn="1"/>
        </p:nvSpPr>
        <p:spPr>
          <a:xfrm>
            <a:off x="5184742" y="618837"/>
            <a:ext cx="6814219" cy="6029614"/>
          </a:xfrm>
          <a:prstGeom prst="rect">
            <a:avLst/>
          </a:prstGeom>
          <a:solidFill>
            <a:srgbClr val="2DA39D"/>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6" name="Rectangle 5">
            <a:extLst>
              <a:ext uri="{FF2B5EF4-FFF2-40B4-BE49-F238E27FC236}">
                <a16:creationId xmlns:a16="http://schemas.microsoft.com/office/drawing/2014/main" id="{7CB2E059-B046-C2E4-DF64-87D7126DEA4B}"/>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1 Activity</a:t>
            </a:r>
            <a:endParaRPr lang="en-US" sz="600" dirty="0">
              <a:solidFill>
                <a:schemeClr val="bg1"/>
              </a:solidFill>
            </a:endParaRPr>
          </a:p>
        </p:txBody>
      </p:sp>
      <p:sp>
        <p:nvSpPr>
          <p:cNvPr id="7" name="Rectangle 6">
            <a:extLst>
              <a:ext uri="{FF2B5EF4-FFF2-40B4-BE49-F238E27FC236}">
                <a16:creationId xmlns:a16="http://schemas.microsoft.com/office/drawing/2014/main" id="{794132DC-3B8D-79F5-7E2B-E0B948646548}"/>
              </a:ext>
            </a:extLst>
          </p:cNvPr>
          <p:cNvSpPr/>
          <p:nvPr userDrawn="1"/>
        </p:nvSpPr>
        <p:spPr>
          <a:xfrm>
            <a:off x="1095375" y="195221"/>
            <a:ext cx="1133475" cy="2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JEDI Discussion Activity</a:t>
            </a:r>
          </a:p>
        </p:txBody>
      </p:sp>
    </p:spTree>
    <p:extLst>
      <p:ext uri="{BB962C8B-B14F-4D97-AF65-F5344CB8AC3E}">
        <p14:creationId xmlns:p14="http://schemas.microsoft.com/office/powerpoint/2010/main" val="77780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Divider Slide">
    <p:spTree>
      <p:nvGrpSpPr>
        <p:cNvPr id="1" name=""/>
        <p:cNvGrpSpPr/>
        <p:nvPr/>
      </p:nvGrpSpPr>
      <p:grpSpPr>
        <a:xfrm>
          <a:off x="0" y="0"/>
          <a:ext cx="0" cy="0"/>
          <a:chOff x="0" y="0"/>
          <a:chExt cx="0" cy="0"/>
        </a:xfrm>
      </p:grpSpPr>
      <p:sp>
        <p:nvSpPr>
          <p:cNvPr id="4" name="Pentagon 48">
            <a:extLst>
              <a:ext uri="{FF2B5EF4-FFF2-40B4-BE49-F238E27FC236}">
                <a16:creationId xmlns:a16="http://schemas.microsoft.com/office/drawing/2014/main" id="{8A56F6C6-0C47-4C6E-8B25-EFDA2A446249}"/>
              </a:ext>
            </a:extLst>
          </p:cNvPr>
          <p:cNvSpPr/>
          <p:nvPr userDrawn="1"/>
        </p:nvSpPr>
        <p:spPr>
          <a:xfrm>
            <a:off x="193039" y="195221"/>
            <a:ext cx="11816081" cy="6449419"/>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p>
            <a:pPr algn="ctr"/>
            <a:endParaRPr lang="en-US">
              <a:solidFill>
                <a:srgbClr val="54DA54"/>
              </a:solidFill>
            </a:endParaRPr>
          </a:p>
        </p:txBody>
      </p:sp>
      <p:sp>
        <p:nvSpPr>
          <p:cNvPr id="7" name="Slide Number Placeholder 6">
            <a:extLst>
              <a:ext uri="{FF2B5EF4-FFF2-40B4-BE49-F238E27FC236}">
                <a16:creationId xmlns:a16="http://schemas.microsoft.com/office/drawing/2014/main" id="{339CD1DB-65B1-4942-9AD9-3F705BF62063}"/>
              </a:ext>
            </a:extLst>
          </p:cNvPr>
          <p:cNvSpPr>
            <a:spLocks noGrp="1"/>
          </p:cNvSpPr>
          <p:nvPr>
            <p:ph type="sldNum" sz="quarter" idx="10"/>
          </p:nvPr>
        </p:nvSpPr>
        <p:spPr>
          <a:xfrm>
            <a:off x="11201400" y="195221"/>
            <a:ext cx="797560" cy="300079"/>
          </a:xfrm>
          <a:prstGeom prst="rect">
            <a:avLst/>
          </a:prstGeom>
        </p:spPr>
        <p:txBody>
          <a:bodyPr tIns="0" rIns="182880" bIns="0" anchor="b" anchorCtr="0"/>
          <a:lstStyle>
            <a:lvl1pPr>
              <a:defRPr sz="800" b="1">
                <a:solidFill>
                  <a:schemeClr val="bg1"/>
                </a:solidFill>
              </a:defRPr>
            </a:lvl1pPr>
          </a:lstStyle>
          <a:p>
            <a:fld id="{397FDA30-B8BA-4453-AFC9-28FC6CA5AD01}" type="slidenum">
              <a:rPr lang="en-GB" smtClean="0"/>
              <a:pPr/>
              <a:t>‹#›</a:t>
            </a:fld>
            <a:endParaRPr lang="en-GB" dirty="0"/>
          </a:p>
        </p:txBody>
      </p:sp>
      <p:sp>
        <p:nvSpPr>
          <p:cNvPr id="9" name="Rectangle 8">
            <a:extLst>
              <a:ext uri="{FF2B5EF4-FFF2-40B4-BE49-F238E27FC236}">
                <a16:creationId xmlns:a16="http://schemas.microsoft.com/office/drawing/2014/main" id="{C43C2447-3218-6BC0-43FE-C441FC1065A7}"/>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1 Activity</a:t>
            </a:r>
            <a:endParaRPr lang="en-US" sz="600" dirty="0">
              <a:solidFill>
                <a:schemeClr val="bg1"/>
              </a:solidFill>
            </a:endParaRPr>
          </a:p>
        </p:txBody>
      </p:sp>
      <p:sp>
        <p:nvSpPr>
          <p:cNvPr id="12" name="Rectangle 11">
            <a:extLst>
              <a:ext uri="{FF2B5EF4-FFF2-40B4-BE49-F238E27FC236}">
                <a16:creationId xmlns:a16="http://schemas.microsoft.com/office/drawing/2014/main" id="{80024723-BB80-F2A9-135E-34ABCC1FD392}"/>
              </a:ext>
            </a:extLst>
          </p:cNvPr>
          <p:cNvSpPr/>
          <p:nvPr userDrawn="1"/>
        </p:nvSpPr>
        <p:spPr>
          <a:xfrm>
            <a:off x="1095375" y="195221"/>
            <a:ext cx="1133475" cy="282299"/>
          </a:xfrm>
          <a:prstGeom prst="rect">
            <a:avLst/>
          </a:prstGeom>
          <a:solidFill>
            <a:srgbClr val="25888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JEDI Discussion Activity</a:t>
            </a:r>
          </a:p>
        </p:txBody>
      </p:sp>
    </p:spTree>
    <p:extLst>
      <p:ext uri="{BB962C8B-B14F-4D97-AF65-F5344CB8AC3E}">
        <p14:creationId xmlns:p14="http://schemas.microsoft.com/office/powerpoint/2010/main" val="115791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8" r:id="rId3"/>
    <p:sldLayoutId id="2147483676" r:id="rId4"/>
    <p:sldLayoutId id="2147483675" r:id="rId5"/>
    <p:sldLayoutId id="2147483677" r:id="rId6"/>
    <p:sldLayoutId id="214748367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0DB75EA4-3FC1-456A-B17D-A4C4DA422469}"/>
              </a:ext>
            </a:extLst>
          </p:cNvPr>
          <p:cNvSpPr/>
          <p:nvPr/>
        </p:nvSpPr>
        <p:spPr>
          <a:xfrm>
            <a:off x="1749147" y="2132995"/>
            <a:ext cx="20572" cy="20576"/>
          </a:xfrm>
          <a:custGeom>
            <a:avLst/>
            <a:gdLst/>
            <a:ahLst/>
            <a:cxnLst/>
            <a:rect l="l" t="t" r="r" b="b"/>
            <a:pathLst>
              <a:path w="20572" h="20576"/>
            </a:pathLst>
          </a:custGeom>
          <a:solidFill>
            <a:schemeClr val="bg1"/>
          </a:solidFill>
          <a:ln w="5122" cap="flat">
            <a:solidFill>
              <a:srgbClr val="000000"/>
            </a:solidFill>
            <a:prstDash val="solid"/>
            <a:miter/>
          </a:ln>
        </p:spPr>
        <p:txBody>
          <a:bodyPr rtlCol="0" anchor="ctr"/>
          <a:lstStyle/>
          <a:p>
            <a:endParaRPr lang="en-GB"/>
          </a:p>
        </p:txBody>
      </p:sp>
      <p:sp>
        <p:nvSpPr>
          <p:cNvPr id="4" name="Title 1">
            <a:extLst>
              <a:ext uri="{FF2B5EF4-FFF2-40B4-BE49-F238E27FC236}">
                <a16:creationId xmlns:a16="http://schemas.microsoft.com/office/drawing/2014/main" id="{67A1F885-8834-433D-B850-E8FBBA1F023B}"/>
              </a:ext>
            </a:extLst>
          </p:cNvPr>
          <p:cNvSpPr txBox="1">
            <a:spLocks/>
          </p:cNvSpPr>
          <p:nvPr/>
        </p:nvSpPr>
        <p:spPr>
          <a:xfrm>
            <a:off x="4414098" y="2216256"/>
            <a:ext cx="5443394" cy="1464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000" b="1" dirty="0">
                <a:solidFill>
                  <a:schemeClr val="bg1"/>
                </a:solidFill>
                <a:cs typeface="Calibri Light"/>
              </a:rPr>
              <a:t>JEDI Discussion Activity</a:t>
            </a:r>
            <a:endParaRPr lang="en-US" sz="5000" b="1" dirty="0">
              <a:solidFill>
                <a:schemeClr val="bg1"/>
              </a:solidFill>
            </a:endParaRPr>
          </a:p>
        </p:txBody>
      </p:sp>
      <p:pic>
        <p:nvPicPr>
          <p:cNvPr id="7" name="Graphic 6">
            <a:extLst>
              <a:ext uri="{FF2B5EF4-FFF2-40B4-BE49-F238E27FC236}">
                <a16:creationId xmlns:a16="http://schemas.microsoft.com/office/drawing/2014/main" id="{E689A1B2-DE13-6449-CDE1-22F156BD49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880" y="2380380"/>
            <a:ext cx="1394646" cy="1280160"/>
          </a:xfrm>
          <a:prstGeom prst="rect">
            <a:avLst/>
          </a:prstGeom>
        </p:spPr>
      </p:pic>
    </p:spTree>
    <p:extLst>
      <p:ext uri="{BB962C8B-B14F-4D97-AF65-F5344CB8AC3E}">
        <p14:creationId xmlns:p14="http://schemas.microsoft.com/office/powerpoint/2010/main" val="427997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44DE9C-B416-7789-214E-B83702DD571A}"/>
              </a:ext>
            </a:extLst>
          </p:cNvPr>
          <p:cNvSpPr>
            <a:spLocks noGrp="1"/>
          </p:cNvSpPr>
          <p:nvPr>
            <p:ph type="sldNum" sz="quarter" idx="10"/>
          </p:nvPr>
        </p:nvSpPr>
        <p:spPr/>
        <p:txBody>
          <a:bodyPr/>
          <a:lstStyle/>
          <a:p>
            <a:fld id="{330EA680-D336-4FF7-8B7A-9848BB0A1C32}" type="slidenum">
              <a:rPr lang="en-US" smtClean="0"/>
              <a:t>10</a:t>
            </a:fld>
            <a:endParaRPr lang="en-US"/>
          </a:p>
        </p:txBody>
      </p:sp>
      <p:sp>
        <p:nvSpPr>
          <p:cNvPr id="9" name="Content Placeholder 8">
            <a:extLst>
              <a:ext uri="{FF2B5EF4-FFF2-40B4-BE49-F238E27FC236}">
                <a16:creationId xmlns:a16="http://schemas.microsoft.com/office/drawing/2014/main" id="{1D81B94E-7BA3-4BB9-99E3-AE565C452E48}"/>
              </a:ext>
            </a:extLst>
          </p:cNvPr>
          <p:cNvSpPr>
            <a:spLocks noGrp="1"/>
          </p:cNvSpPr>
          <p:nvPr>
            <p:ph idx="4294967295"/>
          </p:nvPr>
        </p:nvSpPr>
        <p:spPr>
          <a:xfrm>
            <a:off x="3049588" y="2497138"/>
            <a:ext cx="9142412" cy="3216275"/>
          </a:xfrm>
        </p:spPr>
        <p:txBody>
          <a:bodyPr vert="horz" lIns="91440" tIns="45720" rIns="91440" bIns="45720" rtlCol="0" anchor="t">
            <a:normAutofit/>
          </a:bodyPr>
          <a:lstStyle/>
          <a:p>
            <a:pPr marL="0" indent="0">
              <a:buNone/>
            </a:pPr>
            <a:endParaRPr lang="en-US" sz="2400" dirty="0">
              <a:latin typeface="Arial Nova"/>
              <a:cs typeface="Calibri" panose="020F0502020204030204"/>
            </a:endParaRPr>
          </a:p>
          <a:p>
            <a:endParaRPr lang="en-US" sz="2200">
              <a:cs typeface="Calibri" panose="020F0502020204030204"/>
            </a:endParaRPr>
          </a:p>
        </p:txBody>
      </p:sp>
      <p:sp>
        <p:nvSpPr>
          <p:cNvPr id="7" name="Title 1">
            <a:extLst>
              <a:ext uri="{FF2B5EF4-FFF2-40B4-BE49-F238E27FC236}">
                <a16:creationId xmlns:a16="http://schemas.microsoft.com/office/drawing/2014/main" id="{4718EB9E-664C-5FE6-94FB-8B6A91E95395}"/>
              </a:ext>
            </a:extLst>
          </p:cNvPr>
          <p:cNvSpPr txBox="1">
            <a:spLocks/>
          </p:cNvSpPr>
          <p:nvPr/>
        </p:nvSpPr>
        <p:spPr>
          <a:xfrm>
            <a:off x="712404" y="3225210"/>
            <a:ext cx="3017520" cy="7715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bg1"/>
                </a:solidFill>
                <a:cs typeface="Calibri Light"/>
              </a:rPr>
              <a:t>Inclusion</a:t>
            </a:r>
          </a:p>
        </p:txBody>
      </p:sp>
      <p:graphicFrame>
        <p:nvGraphicFramePr>
          <p:cNvPr id="10" name="Table 9">
            <a:extLst>
              <a:ext uri="{FF2B5EF4-FFF2-40B4-BE49-F238E27FC236}">
                <a16:creationId xmlns:a16="http://schemas.microsoft.com/office/drawing/2014/main" id="{2CA3666E-BEB4-190A-DDF2-3934D75D63DA}"/>
              </a:ext>
            </a:extLst>
          </p:cNvPr>
          <p:cNvGraphicFramePr>
            <a:graphicFrameLocks noGrp="1"/>
          </p:cNvGraphicFramePr>
          <p:nvPr>
            <p:extLst>
              <p:ext uri="{D42A27DB-BD31-4B8C-83A1-F6EECF244321}">
                <p14:modId xmlns:p14="http://schemas.microsoft.com/office/powerpoint/2010/main" val="3806326583"/>
              </p:ext>
            </p:extLst>
          </p:nvPr>
        </p:nvGraphicFramePr>
        <p:xfrm>
          <a:off x="4950501" y="1626726"/>
          <a:ext cx="6426926" cy="928223"/>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Intentionally and authentically fostering a sense of belonging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1" name="Table 10">
            <a:extLst>
              <a:ext uri="{FF2B5EF4-FFF2-40B4-BE49-F238E27FC236}">
                <a16:creationId xmlns:a16="http://schemas.microsoft.com/office/drawing/2014/main" id="{4BCC86AE-25E8-B79D-8EF6-36971DA0B0EE}"/>
              </a:ext>
            </a:extLst>
          </p:cNvPr>
          <p:cNvGraphicFramePr>
            <a:graphicFrameLocks noGrp="1"/>
          </p:cNvGraphicFramePr>
          <p:nvPr>
            <p:extLst>
              <p:ext uri="{D42A27DB-BD31-4B8C-83A1-F6EECF244321}">
                <p14:modId xmlns:p14="http://schemas.microsoft.com/office/powerpoint/2010/main" val="3296249401"/>
              </p:ext>
            </p:extLst>
          </p:nvPr>
        </p:nvGraphicFramePr>
        <p:xfrm>
          <a:off x="4950501" y="2665012"/>
          <a:ext cx="6426926" cy="1643698"/>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Bringing traditionally marginalized individuals or groups into processes, activities and decision-making, sharing power, and amplifying the voices of those who experience more barriers based on their identities.</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2" name="Table 11">
            <a:extLst>
              <a:ext uri="{FF2B5EF4-FFF2-40B4-BE49-F238E27FC236}">
                <a16:creationId xmlns:a16="http://schemas.microsoft.com/office/drawing/2014/main" id="{DB48C07E-291A-7C74-A1D1-AE57DAB0057E}"/>
              </a:ext>
            </a:extLst>
          </p:cNvPr>
          <p:cNvGraphicFramePr>
            <a:graphicFrameLocks noGrp="1"/>
          </p:cNvGraphicFramePr>
          <p:nvPr>
            <p:extLst>
              <p:ext uri="{D42A27DB-BD31-4B8C-83A1-F6EECF244321}">
                <p14:modId xmlns:p14="http://schemas.microsoft.com/office/powerpoint/2010/main" val="1493855773"/>
              </p:ext>
            </p:extLst>
          </p:nvPr>
        </p:nvGraphicFramePr>
        <p:xfrm>
          <a:off x="4950501" y="4418773"/>
          <a:ext cx="6426926" cy="1087692"/>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Recognizing the dignity of all and valuing individuals’ unique qualities and strengths.</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19" name="Left Brace 18">
            <a:extLst>
              <a:ext uri="{FF2B5EF4-FFF2-40B4-BE49-F238E27FC236}">
                <a16:creationId xmlns:a16="http://schemas.microsoft.com/office/drawing/2014/main" id="{49FDACC7-4E7F-1117-107D-E0362BDAFE83}"/>
              </a:ext>
            </a:extLst>
          </p:cNvPr>
          <p:cNvSpPr/>
          <p:nvPr/>
        </p:nvSpPr>
        <p:spPr>
          <a:xfrm>
            <a:off x="4320376" y="1454600"/>
            <a:ext cx="898393" cy="4221372"/>
          </a:xfrm>
          <a:prstGeom prst="leftBrace">
            <a:avLst>
              <a:gd name="adj1" fmla="val 0"/>
              <a:gd name="adj2" fmla="val 50000"/>
            </a:avLst>
          </a:prstGeom>
          <a:ln>
            <a:solidFill>
              <a:schemeClr val="accent4">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7408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822CB2-87D0-C832-DC30-AF392A635F98}"/>
              </a:ext>
            </a:extLst>
          </p:cNvPr>
          <p:cNvSpPr>
            <a:spLocks noGrp="1"/>
          </p:cNvSpPr>
          <p:nvPr>
            <p:ph type="sldNum" sz="quarter" idx="10"/>
          </p:nvPr>
        </p:nvSpPr>
        <p:spPr/>
        <p:txBody>
          <a:bodyPr/>
          <a:lstStyle/>
          <a:p>
            <a:fld id="{330EA680-D336-4FF7-8B7A-9848BB0A1C32}" type="slidenum">
              <a:rPr lang="en-US" smtClean="0"/>
              <a:t>11</a:t>
            </a:fld>
            <a:endParaRPr lang="en-US"/>
          </a:p>
        </p:txBody>
      </p:sp>
      <p:sp>
        <p:nvSpPr>
          <p:cNvPr id="9" name="Content Placeholder 8">
            <a:extLst>
              <a:ext uri="{FF2B5EF4-FFF2-40B4-BE49-F238E27FC236}">
                <a16:creationId xmlns:a16="http://schemas.microsoft.com/office/drawing/2014/main" id="{1D81B94E-7BA3-4BB9-99E3-AE565C452E48}"/>
              </a:ext>
            </a:extLst>
          </p:cNvPr>
          <p:cNvSpPr>
            <a:spLocks noGrp="1"/>
          </p:cNvSpPr>
          <p:nvPr>
            <p:ph idx="4294967295"/>
          </p:nvPr>
        </p:nvSpPr>
        <p:spPr>
          <a:xfrm>
            <a:off x="3049588" y="2497138"/>
            <a:ext cx="9142412" cy="3216275"/>
          </a:xfrm>
        </p:spPr>
        <p:txBody>
          <a:bodyPr vert="horz" lIns="91440" tIns="45720" rIns="91440" bIns="45720" rtlCol="0" anchor="t">
            <a:normAutofit/>
          </a:bodyPr>
          <a:lstStyle/>
          <a:p>
            <a:pPr marL="0" indent="0">
              <a:buNone/>
            </a:pPr>
            <a:endParaRPr lang="en-US" sz="2400" dirty="0">
              <a:latin typeface="Arial Nova"/>
              <a:cs typeface="Calibri" panose="020F0502020204030204"/>
            </a:endParaRPr>
          </a:p>
          <a:p>
            <a:endParaRPr lang="en-US" sz="2200">
              <a:cs typeface="Calibri" panose="020F0502020204030204"/>
            </a:endParaRPr>
          </a:p>
        </p:txBody>
      </p:sp>
      <p:sp>
        <p:nvSpPr>
          <p:cNvPr id="7" name="Title 1">
            <a:extLst>
              <a:ext uri="{FF2B5EF4-FFF2-40B4-BE49-F238E27FC236}">
                <a16:creationId xmlns:a16="http://schemas.microsoft.com/office/drawing/2014/main" id="{4CCBC47C-825D-D127-265A-271C0C959A71}"/>
              </a:ext>
            </a:extLst>
          </p:cNvPr>
          <p:cNvSpPr txBox="1">
            <a:spLocks/>
          </p:cNvSpPr>
          <p:nvPr/>
        </p:nvSpPr>
        <p:spPr>
          <a:xfrm>
            <a:off x="768318" y="3225210"/>
            <a:ext cx="3017520" cy="7715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bg1"/>
                </a:solidFill>
                <a:cs typeface="Calibri Light"/>
              </a:rPr>
              <a:t>Equity </a:t>
            </a:r>
          </a:p>
        </p:txBody>
      </p:sp>
      <p:graphicFrame>
        <p:nvGraphicFramePr>
          <p:cNvPr id="10" name="Table 9">
            <a:extLst>
              <a:ext uri="{FF2B5EF4-FFF2-40B4-BE49-F238E27FC236}">
                <a16:creationId xmlns:a16="http://schemas.microsoft.com/office/drawing/2014/main" id="{ADC34772-D731-0367-C99F-704F42B02D1F}"/>
              </a:ext>
            </a:extLst>
          </p:cNvPr>
          <p:cNvGraphicFramePr>
            <a:graphicFrameLocks noGrp="1"/>
          </p:cNvGraphicFramePr>
          <p:nvPr>
            <p:extLst>
              <p:ext uri="{D42A27DB-BD31-4B8C-83A1-F6EECF244321}">
                <p14:modId xmlns:p14="http://schemas.microsoft.com/office/powerpoint/2010/main" val="3700715941"/>
              </p:ext>
            </p:extLst>
          </p:nvPr>
        </p:nvGraphicFramePr>
        <p:xfrm>
          <a:off x="4950501" y="1636170"/>
          <a:ext cx="6426926" cy="1087692"/>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Everyone, no matter who they are or where they come from, has the opportunity to thrive (and not just survive).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1" name="Table 10">
            <a:extLst>
              <a:ext uri="{FF2B5EF4-FFF2-40B4-BE49-F238E27FC236}">
                <a16:creationId xmlns:a16="http://schemas.microsoft.com/office/drawing/2014/main" id="{61AF05E4-4908-A03D-954D-6D6F2AC83EDA}"/>
              </a:ext>
            </a:extLst>
          </p:cNvPr>
          <p:cNvGraphicFramePr>
            <a:graphicFrameLocks noGrp="1"/>
          </p:cNvGraphicFramePr>
          <p:nvPr>
            <p:extLst>
              <p:ext uri="{D42A27DB-BD31-4B8C-83A1-F6EECF244321}">
                <p14:modId xmlns:p14="http://schemas.microsoft.com/office/powerpoint/2010/main" val="2396826475"/>
              </p:ext>
            </p:extLst>
          </p:nvPr>
        </p:nvGraphicFramePr>
        <p:xfrm>
          <a:off x="4950501" y="2880375"/>
          <a:ext cx="6426926" cy="1365695"/>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Requires removing barriers to health and wellbeing, such as poverty, discrimination, or lack of access to safe housing, as well as repairing systemic injustices across systems.</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2" name="Table 11">
            <a:extLst>
              <a:ext uri="{FF2B5EF4-FFF2-40B4-BE49-F238E27FC236}">
                <a16:creationId xmlns:a16="http://schemas.microsoft.com/office/drawing/2014/main" id="{2B6E66BD-410B-5E15-8F3C-4F8F00EA2E9F}"/>
              </a:ext>
            </a:extLst>
          </p:cNvPr>
          <p:cNvGraphicFramePr>
            <a:graphicFrameLocks noGrp="1"/>
          </p:cNvGraphicFramePr>
          <p:nvPr>
            <p:extLst>
              <p:ext uri="{D42A27DB-BD31-4B8C-83A1-F6EECF244321}">
                <p14:modId xmlns:p14="http://schemas.microsoft.com/office/powerpoint/2010/main" val="2210306754"/>
              </p:ext>
            </p:extLst>
          </p:nvPr>
        </p:nvGraphicFramePr>
        <p:xfrm>
          <a:off x="4950500" y="4402583"/>
          <a:ext cx="6426926" cy="1087692"/>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Racial equity means that one’s racial identity does not predict one’s health, social, or economic outcomes.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18" name="Left Brace 17">
            <a:extLst>
              <a:ext uri="{FF2B5EF4-FFF2-40B4-BE49-F238E27FC236}">
                <a16:creationId xmlns:a16="http://schemas.microsoft.com/office/drawing/2014/main" id="{AF9C9220-37DC-407A-1C70-C2EC6A3FC614}"/>
              </a:ext>
            </a:extLst>
          </p:cNvPr>
          <p:cNvSpPr/>
          <p:nvPr/>
        </p:nvSpPr>
        <p:spPr>
          <a:xfrm>
            <a:off x="4320376" y="1454600"/>
            <a:ext cx="898393" cy="4221372"/>
          </a:xfrm>
          <a:prstGeom prst="leftBrace">
            <a:avLst>
              <a:gd name="adj1" fmla="val 0"/>
              <a:gd name="adj2" fmla="val 50000"/>
            </a:avLst>
          </a:prstGeom>
          <a:ln>
            <a:solidFill>
              <a:schemeClr val="accent4">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516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4909EA-50E0-762D-E8EF-61FC3DA8DD7A}"/>
              </a:ext>
            </a:extLst>
          </p:cNvPr>
          <p:cNvSpPr>
            <a:spLocks noGrp="1"/>
          </p:cNvSpPr>
          <p:nvPr>
            <p:ph type="sldNum" sz="quarter" idx="10"/>
          </p:nvPr>
        </p:nvSpPr>
        <p:spPr/>
        <p:txBody>
          <a:bodyPr/>
          <a:lstStyle/>
          <a:p>
            <a:fld id="{330EA680-D336-4FF7-8B7A-9848BB0A1C32}" type="slidenum">
              <a:rPr lang="en-US" smtClean="0"/>
              <a:t>12</a:t>
            </a:fld>
            <a:endParaRPr lang="en-US"/>
          </a:p>
        </p:txBody>
      </p:sp>
      <p:sp>
        <p:nvSpPr>
          <p:cNvPr id="9" name="Content Placeholder 8">
            <a:extLst>
              <a:ext uri="{FF2B5EF4-FFF2-40B4-BE49-F238E27FC236}">
                <a16:creationId xmlns:a16="http://schemas.microsoft.com/office/drawing/2014/main" id="{1D81B94E-7BA3-4BB9-99E3-AE565C452E48}"/>
              </a:ext>
            </a:extLst>
          </p:cNvPr>
          <p:cNvSpPr>
            <a:spLocks noGrp="1"/>
          </p:cNvSpPr>
          <p:nvPr>
            <p:ph idx="4294967295"/>
          </p:nvPr>
        </p:nvSpPr>
        <p:spPr>
          <a:xfrm>
            <a:off x="3049588" y="2497138"/>
            <a:ext cx="9142412" cy="3216275"/>
          </a:xfrm>
        </p:spPr>
        <p:txBody>
          <a:bodyPr vert="horz" lIns="91440" tIns="45720" rIns="91440" bIns="45720" rtlCol="0" anchor="t">
            <a:normAutofit/>
          </a:bodyPr>
          <a:lstStyle/>
          <a:p>
            <a:pPr marL="0" indent="0">
              <a:buNone/>
            </a:pPr>
            <a:endParaRPr lang="en-US" sz="2400" dirty="0">
              <a:latin typeface="Arial Nova"/>
              <a:cs typeface="Calibri" panose="020F0502020204030204"/>
            </a:endParaRPr>
          </a:p>
          <a:p>
            <a:endParaRPr lang="en-US" sz="2200">
              <a:cs typeface="Calibri" panose="020F0502020204030204"/>
            </a:endParaRPr>
          </a:p>
        </p:txBody>
      </p:sp>
      <p:sp>
        <p:nvSpPr>
          <p:cNvPr id="7" name="Title 1">
            <a:extLst>
              <a:ext uri="{FF2B5EF4-FFF2-40B4-BE49-F238E27FC236}">
                <a16:creationId xmlns:a16="http://schemas.microsoft.com/office/drawing/2014/main" id="{0B38A17B-36F8-61BA-CEBC-418207E78B4C}"/>
              </a:ext>
            </a:extLst>
          </p:cNvPr>
          <p:cNvSpPr txBox="1">
            <a:spLocks/>
          </p:cNvSpPr>
          <p:nvPr/>
        </p:nvSpPr>
        <p:spPr>
          <a:xfrm>
            <a:off x="836341" y="3225210"/>
            <a:ext cx="3017520" cy="7715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bg1"/>
                </a:solidFill>
                <a:cs typeface="Calibri Light"/>
              </a:rPr>
              <a:t>Justice </a:t>
            </a:r>
          </a:p>
        </p:txBody>
      </p:sp>
      <p:graphicFrame>
        <p:nvGraphicFramePr>
          <p:cNvPr id="10" name="Table 9">
            <a:extLst>
              <a:ext uri="{FF2B5EF4-FFF2-40B4-BE49-F238E27FC236}">
                <a16:creationId xmlns:a16="http://schemas.microsoft.com/office/drawing/2014/main" id="{60493A2E-E651-1D31-3876-309F5896D5B1}"/>
              </a:ext>
            </a:extLst>
          </p:cNvPr>
          <p:cNvGraphicFramePr>
            <a:graphicFrameLocks noGrp="1"/>
          </p:cNvGraphicFramePr>
          <p:nvPr>
            <p:extLst>
              <p:ext uri="{D42A27DB-BD31-4B8C-83A1-F6EECF244321}">
                <p14:modId xmlns:p14="http://schemas.microsoft.com/office/powerpoint/2010/main" val="3881803911"/>
              </p:ext>
            </p:extLst>
          </p:nvPr>
        </p:nvGraphicFramePr>
        <p:xfrm>
          <a:off x="4966008" y="1218157"/>
          <a:ext cx="6426926" cy="1087692"/>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People of all backgrounds are systematically treated with dignity and fairness.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1" name="Table 10">
            <a:extLst>
              <a:ext uri="{FF2B5EF4-FFF2-40B4-BE49-F238E27FC236}">
                <a16:creationId xmlns:a16="http://schemas.microsoft.com/office/drawing/2014/main" id="{3F05E1AA-3A80-C02F-7FD2-D7ACC22191E7}"/>
              </a:ext>
            </a:extLst>
          </p:cNvPr>
          <p:cNvGraphicFramePr>
            <a:graphicFrameLocks noGrp="1"/>
          </p:cNvGraphicFramePr>
          <p:nvPr>
            <p:extLst>
              <p:ext uri="{D42A27DB-BD31-4B8C-83A1-F6EECF244321}">
                <p14:modId xmlns:p14="http://schemas.microsoft.com/office/powerpoint/2010/main" val="3628032977"/>
              </p:ext>
            </p:extLst>
          </p:nvPr>
        </p:nvGraphicFramePr>
        <p:xfrm>
          <a:off x="4966008" y="2427953"/>
          <a:ext cx="6426926" cy="1365695"/>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Occurs when all individuals’ inherent worth and value is recognized at the level of institutions, policies, and individuals</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2" name="Table 11">
            <a:extLst>
              <a:ext uri="{FF2B5EF4-FFF2-40B4-BE49-F238E27FC236}">
                <a16:creationId xmlns:a16="http://schemas.microsoft.com/office/drawing/2014/main" id="{E9BFAE0D-F65D-B555-475A-A0859915075C}"/>
              </a:ext>
            </a:extLst>
          </p:cNvPr>
          <p:cNvGraphicFramePr>
            <a:graphicFrameLocks noGrp="1"/>
          </p:cNvGraphicFramePr>
          <p:nvPr>
            <p:extLst>
              <p:ext uri="{D42A27DB-BD31-4B8C-83A1-F6EECF244321}">
                <p14:modId xmlns:p14="http://schemas.microsoft.com/office/powerpoint/2010/main" val="2414369941"/>
              </p:ext>
            </p:extLst>
          </p:nvPr>
        </p:nvGraphicFramePr>
        <p:xfrm>
          <a:off x="4966007" y="3905294"/>
          <a:ext cx="6426926" cy="928223"/>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Results in equitable opportunities and outcomes for all</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3" name="Table 12">
            <a:extLst>
              <a:ext uri="{FF2B5EF4-FFF2-40B4-BE49-F238E27FC236}">
                <a16:creationId xmlns:a16="http://schemas.microsoft.com/office/drawing/2014/main" id="{1DADA8EB-D404-AD7A-C6E6-79B73B917305}"/>
              </a:ext>
            </a:extLst>
          </p:cNvPr>
          <p:cNvGraphicFramePr>
            <a:graphicFrameLocks noGrp="1"/>
          </p:cNvGraphicFramePr>
          <p:nvPr>
            <p:extLst>
              <p:ext uri="{D42A27DB-BD31-4B8C-83A1-F6EECF244321}">
                <p14:modId xmlns:p14="http://schemas.microsoft.com/office/powerpoint/2010/main" val="3273290742"/>
              </p:ext>
            </p:extLst>
          </p:nvPr>
        </p:nvGraphicFramePr>
        <p:xfrm>
          <a:off x="4966006" y="4945163"/>
          <a:ext cx="6426926" cy="1087692"/>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Presence of intentional systems, policies, and practices that serve to maintain equity and prevent future inequities.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19" name="Left Brace 18">
            <a:extLst>
              <a:ext uri="{FF2B5EF4-FFF2-40B4-BE49-F238E27FC236}">
                <a16:creationId xmlns:a16="http://schemas.microsoft.com/office/drawing/2014/main" id="{A60B2D8D-8BF2-E6A7-4F09-9BD952F5F76B}"/>
              </a:ext>
            </a:extLst>
          </p:cNvPr>
          <p:cNvSpPr/>
          <p:nvPr/>
        </p:nvSpPr>
        <p:spPr>
          <a:xfrm>
            <a:off x="4320376" y="1019702"/>
            <a:ext cx="898393" cy="5202677"/>
          </a:xfrm>
          <a:prstGeom prst="leftBrace">
            <a:avLst>
              <a:gd name="adj1" fmla="val 0"/>
              <a:gd name="adj2" fmla="val 50000"/>
            </a:avLst>
          </a:prstGeom>
          <a:ln>
            <a:solidFill>
              <a:schemeClr val="accent4">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4548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46FC4-362C-44A0-A602-800B07CB166F}"/>
              </a:ext>
            </a:extLst>
          </p:cNvPr>
          <p:cNvSpPr>
            <a:spLocks noGrp="1"/>
          </p:cNvSpPr>
          <p:nvPr>
            <p:ph type="sldNum" sz="quarter" idx="10"/>
          </p:nvPr>
        </p:nvSpPr>
        <p:spPr/>
        <p:txBody>
          <a:bodyPr/>
          <a:lstStyle/>
          <a:p>
            <a:fld id="{397FDA30-B8BA-4453-AFC9-28FC6CA5AD01}" type="slidenum">
              <a:rPr lang="en-GB" smtClean="0"/>
              <a:pPr/>
              <a:t>13</a:t>
            </a:fld>
            <a:endParaRPr lang="en-GB" dirty="0"/>
          </a:p>
        </p:txBody>
      </p:sp>
      <p:sp>
        <p:nvSpPr>
          <p:cNvPr id="20" name="Title 1">
            <a:extLst>
              <a:ext uri="{FF2B5EF4-FFF2-40B4-BE49-F238E27FC236}">
                <a16:creationId xmlns:a16="http://schemas.microsoft.com/office/drawing/2014/main" id="{DE000BD6-6BEA-4980-B508-5773BEBB8F89}"/>
              </a:ext>
            </a:extLst>
          </p:cNvPr>
          <p:cNvSpPr txBox="1">
            <a:spLocks/>
          </p:cNvSpPr>
          <p:nvPr/>
        </p:nvSpPr>
        <p:spPr>
          <a:xfrm>
            <a:off x="4727585" y="2995091"/>
            <a:ext cx="5129336" cy="89535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000" b="1" dirty="0">
                <a:solidFill>
                  <a:schemeClr val="bg1"/>
                </a:solidFill>
                <a:cs typeface="Calibri Light"/>
              </a:rPr>
              <a:t>Discussion</a:t>
            </a:r>
            <a:endParaRPr lang="en-US" sz="5000" b="1" dirty="0">
              <a:solidFill>
                <a:schemeClr val="bg1"/>
              </a:solidFill>
            </a:endParaRPr>
          </a:p>
        </p:txBody>
      </p:sp>
      <p:pic>
        <p:nvPicPr>
          <p:cNvPr id="6" name="Graphic 5">
            <a:extLst>
              <a:ext uri="{FF2B5EF4-FFF2-40B4-BE49-F238E27FC236}">
                <a16:creationId xmlns:a16="http://schemas.microsoft.com/office/drawing/2014/main" id="{687F1296-EFE2-55D8-080A-8B9F908E9E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6310" y="2867186"/>
            <a:ext cx="1131650" cy="1038753"/>
          </a:xfrm>
          <a:prstGeom prst="rect">
            <a:avLst/>
          </a:prstGeom>
        </p:spPr>
      </p:pic>
    </p:spTree>
    <p:extLst>
      <p:ext uri="{BB962C8B-B14F-4D97-AF65-F5344CB8AC3E}">
        <p14:creationId xmlns:p14="http://schemas.microsoft.com/office/powerpoint/2010/main" val="153008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82E37B-A16D-7D9C-4076-357785F19AE9}"/>
              </a:ext>
            </a:extLst>
          </p:cNvPr>
          <p:cNvSpPr>
            <a:spLocks noGrp="1"/>
          </p:cNvSpPr>
          <p:nvPr>
            <p:ph type="sldNum" sz="quarter" idx="10"/>
          </p:nvPr>
        </p:nvSpPr>
        <p:spPr/>
        <p:txBody>
          <a:bodyPr/>
          <a:lstStyle/>
          <a:p>
            <a:fld id="{330EA680-D336-4FF7-8B7A-9848BB0A1C32}" type="slidenum">
              <a:rPr lang="en-US" smtClean="0"/>
              <a:t>14</a:t>
            </a:fld>
            <a:endParaRPr lang="en-US"/>
          </a:p>
        </p:txBody>
      </p:sp>
      <p:sp>
        <p:nvSpPr>
          <p:cNvPr id="7" name="Title 1">
            <a:extLst>
              <a:ext uri="{FF2B5EF4-FFF2-40B4-BE49-F238E27FC236}">
                <a16:creationId xmlns:a16="http://schemas.microsoft.com/office/drawing/2014/main" id="{3B751CAC-509D-526D-955D-DE34791C825C}"/>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Foundations of Equity </a:t>
            </a:r>
            <a:endParaRPr lang="en-US" sz="3400" b="1" dirty="0">
              <a:solidFill>
                <a:schemeClr val="accent1">
                  <a:lumMod val="50000"/>
                </a:schemeClr>
              </a:solidFill>
            </a:endParaRPr>
          </a:p>
        </p:txBody>
      </p:sp>
      <p:sp>
        <p:nvSpPr>
          <p:cNvPr id="8" name="Content Placeholder 8">
            <a:extLst>
              <a:ext uri="{FF2B5EF4-FFF2-40B4-BE49-F238E27FC236}">
                <a16:creationId xmlns:a16="http://schemas.microsoft.com/office/drawing/2014/main" id="{A64EEBD0-10D2-C13F-1BDF-5F853151E1AE}"/>
              </a:ext>
            </a:extLst>
          </p:cNvPr>
          <p:cNvSpPr txBox="1">
            <a:spLocks/>
          </p:cNvSpPr>
          <p:nvPr/>
        </p:nvSpPr>
        <p:spPr>
          <a:xfrm>
            <a:off x="5875598" y="1236593"/>
            <a:ext cx="5325802"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lnSpc>
                <a:spcPct val="110000"/>
              </a:lnSpc>
              <a:spcAft>
                <a:spcPts val="600"/>
              </a:spcAft>
              <a:buFont typeface="Wingdings 3" panose="05040102010807070707" pitchFamily="18" charset="2"/>
              <a:buChar char="ª"/>
            </a:pPr>
            <a:r>
              <a:rPr lang="en-US" sz="1600" dirty="0">
                <a:solidFill>
                  <a:schemeClr val="bg1"/>
                </a:solidFill>
              </a:rPr>
              <a:t>What does equity in our community look like when it comes to overdose prevention?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What are some health inequities in our community related to the overdose crisis that we have observed or seen documented by data?</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What action steps do we need to take? What additional information do we need to make decisions?</a:t>
            </a:r>
          </a:p>
        </p:txBody>
      </p:sp>
    </p:spTree>
    <p:extLst>
      <p:ext uri="{BB962C8B-B14F-4D97-AF65-F5344CB8AC3E}">
        <p14:creationId xmlns:p14="http://schemas.microsoft.com/office/powerpoint/2010/main" val="149103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999F16-77FF-7C6E-049C-75C5D712A0F7}"/>
              </a:ext>
            </a:extLst>
          </p:cNvPr>
          <p:cNvSpPr>
            <a:spLocks noGrp="1"/>
          </p:cNvSpPr>
          <p:nvPr>
            <p:ph type="sldNum" sz="quarter" idx="10"/>
          </p:nvPr>
        </p:nvSpPr>
        <p:spPr/>
        <p:txBody>
          <a:bodyPr/>
          <a:lstStyle/>
          <a:p>
            <a:fld id="{330EA680-D336-4FF7-8B7A-9848BB0A1C32}" type="slidenum">
              <a:rPr lang="en-US" smtClean="0"/>
              <a:t>15</a:t>
            </a:fld>
            <a:endParaRPr lang="en-US"/>
          </a:p>
        </p:txBody>
      </p:sp>
      <p:sp>
        <p:nvSpPr>
          <p:cNvPr id="6" name="Title 1">
            <a:extLst>
              <a:ext uri="{FF2B5EF4-FFF2-40B4-BE49-F238E27FC236}">
                <a16:creationId xmlns:a16="http://schemas.microsoft.com/office/drawing/2014/main" id="{1441D498-8042-81F0-1032-BB614EE94B06}"/>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Public Health and Safety Partnership’s  Equity Status </a:t>
            </a:r>
            <a:endParaRPr lang="en-US" sz="3400" b="1" dirty="0">
              <a:solidFill>
                <a:schemeClr val="accent1">
                  <a:lumMod val="50000"/>
                </a:schemeClr>
              </a:solidFill>
            </a:endParaRPr>
          </a:p>
        </p:txBody>
      </p:sp>
      <p:sp>
        <p:nvSpPr>
          <p:cNvPr id="7" name="Content Placeholder 8">
            <a:extLst>
              <a:ext uri="{FF2B5EF4-FFF2-40B4-BE49-F238E27FC236}">
                <a16:creationId xmlns:a16="http://schemas.microsoft.com/office/drawing/2014/main" id="{84D33C75-1BF6-0CD7-6350-BC203F8E9512}"/>
              </a:ext>
            </a:extLst>
          </p:cNvPr>
          <p:cNvSpPr txBox="1">
            <a:spLocks/>
          </p:cNvSpPr>
          <p:nvPr/>
        </p:nvSpPr>
        <p:spPr>
          <a:xfrm>
            <a:off x="5875598" y="1236593"/>
            <a:ext cx="5325802"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lnSpc>
                <a:spcPct val="110000"/>
              </a:lnSpc>
              <a:spcAft>
                <a:spcPts val="600"/>
              </a:spcAft>
              <a:buFont typeface="Wingdings 3" panose="05040102010807070707" pitchFamily="18" charset="2"/>
              <a:buChar char="ª"/>
            </a:pPr>
            <a:r>
              <a:rPr lang="en-US" sz="1600" dirty="0">
                <a:solidFill>
                  <a:schemeClr val="bg1"/>
                </a:solidFill>
              </a:rPr>
              <a:t>What does equity in our PHAST look like? What about diversity and inclusion?</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How equitable, diverse, and inclusive is our PHAST, currently?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What would happen if we did nothing differently around equity?</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Who will make decisions about the actions we could take to advance health equity and/or address the overdose crisis in our community?</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What are our desired results around health equity? What would achieving health equity in our community look like? </a:t>
            </a:r>
            <a:br>
              <a:rPr lang="en-US" sz="1600" dirty="0">
                <a:solidFill>
                  <a:schemeClr val="bg1"/>
                </a:solidFill>
              </a:rPr>
            </a:br>
            <a:endParaRPr lang="en-US" sz="1600" dirty="0">
              <a:solidFill>
                <a:schemeClr val="bg1"/>
              </a:solidFill>
            </a:endParaRPr>
          </a:p>
          <a:p>
            <a:pPr marL="341313" indent="-341313">
              <a:lnSpc>
                <a:spcPct val="110000"/>
              </a:lnSpc>
              <a:spcAft>
                <a:spcPts val="600"/>
              </a:spcAft>
              <a:buFont typeface="Wingdings 3" panose="05040102010807070707" pitchFamily="18" charset="2"/>
              <a:buChar char="ª"/>
            </a:pPr>
            <a:endParaRPr lang="en-US" sz="1600" dirty="0">
              <a:solidFill>
                <a:schemeClr val="bg1"/>
              </a:solidFill>
            </a:endParaRPr>
          </a:p>
          <a:p>
            <a:pPr marL="341313" indent="-341313">
              <a:lnSpc>
                <a:spcPct val="110000"/>
              </a:lnSpc>
              <a:spcAft>
                <a:spcPts val="600"/>
              </a:spcAft>
              <a:buFont typeface="Wingdings 3" panose="05040102010807070707" pitchFamily="18" charset="2"/>
              <a:buChar char="ª"/>
            </a:pPr>
            <a:endParaRPr lang="en-US" sz="1600"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p:txBody>
      </p:sp>
    </p:spTree>
    <p:extLst>
      <p:ext uri="{BB962C8B-B14F-4D97-AF65-F5344CB8AC3E}">
        <p14:creationId xmlns:p14="http://schemas.microsoft.com/office/powerpoint/2010/main" val="39360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7">
            <a:extLst>
              <a:ext uri="{FF2B5EF4-FFF2-40B4-BE49-F238E27FC236}">
                <a16:creationId xmlns:a16="http://schemas.microsoft.com/office/drawing/2014/main" id="{1EBCA628-3122-F22C-B42F-BB1AE4B9784C}"/>
              </a:ext>
            </a:extLst>
          </p:cNvPr>
          <p:cNvGraphicFramePr>
            <a:graphicFrameLocks noGrp="1"/>
          </p:cNvGraphicFramePr>
          <p:nvPr>
            <p:extLst>
              <p:ext uri="{D42A27DB-BD31-4B8C-83A1-F6EECF244321}">
                <p14:modId xmlns:p14="http://schemas.microsoft.com/office/powerpoint/2010/main" val="2989682052"/>
              </p:ext>
            </p:extLst>
          </p:nvPr>
        </p:nvGraphicFramePr>
        <p:xfrm>
          <a:off x="1023620" y="2233007"/>
          <a:ext cx="10314940" cy="3969894"/>
        </p:xfrm>
        <a:graphic>
          <a:graphicData uri="http://schemas.openxmlformats.org/drawingml/2006/table">
            <a:tbl>
              <a:tblPr firstRow="1" bandRow="1">
                <a:tableStyleId>{5C22544A-7EE6-4342-B048-85BDC9FD1C3A}</a:tableStyleId>
              </a:tblPr>
              <a:tblGrid>
                <a:gridCol w="10314940">
                  <a:extLst>
                    <a:ext uri="{9D8B030D-6E8A-4147-A177-3AD203B41FA5}">
                      <a16:colId xmlns:a16="http://schemas.microsoft.com/office/drawing/2014/main" val="2987279818"/>
                    </a:ext>
                  </a:extLst>
                </a:gridCol>
              </a:tblGrid>
              <a:tr h="0">
                <a:tc>
                  <a:txBody>
                    <a:bodyPr/>
                    <a:lstStyle/>
                    <a:p>
                      <a:pPr marL="0" indent="0" algn="l">
                        <a:lnSpc>
                          <a:spcPct val="110000"/>
                        </a:lnSpc>
                        <a:buFont typeface="Wingdings 3" panose="05040102010807070707" pitchFamily="18" charset="2"/>
                        <a:buNone/>
                      </a:pPr>
                      <a:r>
                        <a:rPr lang="en-US" sz="1600" b="0" dirty="0">
                          <a:solidFill>
                            <a:schemeClr val="tx1"/>
                          </a:solidFill>
                        </a:rPr>
                        <a:t>Have we consulted with members of affected communities in shaping this vision of success</a:t>
                      </a:r>
                    </a:p>
                  </a:txBody>
                  <a:tcPr marL="640080" marR="182880" marT="274320" marB="274320" anchor="ctr">
                    <a:lnL w="12700" cmpd="sng">
                      <a:noFill/>
                    </a:lnL>
                    <a:lnR w="12700" cmpd="sng">
                      <a:noFill/>
                    </a:lnR>
                    <a:lnT w="12700" cmpd="sng">
                      <a:noFill/>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r h="751974">
                <a:tc>
                  <a:txBody>
                    <a:bodyPr/>
                    <a:lstStyle/>
                    <a:p>
                      <a:pPr marL="0" indent="0" algn="l">
                        <a:lnSpc>
                          <a:spcPct val="110000"/>
                        </a:lnSpc>
                        <a:buFont typeface="Arial" panose="020B0604020202020204" pitchFamily="34" charset="0"/>
                        <a:buNone/>
                      </a:pPr>
                      <a:r>
                        <a:rPr lang="en-US" sz="1600" dirty="0">
                          <a:solidFill>
                            <a:schemeClr val="tx1"/>
                          </a:solidFill>
                        </a:rPr>
                        <a:t>Do affected communities have any say, or hold any power, in our public health and safety partnership’s decision-making process? How are their experiences and knowledge integrated into our partnership’s decision-making</a:t>
                      </a:r>
                      <a:endParaRPr lang="en-GB" sz="1600" dirty="0">
                        <a:solidFill>
                          <a:schemeClr val="tx1"/>
                        </a:solidFill>
                      </a:endParaRPr>
                    </a:p>
                  </a:txBody>
                  <a:tcPr marL="640080" marR="182880" marT="274320" marB="27432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643244"/>
                  </a:ext>
                </a:extLst>
              </a:tr>
              <a:tr h="751974">
                <a:tc>
                  <a:txBody>
                    <a:bodyPr/>
                    <a:lstStyle/>
                    <a:p>
                      <a:pPr marL="0" indent="0" algn="l">
                        <a:buFont typeface="Wingdings 3" panose="05040102010807070707" pitchFamily="18" charset="2"/>
                        <a:buNone/>
                      </a:pPr>
                      <a:r>
                        <a:rPr lang="en-US" sz="1600" dirty="0">
                          <a:solidFill>
                            <a:schemeClr val="tx1"/>
                          </a:solidFill>
                          <a:cs typeface="Calibri"/>
                        </a:rPr>
                        <a:t>Have we identified any actions that are strengths-based and people-centered? </a:t>
                      </a:r>
                      <a:endParaRPr lang="en-GB" sz="1600" b="0" dirty="0"/>
                    </a:p>
                  </a:txBody>
                  <a:tcPr marL="640080" marR="182880" marT="274320" marB="27432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1846349"/>
                  </a:ext>
                </a:extLst>
              </a:tr>
              <a:tr h="751974">
                <a:tc>
                  <a:txBody>
                    <a:bodyPr/>
                    <a:lstStyle/>
                    <a:p>
                      <a:pPr marL="0" indent="0" algn="l">
                        <a:buFont typeface="Wingdings 3" panose="05040102010807070707" pitchFamily="18" charset="2"/>
                        <a:buNone/>
                      </a:pPr>
                      <a:r>
                        <a:rPr lang="en-US" sz="1600" b="0" i="0" u="none" strike="noStrike" kern="1200" dirty="0">
                          <a:solidFill>
                            <a:schemeClr val="dk1"/>
                          </a:solidFill>
                          <a:effectLst/>
                          <a:latin typeface="+mn-lt"/>
                          <a:ea typeface="+mn-ea"/>
                          <a:cs typeface="+mn-cs"/>
                        </a:rPr>
                        <a:t>Have we identified any actions that are responsive to community values and cultural perspectives of affected groups?</a:t>
                      </a:r>
                    </a:p>
                  </a:txBody>
                  <a:tcPr marL="640080" marR="182880" marT="274320" marB="27432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10808"/>
                  </a:ext>
                </a:extLst>
              </a:tr>
            </a:tbl>
          </a:graphicData>
        </a:graphic>
      </p:graphicFrame>
      <p:sp>
        <p:nvSpPr>
          <p:cNvPr id="4" name="Slide Number Placeholder 3">
            <a:extLst>
              <a:ext uri="{FF2B5EF4-FFF2-40B4-BE49-F238E27FC236}">
                <a16:creationId xmlns:a16="http://schemas.microsoft.com/office/drawing/2014/main" id="{E49B3EE6-73EA-3EE4-05FC-49F0C700742E}"/>
              </a:ext>
            </a:extLst>
          </p:cNvPr>
          <p:cNvSpPr>
            <a:spLocks noGrp="1"/>
          </p:cNvSpPr>
          <p:nvPr>
            <p:ph type="sldNum" sz="quarter" idx="10"/>
          </p:nvPr>
        </p:nvSpPr>
        <p:spPr/>
        <p:txBody>
          <a:bodyPr/>
          <a:lstStyle/>
          <a:p>
            <a:fld id="{330EA680-D336-4FF7-8B7A-9848BB0A1C32}" type="slidenum">
              <a:rPr lang="en-US" smtClean="0"/>
              <a:t>16</a:t>
            </a:fld>
            <a:endParaRPr lang="en-US"/>
          </a:p>
        </p:txBody>
      </p:sp>
      <p:sp>
        <p:nvSpPr>
          <p:cNvPr id="7" name="Rectangle 6">
            <a:extLst>
              <a:ext uri="{FF2B5EF4-FFF2-40B4-BE49-F238E27FC236}">
                <a16:creationId xmlns:a16="http://schemas.microsoft.com/office/drawing/2014/main" id="{44FB8E7C-EE84-B147-CAB9-73B64E2F5899}"/>
              </a:ext>
            </a:extLst>
          </p:cNvPr>
          <p:cNvSpPr/>
          <p:nvPr/>
        </p:nvSpPr>
        <p:spPr>
          <a:xfrm>
            <a:off x="624942" y="1277394"/>
            <a:ext cx="6311435" cy="47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dirty="0">
                <a:solidFill>
                  <a:schemeClr val="accent1">
                    <a:lumMod val="50000"/>
                  </a:schemeClr>
                </a:solidFill>
                <a:latin typeface="+mj-lt"/>
                <a:cs typeface="Calibri"/>
              </a:rPr>
              <a:t>Engaging Communities</a:t>
            </a:r>
            <a:endParaRPr lang="en-US" sz="3400" b="1" dirty="0">
              <a:solidFill>
                <a:schemeClr val="accent1">
                  <a:lumMod val="50000"/>
                </a:schemeClr>
              </a:solidFill>
              <a:latin typeface="+mj-lt"/>
            </a:endParaRPr>
          </a:p>
        </p:txBody>
      </p:sp>
      <p:grpSp>
        <p:nvGrpSpPr>
          <p:cNvPr id="35" name="Group 34">
            <a:extLst>
              <a:ext uri="{FF2B5EF4-FFF2-40B4-BE49-F238E27FC236}">
                <a16:creationId xmlns:a16="http://schemas.microsoft.com/office/drawing/2014/main" id="{65C48EE0-5F03-7EF4-4FEF-F178FCC9698A}"/>
              </a:ext>
            </a:extLst>
          </p:cNvPr>
          <p:cNvGrpSpPr/>
          <p:nvPr/>
        </p:nvGrpSpPr>
        <p:grpSpPr>
          <a:xfrm>
            <a:off x="795020" y="2392085"/>
            <a:ext cx="457200" cy="457200"/>
            <a:chOff x="795020" y="2570505"/>
            <a:chExt cx="457200" cy="457200"/>
          </a:xfrm>
        </p:grpSpPr>
        <p:sp>
          <p:nvSpPr>
            <p:cNvPr id="18" name="Oval 17">
              <a:extLst>
                <a:ext uri="{FF2B5EF4-FFF2-40B4-BE49-F238E27FC236}">
                  <a16:creationId xmlns:a16="http://schemas.microsoft.com/office/drawing/2014/main" id="{A0A0EF50-7847-A95E-F268-3B901F6A79D7}"/>
                </a:ext>
              </a:extLst>
            </p:cNvPr>
            <p:cNvSpPr/>
            <p:nvPr/>
          </p:nvSpPr>
          <p:spPr>
            <a:xfrm>
              <a:off x="795020" y="257050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tIns="0" bIns="0" rtlCol="0" anchor="ctr"/>
            <a:lstStyle/>
            <a:p>
              <a:r>
                <a:rPr lang="en-US" sz="1600" dirty="0">
                  <a:solidFill>
                    <a:schemeClr val="bg1"/>
                  </a:solidFill>
                  <a:cs typeface="Calibri"/>
                </a:rPr>
                <a:t> </a:t>
              </a:r>
              <a:endParaRPr lang="en-GB" sz="1600" dirty="0">
                <a:solidFill>
                  <a:schemeClr val="bg1"/>
                </a:solidFill>
              </a:endParaRPr>
            </a:p>
          </p:txBody>
        </p:sp>
        <p:pic>
          <p:nvPicPr>
            <p:cNvPr id="34" name="Graphic 33">
              <a:extLst>
                <a:ext uri="{FF2B5EF4-FFF2-40B4-BE49-F238E27FC236}">
                  <a16:creationId xmlns:a16="http://schemas.microsoft.com/office/drawing/2014/main" id="{3DE530D1-7624-17EF-DD57-513D41207F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936" y="2714002"/>
              <a:ext cx="305368" cy="170205"/>
            </a:xfrm>
            <a:prstGeom prst="rect">
              <a:avLst/>
            </a:prstGeom>
          </p:spPr>
        </p:pic>
      </p:grpSp>
      <p:grpSp>
        <p:nvGrpSpPr>
          <p:cNvPr id="43" name="Group 42">
            <a:extLst>
              <a:ext uri="{FF2B5EF4-FFF2-40B4-BE49-F238E27FC236}">
                <a16:creationId xmlns:a16="http://schemas.microsoft.com/office/drawing/2014/main" id="{C075BD60-93CC-B241-458D-6DB1F429382E}"/>
              </a:ext>
            </a:extLst>
          </p:cNvPr>
          <p:cNvGrpSpPr/>
          <p:nvPr/>
        </p:nvGrpSpPr>
        <p:grpSpPr>
          <a:xfrm>
            <a:off x="795020" y="3338174"/>
            <a:ext cx="457200" cy="457200"/>
            <a:chOff x="795020" y="3516594"/>
            <a:chExt cx="457200" cy="457200"/>
          </a:xfrm>
        </p:grpSpPr>
        <p:sp>
          <p:nvSpPr>
            <p:cNvPr id="37" name="Oval 36">
              <a:extLst>
                <a:ext uri="{FF2B5EF4-FFF2-40B4-BE49-F238E27FC236}">
                  <a16:creationId xmlns:a16="http://schemas.microsoft.com/office/drawing/2014/main" id="{11CF856D-F428-E211-C23F-E56B2B581E5F}"/>
                </a:ext>
              </a:extLst>
            </p:cNvPr>
            <p:cNvSpPr/>
            <p:nvPr/>
          </p:nvSpPr>
          <p:spPr>
            <a:xfrm>
              <a:off x="795020" y="351659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tIns="0" bIns="0" rtlCol="0" anchor="ctr"/>
            <a:lstStyle/>
            <a:p>
              <a:r>
                <a:rPr lang="en-US" sz="1600" dirty="0">
                  <a:solidFill>
                    <a:schemeClr val="bg1"/>
                  </a:solidFill>
                  <a:cs typeface="Calibri"/>
                </a:rPr>
                <a:t> </a:t>
              </a:r>
              <a:endParaRPr lang="en-GB" sz="1600" dirty="0">
                <a:solidFill>
                  <a:schemeClr val="bg1"/>
                </a:solidFill>
              </a:endParaRPr>
            </a:p>
          </p:txBody>
        </p:sp>
        <p:pic>
          <p:nvPicPr>
            <p:cNvPr id="42" name="Graphic 41">
              <a:extLst>
                <a:ext uri="{FF2B5EF4-FFF2-40B4-BE49-F238E27FC236}">
                  <a16:creationId xmlns:a16="http://schemas.microsoft.com/office/drawing/2014/main" id="{3B89A2B3-F3C8-460D-8C63-40234CFBBB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506" y="3594816"/>
              <a:ext cx="271781" cy="266059"/>
            </a:xfrm>
            <a:prstGeom prst="rect">
              <a:avLst/>
            </a:prstGeom>
          </p:spPr>
        </p:pic>
      </p:grpSp>
      <p:grpSp>
        <p:nvGrpSpPr>
          <p:cNvPr id="49" name="Group 48">
            <a:extLst>
              <a:ext uri="{FF2B5EF4-FFF2-40B4-BE49-F238E27FC236}">
                <a16:creationId xmlns:a16="http://schemas.microsoft.com/office/drawing/2014/main" id="{C6948430-3EC1-F194-2434-C5D2735F4476}"/>
              </a:ext>
            </a:extLst>
          </p:cNvPr>
          <p:cNvGrpSpPr/>
          <p:nvPr/>
        </p:nvGrpSpPr>
        <p:grpSpPr>
          <a:xfrm>
            <a:off x="790257" y="4279377"/>
            <a:ext cx="457200" cy="457200"/>
            <a:chOff x="790257" y="4457797"/>
            <a:chExt cx="457200" cy="457200"/>
          </a:xfrm>
        </p:grpSpPr>
        <p:sp>
          <p:nvSpPr>
            <p:cNvPr id="45" name="Oval 44">
              <a:extLst>
                <a:ext uri="{FF2B5EF4-FFF2-40B4-BE49-F238E27FC236}">
                  <a16:creationId xmlns:a16="http://schemas.microsoft.com/office/drawing/2014/main" id="{3C384C80-7513-727D-1EB9-B4FE7AB0C197}"/>
                </a:ext>
              </a:extLst>
            </p:cNvPr>
            <p:cNvSpPr/>
            <p:nvPr/>
          </p:nvSpPr>
          <p:spPr>
            <a:xfrm>
              <a:off x="790257" y="4457797"/>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tIns="0" bIns="0" rtlCol="0" anchor="ctr"/>
            <a:lstStyle/>
            <a:p>
              <a:r>
                <a:rPr lang="en-US" sz="1600" dirty="0">
                  <a:solidFill>
                    <a:schemeClr val="bg1"/>
                  </a:solidFill>
                  <a:cs typeface="Calibri"/>
                </a:rPr>
                <a:t> </a:t>
              </a:r>
              <a:endParaRPr lang="en-GB" sz="1600" dirty="0">
                <a:solidFill>
                  <a:schemeClr val="bg1"/>
                </a:solidFill>
              </a:endParaRPr>
            </a:p>
          </p:txBody>
        </p:sp>
        <p:pic>
          <p:nvPicPr>
            <p:cNvPr id="48" name="Graphic 47">
              <a:extLst>
                <a:ext uri="{FF2B5EF4-FFF2-40B4-BE49-F238E27FC236}">
                  <a16:creationId xmlns:a16="http://schemas.microsoft.com/office/drawing/2014/main" id="{7D6ED246-198C-0CB6-068E-FA44319ED7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5982" y="4586519"/>
              <a:ext cx="290831" cy="166189"/>
            </a:xfrm>
            <a:prstGeom prst="rect">
              <a:avLst/>
            </a:prstGeom>
          </p:spPr>
        </p:pic>
      </p:grpSp>
      <p:grpSp>
        <p:nvGrpSpPr>
          <p:cNvPr id="55" name="Group 54">
            <a:extLst>
              <a:ext uri="{FF2B5EF4-FFF2-40B4-BE49-F238E27FC236}">
                <a16:creationId xmlns:a16="http://schemas.microsoft.com/office/drawing/2014/main" id="{B0B1A6CA-35F5-D8E5-10C2-E57C2313B2A9}"/>
              </a:ext>
            </a:extLst>
          </p:cNvPr>
          <p:cNvGrpSpPr/>
          <p:nvPr/>
        </p:nvGrpSpPr>
        <p:grpSpPr>
          <a:xfrm>
            <a:off x="790257" y="5151058"/>
            <a:ext cx="457200" cy="457200"/>
            <a:chOff x="790257" y="5329478"/>
            <a:chExt cx="457200" cy="457200"/>
          </a:xfrm>
        </p:grpSpPr>
        <p:sp>
          <p:nvSpPr>
            <p:cNvPr id="53" name="Oval 52">
              <a:extLst>
                <a:ext uri="{FF2B5EF4-FFF2-40B4-BE49-F238E27FC236}">
                  <a16:creationId xmlns:a16="http://schemas.microsoft.com/office/drawing/2014/main" id="{3018D5B7-C6C4-DE13-8802-96944B06F7DF}"/>
                </a:ext>
              </a:extLst>
            </p:cNvPr>
            <p:cNvSpPr/>
            <p:nvPr/>
          </p:nvSpPr>
          <p:spPr>
            <a:xfrm>
              <a:off x="790257" y="5329478"/>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tIns="0" bIns="0" rtlCol="0" anchor="ctr"/>
            <a:lstStyle/>
            <a:p>
              <a:r>
                <a:rPr lang="en-US" sz="1600" dirty="0">
                  <a:solidFill>
                    <a:schemeClr val="bg1"/>
                  </a:solidFill>
                  <a:cs typeface="Calibri"/>
                </a:rPr>
                <a:t> </a:t>
              </a:r>
              <a:endParaRPr lang="en-GB" sz="1600" dirty="0">
                <a:solidFill>
                  <a:schemeClr val="bg1"/>
                </a:solidFill>
              </a:endParaRPr>
            </a:p>
          </p:txBody>
        </p:sp>
        <p:pic>
          <p:nvPicPr>
            <p:cNvPr id="51" name="Graphic 50">
              <a:extLst>
                <a:ext uri="{FF2B5EF4-FFF2-40B4-BE49-F238E27FC236}">
                  <a16:creationId xmlns:a16="http://schemas.microsoft.com/office/drawing/2014/main" id="{E9CF366B-E81F-897E-6D3D-2909379368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0743" y="5415113"/>
              <a:ext cx="271781" cy="276164"/>
            </a:xfrm>
            <a:prstGeom prst="rect">
              <a:avLst/>
            </a:prstGeom>
          </p:spPr>
        </p:pic>
      </p:grpSp>
    </p:spTree>
    <p:extLst>
      <p:ext uri="{BB962C8B-B14F-4D97-AF65-F5344CB8AC3E}">
        <p14:creationId xmlns:p14="http://schemas.microsoft.com/office/powerpoint/2010/main" val="27808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46FC4-362C-44A0-A602-800B07CB166F}"/>
              </a:ext>
            </a:extLst>
          </p:cNvPr>
          <p:cNvSpPr>
            <a:spLocks noGrp="1"/>
          </p:cNvSpPr>
          <p:nvPr>
            <p:ph type="sldNum" sz="quarter" idx="10"/>
          </p:nvPr>
        </p:nvSpPr>
        <p:spPr/>
        <p:txBody>
          <a:bodyPr/>
          <a:lstStyle/>
          <a:p>
            <a:fld id="{397FDA30-B8BA-4453-AFC9-28FC6CA5AD01}" type="slidenum">
              <a:rPr lang="en-GB" smtClean="0"/>
              <a:pPr/>
              <a:t>17</a:t>
            </a:fld>
            <a:endParaRPr lang="en-GB" dirty="0"/>
          </a:p>
        </p:txBody>
      </p:sp>
      <p:sp>
        <p:nvSpPr>
          <p:cNvPr id="20" name="Title 1">
            <a:extLst>
              <a:ext uri="{FF2B5EF4-FFF2-40B4-BE49-F238E27FC236}">
                <a16:creationId xmlns:a16="http://schemas.microsoft.com/office/drawing/2014/main" id="{DE000BD6-6BEA-4980-B508-5773BEBB8F89}"/>
              </a:ext>
            </a:extLst>
          </p:cNvPr>
          <p:cNvSpPr txBox="1">
            <a:spLocks/>
          </p:cNvSpPr>
          <p:nvPr/>
        </p:nvSpPr>
        <p:spPr>
          <a:xfrm>
            <a:off x="4541606" y="2995091"/>
            <a:ext cx="5129336" cy="89535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000" b="1" dirty="0">
                <a:solidFill>
                  <a:schemeClr val="bg1"/>
                </a:solidFill>
                <a:cs typeface="Calibri Light"/>
              </a:rPr>
              <a:t>Taking Action </a:t>
            </a:r>
            <a:endParaRPr lang="en-US" sz="5000" b="1" dirty="0">
              <a:solidFill>
                <a:schemeClr val="bg1"/>
              </a:solidFill>
            </a:endParaRPr>
          </a:p>
        </p:txBody>
      </p:sp>
      <p:pic>
        <p:nvPicPr>
          <p:cNvPr id="6" name="Graphic 10">
            <a:extLst>
              <a:ext uri="{FF2B5EF4-FFF2-40B4-BE49-F238E27FC236}">
                <a16:creationId xmlns:a16="http://schemas.microsoft.com/office/drawing/2014/main" id="{CEFD29EC-8757-ECFB-2603-8AE3595EAF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6120" y="2903651"/>
            <a:ext cx="1225731" cy="924405"/>
          </a:xfrm>
          <a:prstGeom prst="rect">
            <a:avLst/>
          </a:prstGeom>
        </p:spPr>
      </p:pic>
    </p:spTree>
    <p:extLst>
      <p:ext uri="{BB962C8B-B14F-4D97-AF65-F5344CB8AC3E}">
        <p14:creationId xmlns:p14="http://schemas.microsoft.com/office/powerpoint/2010/main" val="274239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A931C-C938-4D40-80CE-0A7DFD84BFAA}"/>
              </a:ext>
            </a:extLst>
          </p:cNvPr>
          <p:cNvSpPr>
            <a:spLocks noGrp="1"/>
          </p:cNvSpPr>
          <p:nvPr>
            <p:ph idx="4294967295"/>
          </p:nvPr>
        </p:nvSpPr>
        <p:spPr>
          <a:xfrm>
            <a:off x="1964871" y="2527663"/>
            <a:ext cx="8262257" cy="1802674"/>
          </a:xfrm>
        </p:spPr>
        <p:txBody>
          <a:bodyPr vert="horz" lIns="91440" tIns="45720" rIns="91440" bIns="45720" rtlCol="0" anchor="t">
            <a:noAutofit/>
          </a:bodyPr>
          <a:lstStyle/>
          <a:p>
            <a:pPr marL="0" indent="0" algn="ctr">
              <a:lnSpc>
                <a:spcPct val="120000"/>
              </a:lnSpc>
              <a:buNone/>
            </a:pPr>
            <a:r>
              <a:rPr lang="en-US" sz="3400" b="1" dirty="0">
                <a:solidFill>
                  <a:schemeClr val="accent2"/>
                </a:solidFill>
                <a:cs typeface="Calibri Light"/>
              </a:rPr>
              <a:t>Reflect: </a:t>
            </a:r>
            <a:r>
              <a:rPr lang="en-US" sz="3400" dirty="0">
                <a:ea typeface="+mn-lt"/>
                <a:cs typeface="+mn-lt"/>
              </a:rPr>
              <a:t>What actions can we take that are in alignment with our public health and safety partnership’s North Star of reducing overdose deaths? </a:t>
            </a:r>
            <a:endParaRPr lang="en-US" sz="3400" b="1" dirty="0">
              <a:ea typeface="+mn-lt"/>
              <a:cs typeface="+mn-lt"/>
            </a:endParaRPr>
          </a:p>
        </p:txBody>
      </p:sp>
      <p:sp>
        <p:nvSpPr>
          <p:cNvPr id="4" name="Slide Number Placeholder 3">
            <a:extLst>
              <a:ext uri="{FF2B5EF4-FFF2-40B4-BE49-F238E27FC236}">
                <a16:creationId xmlns:a16="http://schemas.microsoft.com/office/drawing/2014/main" id="{C3D489DD-31AC-2601-173A-323546342D31}"/>
              </a:ext>
            </a:extLst>
          </p:cNvPr>
          <p:cNvSpPr>
            <a:spLocks noGrp="1"/>
          </p:cNvSpPr>
          <p:nvPr>
            <p:ph type="sldNum" sz="quarter" idx="10"/>
          </p:nvPr>
        </p:nvSpPr>
        <p:spPr/>
        <p:txBody>
          <a:bodyPr/>
          <a:lstStyle/>
          <a:p>
            <a:fld id="{397FDA30-B8BA-4453-AFC9-28FC6CA5AD01}" type="slidenum">
              <a:rPr lang="en-GB" smtClean="0"/>
              <a:pPr/>
              <a:t>18</a:t>
            </a:fld>
            <a:endParaRPr lang="en-GB" dirty="0"/>
          </a:p>
        </p:txBody>
      </p:sp>
    </p:spTree>
    <p:extLst>
      <p:ext uri="{BB962C8B-B14F-4D97-AF65-F5344CB8AC3E}">
        <p14:creationId xmlns:p14="http://schemas.microsoft.com/office/powerpoint/2010/main" val="395764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933A47-A1FA-E7D1-67D9-B7A2E46DF3B5}"/>
              </a:ext>
            </a:extLst>
          </p:cNvPr>
          <p:cNvSpPr>
            <a:spLocks noGrp="1"/>
          </p:cNvSpPr>
          <p:nvPr>
            <p:ph type="sldNum" sz="quarter" idx="10"/>
          </p:nvPr>
        </p:nvSpPr>
        <p:spPr/>
        <p:txBody>
          <a:bodyPr/>
          <a:lstStyle/>
          <a:p>
            <a:fld id="{330EA680-D336-4FF7-8B7A-9848BB0A1C32}" type="slidenum">
              <a:rPr lang="en-US" smtClean="0"/>
              <a:t>19</a:t>
            </a:fld>
            <a:endParaRPr lang="en-US"/>
          </a:p>
        </p:txBody>
      </p:sp>
      <p:sp>
        <p:nvSpPr>
          <p:cNvPr id="6" name="Title 1">
            <a:extLst>
              <a:ext uri="{FF2B5EF4-FFF2-40B4-BE49-F238E27FC236}">
                <a16:creationId xmlns:a16="http://schemas.microsoft.com/office/drawing/2014/main" id="{77433FDF-A819-340E-4DBC-2BDF9CEA25A9}"/>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Actionable Steps </a:t>
            </a:r>
            <a:endParaRPr lang="en-US" sz="3400" b="1" dirty="0">
              <a:solidFill>
                <a:schemeClr val="accent1">
                  <a:lumMod val="50000"/>
                </a:schemeClr>
              </a:solidFill>
            </a:endParaRPr>
          </a:p>
        </p:txBody>
      </p:sp>
      <p:sp>
        <p:nvSpPr>
          <p:cNvPr id="7" name="Content Placeholder 8">
            <a:extLst>
              <a:ext uri="{FF2B5EF4-FFF2-40B4-BE49-F238E27FC236}">
                <a16:creationId xmlns:a16="http://schemas.microsoft.com/office/drawing/2014/main" id="{BBA484FB-F810-3FF5-5715-15D5D347AB3B}"/>
              </a:ext>
            </a:extLst>
          </p:cNvPr>
          <p:cNvSpPr txBox="1">
            <a:spLocks/>
          </p:cNvSpPr>
          <p:nvPr/>
        </p:nvSpPr>
        <p:spPr>
          <a:xfrm>
            <a:off x="5875598" y="1236593"/>
            <a:ext cx="5325802" cy="4264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Font typeface="Arial" panose="020B0604020202020204" pitchFamily="34" charset="0"/>
              <a:buNone/>
            </a:pPr>
            <a:r>
              <a:rPr lang="en-US" sz="1800" b="1" dirty="0">
                <a:solidFill>
                  <a:schemeClr val="bg1"/>
                </a:solidFill>
              </a:rPr>
              <a:t>To create an actionable step, it is necessary to think about..</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The intended impact of the action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How to measure effectiveness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Potential unintended consequences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What resources are required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Who is responsible for each step </a:t>
            </a: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p:txBody>
      </p:sp>
    </p:spTree>
    <p:extLst>
      <p:ext uri="{BB962C8B-B14F-4D97-AF65-F5344CB8AC3E}">
        <p14:creationId xmlns:p14="http://schemas.microsoft.com/office/powerpoint/2010/main" val="120953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65B9EE-D4BD-85CD-8073-F4106C8AA434}"/>
              </a:ext>
            </a:extLst>
          </p:cNvPr>
          <p:cNvSpPr>
            <a:spLocks noGrp="1"/>
          </p:cNvSpPr>
          <p:nvPr>
            <p:ph type="sldNum" sz="quarter" idx="10"/>
          </p:nvPr>
        </p:nvSpPr>
        <p:spPr/>
        <p:txBody>
          <a:bodyPr/>
          <a:lstStyle/>
          <a:p>
            <a:fld id="{397FDA30-B8BA-4453-AFC9-28FC6CA5AD01}" type="slidenum">
              <a:rPr lang="en-GB" smtClean="0"/>
              <a:pPr/>
              <a:t>2</a:t>
            </a:fld>
            <a:endParaRPr lang="en-GB" dirty="0"/>
          </a:p>
        </p:txBody>
      </p:sp>
      <p:sp>
        <p:nvSpPr>
          <p:cNvPr id="36" name="Content Placeholder 2">
            <a:extLst>
              <a:ext uri="{FF2B5EF4-FFF2-40B4-BE49-F238E27FC236}">
                <a16:creationId xmlns:a16="http://schemas.microsoft.com/office/drawing/2014/main" id="{2B6F9C9F-D6F7-3F79-2169-DFD006DC82A1}"/>
              </a:ext>
            </a:extLst>
          </p:cNvPr>
          <p:cNvSpPr txBox="1">
            <a:spLocks/>
          </p:cNvSpPr>
          <p:nvPr/>
        </p:nvSpPr>
        <p:spPr>
          <a:xfrm>
            <a:off x="922848" y="1247556"/>
            <a:ext cx="8981173" cy="21097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3200" b="1" dirty="0">
                <a:solidFill>
                  <a:schemeClr val="bg1"/>
                </a:solidFill>
                <a:latin typeface="+mj-lt"/>
                <a:ea typeface="+mn-lt"/>
                <a:cs typeface="+mn-lt"/>
              </a:rPr>
              <a:t>Activity Purpose</a:t>
            </a:r>
            <a:endParaRPr lang="en-US" sz="3200" dirty="0">
              <a:solidFill>
                <a:schemeClr val="bg1"/>
              </a:solidFill>
              <a:latin typeface="+mj-lt"/>
            </a:endParaRPr>
          </a:p>
          <a:p>
            <a:pPr marL="0" indent="0">
              <a:lnSpc>
                <a:spcPct val="100000"/>
              </a:lnSpc>
              <a:spcAft>
                <a:spcPts val="1200"/>
              </a:spcAft>
              <a:buFont typeface="Arial" panose="020B0604020202020204" pitchFamily="34" charset="0"/>
              <a:buNone/>
            </a:pPr>
            <a:r>
              <a:rPr lang="en-US" sz="2400" dirty="0">
                <a:solidFill>
                  <a:schemeClr val="bg1"/>
                </a:solidFill>
                <a:ea typeface="+mn-lt"/>
                <a:cs typeface="+mn-lt"/>
              </a:rPr>
              <a:t>To guide conversations about organizational equity and health equity within the public health and safety partnership community through discussion of diversity, equality, inclusion, equity, and justice</a:t>
            </a:r>
          </a:p>
        </p:txBody>
      </p:sp>
    </p:spTree>
    <p:extLst>
      <p:ext uri="{BB962C8B-B14F-4D97-AF65-F5344CB8AC3E}">
        <p14:creationId xmlns:p14="http://schemas.microsoft.com/office/powerpoint/2010/main" val="270550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72C928-D830-9318-B0BB-2C7F6067BF84}"/>
              </a:ext>
            </a:extLst>
          </p:cNvPr>
          <p:cNvSpPr>
            <a:spLocks noGrp="1"/>
          </p:cNvSpPr>
          <p:nvPr>
            <p:ph type="sldNum" sz="quarter" idx="10"/>
          </p:nvPr>
        </p:nvSpPr>
        <p:spPr/>
        <p:txBody>
          <a:bodyPr/>
          <a:lstStyle/>
          <a:p>
            <a:fld id="{330EA680-D336-4FF7-8B7A-9848BB0A1C32}" type="slidenum">
              <a:rPr lang="en-US" smtClean="0"/>
              <a:t>20</a:t>
            </a:fld>
            <a:endParaRPr lang="en-US"/>
          </a:p>
        </p:txBody>
      </p:sp>
      <p:sp>
        <p:nvSpPr>
          <p:cNvPr id="5" name="Title 1">
            <a:extLst>
              <a:ext uri="{FF2B5EF4-FFF2-40B4-BE49-F238E27FC236}">
                <a16:creationId xmlns:a16="http://schemas.microsoft.com/office/drawing/2014/main" id="{F3A7C369-CFD4-C491-EACC-DAEEC9A77F8A}"/>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Sample Actionable Step </a:t>
            </a:r>
            <a:endParaRPr lang="en-US" sz="3400" b="1" dirty="0">
              <a:solidFill>
                <a:schemeClr val="accent1">
                  <a:lumMod val="50000"/>
                </a:schemeClr>
              </a:solidFill>
            </a:endParaRPr>
          </a:p>
        </p:txBody>
      </p:sp>
      <p:sp>
        <p:nvSpPr>
          <p:cNvPr id="6" name="Content Placeholder 8">
            <a:extLst>
              <a:ext uri="{FF2B5EF4-FFF2-40B4-BE49-F238E27FC236}">
                <a16:creationId xmlns:a16="http://schemas.microsoft.com/office/drawing/2014/main" id="{346005D3-D437-B944-20DE-9EBBE967D4E6}"/>
              </a:ext>
            </a:extLst>
          </p:cNvPr>
          <p:cNvSpPr txBox="1">
            <a:spLocks/>
          </p:cNvSpPr>
          <p:nvPr/>
        </p:nvSpPr>
        <p:spPr>
          <a:xfrm>
            <a:off x="5875598" y="1236593"/>
            <a:ext cx="5325802"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Font typeface="Arial" panose="020B0604020202020204" pitchFamily="34" charset="0"/>
              <a:buNone/>
            </a:pPr>
            <a:r>
              <a:rPr lang="en-US" sz="1800" b="1" dirty="0">
                <a:solidFill>
                  <a:schemeClr val="bg1"/>
                </a:solidFill>
              </a:rPr>
              <a:t>Example: </a:t>
            </a:r>
          </a:p>
          <a:p>
            <a:pPr marL="0" indent="0">
              <a:lnSpc>
                <a:spcPct val="120000"/>
              </a:lnSpc>
              <a:spcAft>
                <a:spcPts val="600"/>
              </a:spcAft>
              <a:buFont typeface="Arial" panose="020B0604020202020204" pitchFamily="34" charset="0"/>
              <a:buNone/>
            </a:pPr>
            <a:r>
              <a:rPr lang="en-US" sz="1800" b="1" dirty="0">
                <a:solidFill>
                  <a:schemeClr val="bg1"/>
                </a:solidFill>
              </a:rPr>
              <a:t>To address inequity, our team will set aside one hour a month to communicate with community members at a town hall meeting with the goal of sharing of lived experiences and community wisdom.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Lauren will lead meetings; Steve will share information with the community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We will need a meeting room and community outreach materials</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To measure effectiveness, we will send out a community survey before and after the town halls </a:t>
            </a: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p:txBody>
      </p:sp>
    </p:spTree>
    <p:extLst>
      <p:ext uri="{BB962C8B-B14F-4D97-AF65-F5344CB8AC3E}">
        <p14:creationId xmlns:p14="http://schemas.microsoft.com/office/powerpoint/2010/main" val="265314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A931C-C938-4D40-80CE-0A7DFD84BFAA}"/>
              </a:ext>
            </a:extLst>
          </p:cNvPr>
          <p:cNvSpPr>
            <a:spLocks noGrp="1"/>
          </p:cNvSpPr>
          <p:nvPr>
            <p:ph idx="4294967295"/>
          </p:nvPr>
        </p:nvSpPr>
        <p:spPr>
          <a:xfrm>
            <a:off x="2057400" y="2527663"/>
            <a:ext cx="8077200" cy="1802674"/>
          </a:xfrm>
        </p:spPr>
        <p:txBody>
          <a:bodyPr vert="horz" lIns="91440" tIns="45720" rIns="91440" bIns="45720" rtlCol="0" anchor="t">
            <a:noAutofit/>
          </a:bodyPr>
          <a:lstStyle/>
          <a:p>
            <a:pPr marL="0" indent="0" algn="ctr">
              <a:lnSpc>
                <a:spcPct val="120000"/>
              </a:lnSpc>
              <a:buNone/>
            </a:pPr>
            <a:r>
              <a:rPr lang="en-US" sz="3400" b="1" dirty="0">
                <a:solidFill>
                  <a:schemeClr val="accent2"/>
                </a:solidFill>
                <a:cs typeface="Calibri Light"/>
              </a:rPr>
              <a:t>Make It Happen: </a:t>
            </a:r>
            <a:r>
              <a:rPr lang="en-US" sz="3400" dirty="0">
                <a:ea typeface="+mn-lt"/>
                <a:cs typeface="+mn-lt"/>
              </a:rPr>
              <a:t>Choose ONE area of health equity to focus on. What actions need to be taken to address this? </a:t>
            </a:r>
            <a:endParaRPr lang="en-US" sz="3400" b="1" dirty="0">
              <a:ea typeface="+mn-lt"/>
              <a:cs typeface="+mn-lt"/>
            </a:endParaRPr>
          </a:p>
        </p:txBody>
      </p:sp>
      <p:sp>
        <p:nvSpPr>
          <p:cNvPr id="4" name="Slide Number Placeholder 3">
            <a:extLst>
              <a:ext uri="{FF2B5EF4-FFF2-40B4-BE49-F238E27FC236}">
                <a16:creationId xmlns:a16="http://schemas.microsoft.com/office/drawing/2014/main" id="{C3D489DD-31AC-2601-173A-323546342D31}"/>
              </a:ext>
            </a:extLst>
          </p:cNvPr>
          <p:cNvSpPr>
            <a:spLocks noGrp="1"/>
          </p:cNvSpPr>
          <p:nvPr>
            <p:ph type="sldNum" sz="quarter" idx="10"/>
          </p:nvPr>
        </p:nvSpPr>
        <p:spPr/>
        <p:txBody>
          <a:bodyPr/>
          <a:lstStyle/>
          <a:p>
            <a:fld id="{397FDA30-B8BA-4453-AFC9-28FC6CA5AD01}" type="slidenum">
              <a:rPr lang="en-GB" smtClean="0"/>
              <a:pPr/>
              <a:t>21</a:t>
            </a:fld>
            <a:endParaRPr lang="en-GB" dirty="0"/>
          </a:p>
        </p:txBody>
      </p:sp>
    </p:spTree>
    <p:extLst>
      <p:ext uri="{BB962C8B-B14F-4D97-AF65-F5344CB8AC3E}">
        <p14:creationId xmlns:p14="http://schemas.microsoft.com/office/powerpoint/2010/main" val="6772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6A1B5-5C4C-B10E-AD6D-741FC87E2C58}"/>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Make It Happen </a:t>
            </a:r>
            <a:endParaRPr lang="en-US" sz="3400" b="1" dirty="0">
              <a:solidFill>
                <a:schemeClr val="accent1">
                  <a:lumMod val="50000"/>
                </a:schemeClr>
              </a:solidFill>
            </a:endParaRPr>
          </a:p>
        </p:txBody>
      </p:sp>
      <p:sp>
        <p:nvSpPr>
          <p:cNvPr id="5" name="Content Placeholder 8">
            <a:extLst>
              <a:ext uri="{FF2B5EF4-FFF2-40B4-BE49-F238E27FC236}">
                <a16:creationId xmlns:a16="http://schemas.microsoft.com/office/drawing/2014/main" id="{1763411C-7823-311F-6DDB-80729490BBD1}"/>
              </a:ext>
            </a:extLst>
          </p:cNvPr>
          <p:cNvSpPr txBox="1">
            <a:spLocks/>
          </p:cNvSpPr>
          <p:nvPr/>
        </p:nvSpPr>
        <p:spPr>
          <a:xfrm>
            <a:off x="5875598" y="1236593"/>
            <a:ext cx="5325802" cy="4264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Font typeface="Arial" panose="020B0604020202020204" pitchFamily="34" charset="0"/>
              <a:buNone/>
            </a:pPr>
            <a:r>
              <a:rPr lang="en-US" sz="1800" b="1" dirty="0">
                <a:solidFill>
                  <a:schemeClr val="bg1"/>
                </a:solidFill>
              </a:rPr>
              <a:t>As a group, determine ONE specific action and create an actionable step. Make sure to include...</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The intended impact of the action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How to measure effectiveness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Potential unintended consequences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What resources are required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Who is responsible for each step </a:t>
            </a: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p:txBody>
      </p:sp>
      <p:sp>
        <p:nvSpPr>
          <p:cNvPr id="6" name="Slide Number Placeholder 5">
            <a:extLst>
              <a:ext uri="{FF2B5EF4-FFF2-40B4-BE49-F238E27FC236}">
                <a16:creationId xmlns:a16="http://schemas.microsoft.com/office/drawing/2014/main" id="{BE02BC82-8B9A-B251-A18F-97D9F4464CE2}"/>
              </a:ext>
            </a:extLst>
          </p:cNvPr>
          <p:cNvSpPr>
            <a:spLocks noGrp="1"/>
          </p:cNvSpPr>
          <p:nvPr>
            <p:ph type="sldNum" sz="quarter" idx="10"/>
          </p:nvPr>
        </p:nvSpPr>
        <p:spPr/>
        <p:txBody>
          <a:bodyPr/>
          <a:lstStyle/>
          <a:p>
            <a:fld id="{397FDA30-B8BA-4453-AFC9-28FC6CA5AD01}" type="slidenum">
              <a:rPr lang="en-GB" smtClean="0"/>
              <a:pPr/>
              <a:t>22</a:t>
            </a:fld>
            <a:endParaRPr lang="en-GB" dirty="0"/>
          </a:p>
        </p:txBody>
      </p:sp>
    </p:spTree>
    <p:extLst>
      <p:ext uri="{BB962C8B-B14F-4D97-AF65-F5344CB8AC3E}">
        <p14:creationId xmlns:p14="http://schemas.microsoft.com/office/powerpoint/2010/main" val="407120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0DB75EA4-3FC1-456A-B17D-A4C4DA422469}"/>
              </a:ext>
            </a:extLst>
          </p:cNvPr>
          <p:cNvSpPr/>
          <p:nvPr/>
        </p:nvSpPr>
        <p:spPr>
          <a:xfrm>
            <a:off x="1749147" y="2132995"/>
            <a:ext cx="20572" cy="20576"/>
          </a:xfrm>
          <a:custGeom>
            <a:avLst/>
            <a:gdLst/>
            <a:ahLst/>
            <a:cxnLst/>
            <a:rect l="l" t="t" r="r" b="b"/>
            <a:pathLst>
              <a:path w="20572" h="20576"/>
            </a:pathLst>
          </a:custGeom>
          <a:solidFill>
            <a:schemeClr val="bg1"/>
          </a:solidFill>
          <a:ln w="5122" cap="flat">
            <a:solidFill>
              <a:srgbClr val="000000"/>
            </a:solidFill>
            <a:prstDash val="solid"/>
            <a:miter/>
          </a:ln>
        </p:spPr>
        <p:txBody>
          <a:bodyPr rtlCol="0" anchor="ctr"/>
          <a:lstStyle/>
          <a:p>
            <a:endParaRPr lang="en-GB"/>
          </a:p>
        </p:txBody>
      </p:sp>
      <p:sp>
        <p:nvSpPr>
          <p:cNvPr id="4" name="Title 1">
            <a:extLst>
              <a:ext uri="{FF2B5EF4-FFF2-40B4-BE49-F238E27FC236}">
                <a16:creationId xmlns:a16="http://schemas.microsoft.com/office/drawing/2014/main" id="{67A1F885-8834-433D-B850-E8FBBA1F023B}"/>
              </a:ext>
            </a:extLst>
          </p:cNvPr>
          <p:cNvSpPr txBox="1">
            <a:spLocks/>
          </p:cNvSpPr>
          <p:nvPr/>
        </p:nvSpPr>
        <p:spPr>
          <a:xfrm>
            <a:off x="4414098" y="2216256"/>
            <a:ext cx="5443394" cy="1464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000" b="1" dirty="0">
                <a:solidFill>
                  <a:schemeClr val="bg1"/>
                </a:solidFill>
                <a:cs typeface="Calibri Light"/>
              </a:rPr>
              <a:t>JEDI Discussion Activity</a:t>
            </a:r>
            <a:endParaRPr lang="en-US" sz="5000" b="1" dirty="0">
              <a:solidFill>
                <a:schemeClr val="bg1"/>
              </a:solidFill>
            </a:endParaRPr>
          </a:p>
        </p:txBody>
      </p:sp>
      <p:pic>
        <p:nvPicPr>
          <p:cNvPr id="5" name="Graphic 4">
            <a:extLst>
              <a:ext uri="{FF2B5EF4-FFF2-40B4-BE49-F238E27FC236}">
                <a16:creationId xmlns:a16="http://schemas.microsoft.com/office/drawing/2014/main" id="{25615235-569C-586F-22D3-6A9FBEBFE1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880" y="2380380"/>
            <a:ext cx="1394646" cy="1280160"/>
          </a:xfrm>
          <a:prstGeom prst="rect">
            <a:avLst/>
          </a:prstGeom>
        </p:spPr>
      </p:pic>
    </p:spTree>
    <p:extLst>
      <p:ext uri="{BB962C8B-B14F-4D97-AF65-F5344CB8AC3E}">
        <p14:creationId xmlns:p14="http://schemas.microsoft.com/office/powerpoint/2010/main" val="238074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65B9EE-D4BD-85CD-8073-F4106C8AA434}"/>
              </a:ext>
            </a:extLst>
          </p:cNvPr>
          <p:cNvSpPr>
            <a:spLocks noGrp="1"/>
          </p:cNvSpPr>
          <p:nvPr>
            <p:ph type="sldNum" sz="quarter" idx="10"/>
          </p:nvPr>
        </p:nvSpPr>
        <p:spPr/>
        <p:txBody>
          <a:bodyPr/>
          <a:lstStyle/>
          <a:p>
            <a:fld id="{397FDA30-B8BA-4453-AFC9-28FC6CA5AD01}" type="slidenum">
              <a:rPr lang="en-GB" smtClean="0"/>
              <a:pPr/>
              <a:t>3</a:t>
            </a:fld>
            <a:endParaRPr lang="en-GB" dirty="0"/>
          </a:p>
        </p:txBody>
      </p:sp>
      <p:sp>
        <p:nvSpPr>
          <p:cNvPr id="36" name="Content Placeholder 2">
            <a:extLst>
              <a:ext uri="{FF2B5EF4-FFF2-40B4-BE49-F238E27FC236}">
                <a16:creationId xmlns:a16="http://schemas.microsoft.com/office/drawing/2014/main" id="{2B6F9C9F-D6F7-3F79-2169-DFD006DC82A1}"/>
              </a:ext>
            </a:extLst>
          </p:cNvPr>
          <p:cNvSpPr txBox="1">
            <a:spLocks/>
          </p:cNvSpPr>
          <p:nvPr/>
        </p:nvSpPr>
        <p:spPr>
          <a:xfrm>
            <a:off x="922848" y="1247556"/>
            <a:ext cx="8630583" cy="35167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3200" b="1" dirty="0">
                <a:solidFill>
                  <a:schemeClr val="bg1"/>
                </a:solidFill>
                <a:latin typeface="+mj-lt"/>
                <a:ea typeface="+mn-lt"/>
                <a:cs typeface="+mn-lt"/>
              </a:rPr>
              <a:t>Learning Objectives</a:t>
            </a:r>
          </a:p>
          <a:p>
            <a:pPr marL="0" indent="0">
              <a:lnSpc>
                <a:spcPct val="100000"/>
              </a:lnSpc>
              <a:spcAft>
                <a:spcPts val="1200"/>
              </a:spcAft>
              <a:buFont typeface="Arial" panose="020B0604020202020204" pitchFamily="34" charset="0"/>
              <a:buNone/>
            </a:pPr>
            <a:r>
              <a:rPr lang="en-US" sz="2400" b="1" dirty="0">
                <a:solidFill>
                  <a:schemeClr val="bg1"/>
                </a:solidFill>
                <a:ea typeface="+mn-lt"/>
                <a:cs typeface="+mn-lt"/>
              </a:rPr>
              <a:t>For public health and public safety members to:</a:t>
            </a:r>
            <a:endParaRPr lang="en-US" sz="2000" dirty="0">
              <a:solidFill>
                <a:schemeClr val="bg1"/>
              </a:solidFill>
              <a:ea typeface="+mn-lt"/>
              <a:cs typeface="+mn-lt"/>
            </a:endParaRPr>
          </a:p>
          <a:p>
            <a:pPr marL="346075" indent="-346075">
              <a:lnSpc>
                <a:spcPct val="100000"/>
              </a:lnSpc>
              <a:buFont typeface="Wingdings 3" panose="05040102010807070707" pitchFamily="18" charset="2"/>
              <a:buChar char=""/>
            </a:pPr>
            <a:r>
              <a:rPr lang="en-US" sz="2000" dirty="0">
                <a:solidFill>
                  <a:schemeClr val="bg1"/>
                </a:solidFill>
                <a:ea typeface="+mn-lt"/>
                <a:cs typeface="+mn-lt"/>
              </a:rPr>
              <a:t>Understand the impact of justice, equity, equality, diversity, and inclusion on health and organizational equity </a:t>
            </a:r>
          </a:p>
          <a:p>
            <a:pPr marL="346075" indent="-346075">
              <a:lnSpc>
                <a:spcPct val="100000"/>
              </a:lnSpc>
              <a:buFont typeface="Wingdings 3" panose="05040102010807070707" pitchFamily="18" charset="2"/>
              <a:buChar char=""/>
            </a:pPr>
            <a:r>
              <a:rPr lang="en-US" sz="2000" dirty="0">
                <a:solidFill>
                  <a:schemeClr val="bg1"/>
                </a:solidFill>
                <a:ea typeface="+mn-lt"/>
                <a:cs typeface="+mn-lt"/>
              </a:rPr>
              <a:t>Discuss and determine what actions need to be taken to address these areas of concern </a:t>
            </a:r>
          </a:p>
          <a:p>
            <a:pPr marL="0" indent="0">
              <a:lnSpc>
                <a:spcPct val="100000"/>
              </a:lnSpc>
              <a:spcAft>
                <a:spcPts val="1200"/>
              </a:spcAft>
              <a:buFont typeface="Arial" panose="020B0604020202020204" pitchFamily="34" charset="0"/>
              <a:buNone/>
            </a:pPr>
            <a:r>
              <a:rPr lang="en-US" sz="2400" dirty="0">
                <a:solidFill>
                  <a:schemeClr val="bg1"/>
                </a:solidFill>
                <a:ea typeface="+mn-lt"/>
                <a:cs typeface="+mn-lt"/>
              </a:rPr>
              <a:t>               </a:t>
            </a:r>
          </a:p>
        </p:txBody>
      </p:sp>
    </p:spTree>
    <p:extLst>
      <p:ext uri="{BB962C8B-B14F-4D97-AF65-F5344CB8AC3E}">
        <p14:creationId xmlns:p14="http://schemas.microsoft.com/office/powerpoint/2010/main" val="199103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EFE12A-34A3-00DE-7813-702A5BC971A6}"/>
              </a:ext>
            </a:extLst>
          </p:cNvPr>
          <p:cNvSpPr>
            <a:spLocks noGrp="1"/>
          </p:cNvSpPr>
          <p:nvPr>
            <p:ph type="sldNum" sz="quarter" idx="10"/>
          </p:nvPr>
        </p:nvSpPr>
        <p:spPr/>
        <p:txBody>
          <a:bodyPr/>
          <a:lstStyle/>
          <a:p>
            <a:fld id="{330EA680-D336-4FF7-8B7A-9848BB0A1C32}" type="slidenum">
              <a:rPr lang="en-US" smtClean="0"/>
              <a:t>4</a:t>
            </a:fld>
            <a:endParaRPr lang="en-US"/>
          </a:p>
        </p:txBody>
      </p:sp>
      <p:sp>
        <p:nvSpPr>
          <p:cNvPr id="3" name="Content Placeholder 2">
            <a:extLst>
              <a:ext uri="{FF2B5EF4-FFF2-40B4-BE49-F238E27FC236}">
                <a16:creationId xmlns:a16="http://schemas.microsoft.com/office/drawing/2014/main" id="{7EEA931C-C938-4D40-80CE-0A7DFD84BFAA}"/>
              </a:ext>
            </a:extLst>
          </p:cNvPr>
          <p:cNvSpPr>
            <a:spLocks noGrp="1"/>
          </p:cNvSpPr>
          <p:nvPr>
            <p:ph idx="4294967295"/>
          </p:nvPr>
        </p:nvSpPr>
        <p:spPr>
          <a:xfrm>
            <a:off x="7112551" y="2275739"/>
            <a:ext cx="4060972" cy="2418034"/>
          </a:xfrm>
        </p:spPr>
        <p:txBody>
          <a:bodyPr vert="horz" lIns="91440" tIns="45720" rIns="91440" bIns="45720" rtlCol="0" anchor="t">
            <a:noAutofit/>
          </a:bodyPr>
          <a:lstStyle/>
          <a:p>
            <a:pPr marL="0" indent="0">
              <a:buNone/>
            </a:pPr>
            <a:r>
              <a:rPr lang="en-US" sz="2600" b="1" dirty="0">
                <a:solidFill>
                  <a:schemeClr val="bg1"/>
                </a:solidFill>
                <a:cs typeface="Calibri"/>
              </a:rPr>
              <a:t>What is JEDI? </a:t>
            </a:r>
          </a:p>
          <a:p>
            <a:pPr marL="290513" lvl="1" indent="-290513">
              <a:buFont typeface="Wingdings 3" panose="05040102010807070707" pitchFamily="18" charset="2"/>
              <a:buChar char="ª"/>
            </a:pPr>
            <a:r>
              <a:rPr lang="en-US" sz="2000" dirty="0">
                <a:solidFill>
                  <a:schemeClr val="bg1"/>
                </a:solidFill>
                <a:cs typeface="Calibri"/>
              </a:rPr>
              <a:t>Definitions </a:t>
            </a:r>
          </a:p>
          <a:p>
            <a:pPr marL="290513" lvl="1" indent="-290513">
              <a:spcAft>
                <a:spcPts val="1800"/>
              </a:spcAft>
              <a:buFont typeface="Wingdings 3" panose="05040102010807070707" pitchFamily="18" charset="2"/>
              <a:buChar char="ª"/>
            </a:pPr>
            <a:r>
              <a:rPr lang="en-US" sz="2000" dirty="0">
                <a:solidFill>
                  <a:schemeClr val="bg1"/>
                </a:solidFill>
                <a:cs typeface="Calibri"/>
              </a:rPr>
              <a:t>Reflections</a:t>
            </a:r>
          </a:p>
          <a:p>
            <a:pPr marL="0" indent="0">
              <a:spcAft>
                <a:spcPts val="1800"/>
              </a:spcAft>
              <a:buNone/>
            </a:pPr>
            <a:r>
              <a:rPr lang="en-US" sz="2600" b="1" dirty="0">
                <a:solidFill>
                  <a:schemeClr val="bg1"/>
                </a:solidFill>
                <a:cs typeface="Calibri"/>
              </a:rPr>
              <a:t>Discussion Activity </a:t>
            </a:r>
          </a:p>
          <a:p>
            <a:pPr marL="0" indent="0">
              <a:buNone/>
            </a:pPr>
            <a:r>
              <a:rPr lang="en-US" sz="2600" b="1" dirty="0">
                <a:solidFill>
                  <a:schemeClr val="bg1"/>
                </a:solidFill>
                <a:cs typeface="Calibri"/>
              </a:rPr>
              <a:t>Actionable Steps          </a:t>
            </a:r>
          </a:p>
        </p:txBody>
      </p:sp>
      <p:sp>
        <p:nvSpPr>
          <p:cNvPr id="10" name="Title 1">
            <a:extLst>
              <a:ext uri="{FF2B5EF4-FFF2-40B4-BE49-F238E27FC236}">
                <a16:creationId xmlns:a16="http://schemas.microsoft.com/office/drawing/2014/main" id="{7E3D3AA5-367C-39AF-240D-40E15079CAE9}"/>
              </a:ext>
            </a:extLst>
          </p:cNvPr>
          <p:cNvSpPr txBox="1">
            <a:spLocks/>
          </p:cNvSpPr>
          <p:nvPr/>
        </p:nvSpPr>
        <p:spPr>
          <a:xfrm>
            <a:off x="1398193" y="3134608"/>
            <a:ext cx="2582793" cy="12297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cs typeface="Calibri Light"/>
              </a:rPr>
              <a:t>Agenda</a:t>
            </a:r>
            <a:endParaRPr lang="en-US" dirty="0">
              <a:solidFill>
                <a:schemeClr val="accent1">
                  <a:lumMod val="50000"/>
                </a:schemeClr>
              </a:solidFill>
            </a:endParaRPr>
          </a:p>
        </p:txBody>
      </p:sp>
      <p:sp>
        <p:nvSpPr>
          <p:cNvPr id="11" name="Oval 10">
            <a:extLst>
              <a:ext uri="{FF2B5EF4-FFF2-40B4-BE49-F238E27FC236}">
                <a16:creationId xmlns:a16="http://schemas.microsoft.com/office/drawing/2014/main" id="{C0D247A6-CCEC-61D6-EC24-7117186D6CE6}"/>
              </a:ext>
            </a:extLst>
          </p:cNvPr>
          <p:cNvSpPr/>
          <p:nvPr/>
        </p:nvSpPr>
        <p:spPr>
          <a:xfrm>
            <a:off x="6733054" y="2334805"/>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1</a:t>
            </a:r>
            <a:endParaRPr lang="en-GB" sz="1200" dirty="0">
              <a:latin typeface="+mj-lt"/>
            </a:endParaRPr>
          </a:p>
        </p:txBody>
      </p:sp>
      <p:sp>
        <p:nvSpPr>
          <p:cNvPr id="12" name="Oval 11">
            <a:extLst>
              <a:ext uri="{FF2B5EF4-FFF2-40B4-BE49-F238E27FC236}">
                <a16:creationId xmlns:a16="http://schemas.microsoft.com/office/drawing/2014/main" id="{8511C3EC-59D8-411C-6257-F2E41789670E}"/>
              </a:ext>
            </a:extLst>
          </p:cNvPr>
          <p:cNvSpPr/>
          <p:nvPr/>
        </p:nvSpPr>
        <p:spPr>
          <a:xfrm>
            <a:off x="6733054" y="3734973"/>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2</a:t>
            </a:r>
            <a:endParaRPr lang="en-GB" sz="1200" dirty="0">
              <a:latin typeface="+mj-lt"/>
            </a:endParaRPr>
          </a:p>
        </p:txBody>
      </p:sp>
      <p:sp>
        <p:nvSpPr>
          <p:cNvPr id="13" name="Oval 12">
            <a:extLst>
              <a:ext uri="{FF2B5EF4-FFF2-40B4-BE49-F238E27FC236}">
                <a16:creationId xmlns:a16="http://schemas.microsoft.com/office/drawing/2014/main" id="{F837C208-2840-C041-EB87-13BB3FE8B41E}"/>
              </a:ext>
            </a:extLst>
          </p:cNvPr>
          <p:cNvSpPr/>
          <p:nvPr/>
        </p:nvSpPr>
        <p:spPr>
          <a:xfrm>
            <a:off x="6733054" y="4442907"/>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3</a:t>
            </a:r>
            <a:endParaRPr lang="en-GB" sz="1200" dirty="0">
              <a:latin typeface="+mj-lt"/>
            </a:endParaRPr>
          </a:p>
        </p:txBody>
      </p:sp>
    </p:spTree>
    <p:extLst>
      <p:ext uri="{BB962C8B-B14F-4D97-AF65-F5344CB8AC3E}">
        <p14:creationId xmlns:p14="http://schemas.microsoft.com/office/powerpoint/2010/main" val="10486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46FC4-362C-44A0-A602-800B07CB166F}"/>
              </a:ext>
            </a:extLst>
          </p:cNvPr>
          <p:cNvSpPr>
            <a:spLocks noGrp="1"/>
          </p:cNvSpPr>
          <p:nvPr>
            <p:ph type="sldNum" sz="quarter" idx="10"/>
          </p:nvPr>
        </p:nvSpPr>
        <p:spPr/>
        <p:txBody>
          <a:bodyPr/>
          <a:lstStyle/>
          <a:p>
            <a:fld id="{397FDA30-B8BA-4453-AFC9-28FC6CA5AD01}" type="slidenum">
              <a:rPr lang="en-GB" smtClean="0"/>
              <a:pPr/>
              <a:t>5</a:t>
            </a:fld>
            <a:endParaRPr lang="en-GB" dirty="0"/>
          </a:p>
        </p:txBody>
      </p:sp>
      <p:sp>
        <p:nvSpPr>
          <p:cNvPr id="20" name="Title 1">
            <a:extLst>
              <a:ext uri="{FF2B5EF4-FFF2-40B4-BE49-F238E27FC236}">
                <a16:creationId xmlns:a16="http://schemas.microsoft.com/office/drawing/2014/main" id="{DE000BD6-6BEA-4980-B508-5773BEBB8F89}"/>
              </a:ext>
            </a:extLst>
          </p:cNvPr>
          <p:cNvSpPr txBox="1">
            <a:spLocks/>
          </p:cNvSpPr>
          <p:nvPr/>
        </p:nvSpPr>
        <p:spPr>
          <a:xfrm>
            <a:off x="4367803" y="2995091"/>
            <a:ext cx="5129336" cy="89535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000" b="1" dirty="0">
                <a:solidFill>
                  <a:schemeClr val="bg1"/>
                </a:solidFill>
                <a:cs typeface="Calibri Light"/>
              </a:rPr>
              <a:t>What is JEDI? </a:t>
            </a:r>
            <a:endParaRPr lang="en-US" sz="5000" b="1" dirty="0">
              <a:solidFill>
                <a:schemeClr val="bg1"/>
              </a:solidFill>
            </a:endParaRPr>
          </a:p>
        </p:txBody>
      </p:sp>
      <p:pic>
        <p:nvPicPr>
          <p:cNvPr id="3" name="Graphic 2">
            <a:extLst>
              <a:ext uri="{FF2B5EF4-FFF2-40B4-BE49-F238E27FC236}">
                <a16:creationId xmlns:a16="http://schemas.microsoft.com/office/drawing/2014/main" id="{70709974-5AE6-6D72-179C-7D57A825B8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4542" y="2995091"/>
            <a:ext cx="941207" cy="984481"/>
          </a:xfrm>
          <a:prstGeom prst="rect">
            <a:avLst/>
          </a:prstGeom>
        </p:spPr>
      </p:pic>
    </p:spTree>
    <p:extLst>
      <p:ext uri="{BB962C8B-B14F-4D97-AF65-F5344CB8AC3E}">
        <p14:creationId xmlns:p14="http://schemas.microsoft.com/office/powerpoint/2010/main" val="36829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E3BB1-6D5F-A654-1F95-64D15B5EA990}"/>
              </a:ext>
            </a:extLst>
          </p:cNvPr>
          <p:cNvSpPr>
            <a:spLocks noGrp="1"/>
          </p:cNvSpPr>
          <p:nvPr>
            <p:ph type="sldNum" sz="quarter" idx="10"/>
          </p:nvPr>
        </p:nvSpPr>
        <p:spPr/>
        <p:txBody>
          <a:bodyPr/>
          <a:lstStyle/>
          <a:p>
            <a:fld id="{330EA680-D336-4FF7-8B7A-9848BB0A1C32}" type="slidenum">
              <a:rPr lang="en-US" smtClean="0"/>
              <a:t>6</a:t>
            </a:fld>
            <a:endParaRPr lang="en-US"/>
          </a:p>
        </p:txBody>
      </p:sp>
      <p:sp>
        <p:nvSpPr>
          <p:cNvPr id="2" name="Title 1">
            <a:extLst>
              <a:ext uri="{FF2B5EF4-FFF2-40B4-BE49-F238E27FC236}">
                <a16:creationId xmlns:a16="http://schemas.microsoft.com/office/drawing/2014/main" id="{A4EA9F2E-28DB-40B1-8F84-CCFF0912A1FA}"/>
              </a:ext>
            </a:extLst>
          </p:cNvPr>
          <p:cNvSpPr>
            <a:spLocks noGrp="1"/>
          </p:cNvSpPr>
          <p:nvPr>
            <p:ph type="title" idx="4294967295"/>
          </p:nvPr>
        </p:nvSpPr>
        <p:spPr>
          <a:xfrm>
            <a:off x="1420495" y="3246121"/>
            <a:ext cx="3948339" cy="1229723"/>
          </a:xfrm>
        </p:spPr>
        <p:txBody>
          <a:bodyPr anchor="t">
            <a:noAutofit/>
          </a:bodyPr>
          <a:lstStyle/>
          <a:p>
            <a:r>
              <a:rPr lang="en-US" sz="4100" b="1" dirty="0">
                <a:solidFill>
                  <a:schemeClr val="accent1">
                    <a:lumMod val="50000"/>
                  </a:schemeClr>
                </a:solidFill>
                <a:cs typeface="Calibri Light"/>
              </a:rPr>
              <a:t>What is JEDI? </a:t>
            </a:r>
            <a:endParaRPr lang="en-US" dirty="0">
              <a:solidFill>
                <a:schemeClr val="accent1">
                  <a:lumMod val="50000"/>
                </a:schemeClr>
              </a:solidFill>
            </a:endParaRPr>
          </a:p>
        </p:txBody>
      </p:sp>
      <p:sp>
        <p:nvSpPr>
          <p:cNvPr id="9" name="Content Placeholder 8">
            <a:extLst>
              <a:ext uri="{FF2B5EF4-FFF2-40B4-BE49-F238E27FC236}">
                <a16:creationId xmlns:a16="http://schemas.microsoft.com/office/drawing/2014/main" id="{1D81B94E-7BA3-4BB9-99E3-AE565C452E48}"/>
              </a:ext>
            </a:extLst>
          </p:cNvPr>
          <p:cNvSpPr>
            <a:spLocks noGrp="1"/>
          </p:cNvSpPr>
          <p:nvPr>
            <p:ph idx="4294967295"/>
          </p:nvPr>
        </p:nvSpPr>
        <p:spPr>
          <a:xfrm>
            <a:off x="7409610" y="1862282"/>
            <a:ext cx="3534092" cy="3216275"/>
          </a:xfrm>
        </p:spPr>
        <p:txBody>
          <a:bodyPr vert="horz" lIns="91440" tIns="45720" rIns="91440" bIns="45720" rtlCol="0" anchor="t">
            <a:noAutofit/>
          </a:bodyPr>
          <a:lstStyle/>
          <a:p>
            <a:pPr marL="0" indent="0">
              <a:spcBef>
                <a:spcPts val="600"/>
              </a:spcBef>
              <a:spcAft>
                <a:spcPts val="900"/>
              </a:spcAft>
              <a:buNone/>
            </a:pPr>
            <a:r>
              <a:rPr lang="en-US" sz="2400" dirty="0"/>
              <a:t>= Justice </a:t>
            </a:r>
          </a:p>
          <a:p>
            <a:pPr marL="0" indent="0">
              <a:spcBef>
                <a:spcPts val="600"/>
              </a:spcBef>
              <a:spcAft>
                <a:spcPts val="900"/>
              </a:spcAft>
              <a:buNone/>
            </a:pPr>
            <a:endParaRPr lang="en-US" sz="2400" dirty="0"/>
          </a:p>
          <a:p>
            <a:pPr marL="0" indent="0">
              <a:spcBef>
                <a:spcPts val="600"/>
              </a:spcBef>
              <a:spcAft>
                <a:spcPts val="900"/>
              </a:spcAft>
              <a:buNone/>
            </a:pPr>
            <a:r>
              <a:rPr lang="en-US" sz="2400" dirty="0">
                <a:cs typeface="Calibri" panose="020F0502020204030204"/>
              </a:rPr>
              <a:t>= Equity and Equality </a:t>
            </a:r>
          </a:p>
          <a:p>
            <a:pPr marL="0" indent="0">
              <a:spcBef>
                <a:spcPts val="600"/>
              </a:spcBef>
              <a:spcAft>
                <a:spcPts val="900"/>
              </a:spcAft>
              <a:buNone/>
            </a:pPr>
            <a:endParaRPr lang="en-US" sz="2400" dirty="0">
              <a:cs typeface="Calibri" panose="020F0502020204030204"/>
            </a:endParaRPr>
          </a:p>
          <a:p>
            <a:pPr marL="0" indent="0">
              <a:spcBef>
                <a:spcPts val="600"/>
              </a:spcBef>
              <a:spcAft>
                <a:spcPts val="600"/>
              </a:spcAft>
              <a:buNone/>
            </a:pPr>
            <a:r>
              <a:rPr lang="en-US" sz="2400" dirty="0">
                <a:cs typeface="Calibri" panose="020F0502020204030204"/>
              </a:rPr>
              <a:t>= Diversity </a:t>
            </a:r>
          </a:p>
          <a:p>
            <a:pPr marL="0" indent="0">
              <a:spcBef>
                <a:spcPts val="600"/>
              </a:spcBef>
              <a:spcAft>
                <a:spcPts val="900"/>
              </a:spcAft>
              <a:buNone/>
            </a:pPr>
            <a:endParaRPr lang="en-US" sz="2400" dirty="0">
              <a:cs typeface="Calibri" panose="020F0502020204030204"/>
            </a:endParaRPr>
          </a:p>
          <a:p>
            <a:pPr marL="0" indent="0">
              <a:spcBef>
                <a:spcPts val="600"/>
              </a:spcBef>
              <a:spcAft>
                <a:spcPts val="900"/>
              </a:spcAft>
              <a:buNone/>
            </a:pPr>
            <a:r>
              <a:rPr lang="en-US" sz="2400" dirty="0">
                <a:cs typeface="Calibri" panose="020F0502020204030204"/>
              </a:rPr>
              <a:t>= Inclusion </a:t>
            </a:r>
          </a:p>
          <a:p>
            <a:pPr>
              <a:spcBef>
                <a:spcPts val="600"/>
              </a:spcBef>
              <a:spcAft>
                <a:spcPts val="900"/>
              </a:spcAft>
            </a:pPr>
            <a:endParaRPr lang="en-US" sz="2200" dirty="0">
              <a:cs typeface="Calibri" panose="020F0502020204030204"/>
            </a:endParaRPr>
          </a:p>
        </p:txBody>
      </p:sp>
      <p:sp>
        <p:nvSpPr>
          <p:cNvPr id="7" name="Rectangle: Rounded Corners 6">
            <a:extLst>
              <a:ext uri="{FF2B5EF4-FFF2-40B4-BE49-F238E27FC236}">
                <a16:creationId xmlns:a16="http://schemas.microsoft.com/office/drawing/2014/main" id="{83B58668-F0AC-4AB1-B0FC-93F0070B9ADB}"/>
              </a:ext>
            </a:extLst>
          </p:cNvPr>
          <p:cNvSpPr/>
          <p:nvPr/>
        </p:nvSpPr>
        <p:spPr>
          <a:xfrm>
            <a:off x="6466113" y="1666338"/>
            <a:ext cx="783772" cy="7837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bg1"/>
                </a:solidFill>
                <a:latin typeface="+mj-lt"/>
              </a:rPr>
              <a:t>J</a:t>
            </a:r>
            <a:endParaRPr lang="en-GB" sz="3400" dirty="0">
              <a:solidFill>
                <a:schemeClr val="bg1"/>
              </a:solidFill>
              <a:latin typeface="+mj-lt"/>
            </a:endParaRPr>
          </a:p>
        </p:txBody>
      </p:sp>
      <p:sp>
        <p:nvSpPr>
          <p:cNvPr id="11" name="Rectangle: Rounded Corners 10">
            <a:extLst>
              <a:ext uri="{FF2B5EF4-FFF2-40B4-BE49-F238E27FC236}">
                <a16:creationId xmlns:a16="http://schemas.microsoft.com/office/drawing/2014/main" id="{5D1C045C-5220-1329-4EB3-C4C4257D02A0}"/>
              </a:ext>
            </a:extLst>
          </p:cNvPr>
          <p:cNvSpPr/>
          <p:nvPr/>
        </p:nvSpPr>
        <p:spPr>
          <a:xfrm>
            <a:off x="6466113" y="2678709"/>
            <a:ext cx="783772" cy="7837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bg1"/>
                </a:solidFill>
                <a:latin typeface="+mj-lt"/>
              </a:rPr>
              <a:t>E</a:t>
            </a:r>
            <a:endParaRPr lang="en-GB" sz="3400" dirty="0">
              <a:solidFill>
                <a:schemeClr val="bg1"/>
              </a:solidFill>
              <a:latin typeface="+mj-lt"/>
            </a:endParaRPr>
          </a:p>
        </p:txBody>
      </p:sp>
      <p:sp>
        <p:nvSpPr>
          <p:cNvPr id="13" name="Rectangle: Rounded Corners 12">
            <a:extLst>
              <a:ext uri="{FF2B5EF4-FFF2-40B4-BE49-F238E27FC236}">
                <a16:creationId xmlns:a16="http://schemas.microsoft.com/office/drawing/2014/main" id="{9F2E0D93-27F1-96D6-F6C0-188B15BCAD23}"/>
              </a:ext>
            </a:extLst>
          </p:cNvPr>
          <p:cNvSpPr/>
          <p:nvPr/>
        </p:nvSpPr>
        <p:spPr>
          <a:xfrm>
            <a:off x="6466113" y="3691080"/>
            <a:ext cx="783772" cy="7837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bg1"/>
                </a:solidFill>
                <a:latin typeface="+mj-lt"/>
              </a:rPr>
              <a:t>D</a:t>
            </a:r>
            <a:endParaRPr lang="en-GB" sz="3400" dirty="0">
              <a:solidFill>
                <a:schemeClr val="bg1"/>
              </a:solidFill>
              <a:latin typeface="+mj-lt"/>
            </a:endParaRPr>
          </a:p>
        </p:txBody>
      </p:sp>
      <p:sp>
        <p:nvSpPr>
          <p:cNvPr id="14" name="Rectangle: Rounded Corners 13">
            <a:extLst>
              <a:ext uri="{FF2B5EF4-FFF2-40B4-BE49-F238E27FC236}">
                <a16:creationId xmlns:a16="http://schemas.microsoft.com/office/drawing/2014/main" id="{6D6D5E54-7CA2-FC97-8291-FAC2541D6E9A}"/>
              </a:ext>
            </a:extLst>
          </p:cNvPr>
          <p:cNvSpPr/>
          <p:nvPr/>
        </p:nvSpPr>
        <p:spPr>
          <a:xfrm>
            <a:off x="6466113" y="4703451"/>
            <a:ext cx="783772" cy="7837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bg1"/>
                </a:solidFill>
                <a:latin typeface="+mj-lt"/>
              </a:rPr>
              <a:t>I</a:t>
            </a:r>
            <a:endParaRPr lang="en-GB" sz="3400" dirty="0">
              <a:solidFill>
                <a:schemeClr val="bg1"/>
              </a:solidFill>
              <a:latin typeface="+mj-lt"/>
            </a:endParaRPr>
          </a:p>
        </p:txBody>
      </p:sp>
      <p:sp>
        <p:nvSpPr>
          <p:cNvPr id="8" name="Left Brace 7">
            <a:extLst>
              <a:ext uri="{FF2B5EF4-FFF2-40B4-BE49-F238E27FC236}">
                <a16:creationId xmlns:a16="http://schemas.microsoft.com/office/drawing/2014/main" id="{9F2F97CF-BF6F-D5CC-890E-7295F34F98E2}"/>
              </a:ext>
            </a:extLst>
          </p:cNvPr>
          <p:cNvSpPr/>
          <p:nvPr/>
        </p:nvSpPr>
        <p:spPr>
          <a:xfrm>
            <a:off x="5341325" y="1312817"/>
            <a:ext cx="1103812" cy="4519749"/>
          </a:xfrm>
          <a:prstGeom prst="leftBrace">
            <a:avLst>
              <a:gd name="adj1" fmla="val 0"/>
              <a:gd name="adj2" fmla="val 50000"/>
            </a:avLst>
          </a:prstGeom>
          <a:ln>
            <a:solidFill>
              <a:schemeClr val="accent4">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6188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82E37B-A16D-7D9C-4076-357785F19AE9}"/>
              </a:ext>
            </a:extLst>
          </p:cNvPr>
          <p:cNvSpPr>
            <a:spLocks noGrp="1"/>
          </p:cNvSpPr>
          <p:nvPr>
            <p:ph type="sldNum" sz="quarter" idx="10"/>
          </p:nvPr>
        </p:nvSpPr>
        <p:spPr/>
        <p:txBody>
          <a:bodyPr/>
          <a:lstStyle/>
          <a:p>
            <a:fld id="{330EA680-D336-4FF7-8B7A-9848BB0A1C32}" type="slidenum">
              <a:rPr lang="en-US" smtClean="0"/>
              <a:t>7</a:t>
            </a:fld>
            <a:endParaRPr lang="en-US"/>
          </a:p>
        </p:txBody>
      </p:sp>
      <p:sp>
        <p:nvSpPr>
          <p:cNvPr id="7" name="Title 1">
            <a:extLst>
              <a:ext uri="{FF2B5EF4-FFF2-40B4-BE49-F238E27FC236}">
                <a16:creationId xmlns:a16="http://schemas.microsoft.com/office/drawing/2014/main" id="{3B751CAC-509D-526D-955D-DE34791C825C}"/>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400" b="1" dirty="0">
                <a:solidFill>
                  <a:schemeClr val="accent1">
                    <a:lumMod val="50000"/>
                  </a:schemeClr>
                </a:solidFill>
                <a:latin typeface="+mj-lt"/>
                <a:cs typeface="Calibri Light"/>
              </a:rPr>
              <a:t>Turn and Talk</a:t>
            </a:r>
            <a:endParaRPr lang="en-GB" sz="3400" dirty="0"/>
          </a:p>
        </p:txBody>
      </p:sp>
      <p:sp>
        <p:nvSpPr>
          <p:cNvPr id="11" name="Rectangle: Rounded Corners 10">
            <a:extLst>
              <a:ext uri="{FF2B5EF4-FFF2-40B4-BE49-F238E27FC236}">
                <a16:creationId xmlns:a16="http://schemas.microsoft.com/office/drawing/2014/main" id="{B2EC8F08-99A5-FAC9-1438-905CD58C8539}"/>
              </a:ext>
            </a:extLst>
          </p:cNvPr>
          <p:cNvSpPr/>
          <p:nvPr/>
        </p:nvSpPr>
        <p:spPr>
          <a:xfrm>
            <a:off x="6188658" y="1761230"/>
            <a:ext cx="4808475" cy="880297"/>
          </a:xfrm>
          <a:prstGeom prst="roundRect">
            <a:avLst/>
          </a:prstGeom>
          <a:solidFill>
            <a:schemeClr val="lt1">
              <a:hueOff val="0"/>
              <a:satOff val="0"/>
              <a:lumOff val="0"/>
            </a:schemeClr>
          </a:solidFill>
          <a:ln>
            <a:no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31520" tIns="0" rIns="365760" bIns="0" anchor="ctr" anchorCtr="0"/>
          <a:lstStyle/>
          <a:p>
            <a:pPr>
              <a:buClr>
                <a:schemeClr val="accent1"/>
              </a:buClr>
            </a:pPr>
            <a:r>
              <a:rPr lang="en-US" b="1" kern="1200" dirty="0">
                <a:solidFill>
                  <a:schemeClr val="tx1"/>
                </a:solidFill>
              </a:rPr>
              <a:t>Turn to someone near by you. </a:t>
            </a:r>
          </a:p>
        </p:txBody>
      </p:sp>
      <p:sp>
        <p:nvSpPr>
          <p:cNvPr id="12" name="Rectangle: Rounded Corners 11">
            <a:extLst>
              <a:ext uri="{FF2B5EF4-FFF2-40B4-BE49-F238E27FC236}">
                <a16:creationId xmlns:a16="http://schemas.microsoft.com/office/drawing/2014/main" id="{DEFA3AB5-D657-2852-CD49-6253052A5C6D}"/>
              </a:ext>
            </a:extLst>
          </p:cNvPr>
          <p:cNvSpPr/>
          <p:nvPr/>
        </p:nvSpPr>
        <p:spPr>
          <a:xfrm>
            <a:off x="6188660" y="2821268"/>
            <a:ext cx="4808473" cy="880297"/>
          </a:xfrm>
          <a:prstGeom prst="roundRect">
            <a:avLst/>
          </a:prstGeom>
          <a:solidFill>
            <a:schemeClr val="lt1">
              <a:hueOff val="0"/>
              <a:satOff val="0"/>
              <a:lumOff val="0"/>
            </a:schemeClr>
          </a:solidFill>
          <a:ln>
            <a:no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31520" tIns="0" rIns="365760" bIns="0" anchor="ctr" anchorCtr="0"/>
          <a:lstStyle/>
          <a:p>
            <a:pPr>
              <a:buClr>
                <a:schemeClr val="accent1"/>
              </a:buClr>
            </a:pPr>
            <a:r>
              <a:rPr lang="en-US" b="1" kern="1200" dirty="0">
                <a:solidFill>
                  <a:schemeClr val="tx1"/>
                </a:solidFill>
              </a:rPr>
              <a:t>Choose one of the terms and define in your own words. </a:t>
            </a:r>
          </a:p>
        </p:txBody>
      </p:sp>
      <p:sp>
        <p:nvSpPr>
          <p:cNvPr id="14" name="Rectangle: Rounded Corners 13">
            <a:extLst>
              <a:ext uri="{FF2B5EF4-FFF2-40B4-BE49-F238E27FC236}">
                <a16:creationId xmlns:a16="http://schemas.microsoft.com/office/drawing/2014/main" id="{401D449D-2189-0D19-B75F-6A96016BA7E4}"/>
              </a:ext>
            </a:extLst>
          </p:cNvPr>
          <p:cNvSpPr/>
          <p:nvPr/>
        </p:nvSpPr>
        <p:spPr>
          <a:xfrm>
            <a:off x="6188658" y="3917400"/>
            <a:ext cx="4808473" cy="1436503"/>
          </a:xfrm>
          <a:prstGeom prst="roundRect">
            <a:avLst/>
          </a:prstGeom>
          <a:solidFill>
            <a:schemeClr val="lt1">
              <a:hueOff val="0"/>
              <a:satOff val="0"/>
              <a:lumOff val="0"/>
            </a:schemeClr>
          </a:solidFill>
          <a:ln>
            <a:no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31520" tIns="0" rIns="365760" bIns="0" anchor="ctr" anchorCtr="0"/>
          <a:lstStyle/>
          <a:p>
            <a:pPr marL="0" indent="0" algn="l">
              <a:spcAft>
                <a:spcPts val="600"/>
              </a:spcAft>
              <a:buFont typeface="Wingdings 3" panose="05040102010807070707" pitchFamily="18" charset="2"/>
              <a:buNone/>
            </a:pPr>
            <a:r>
              <a:rPr lang="en-US" b="1" dirty="0">
                <a:solidFill>
                  <a:schemeClr val="tx1"/>
                </a:solidFill>
                <a:cs typeface="Calibri"/>
              </a:rPr>
              <a:t>Discuss</a:t>
            </a:r>
            <a:r>
              <a:rPr lang="en-US" dirty="0">
                <a:solidFill>
                  <a:schemeClr val="tx1"/>
                </a:solidFill>
                <a:cs typeface="Calibri"/>
              </a:rPr>
              <a:t>:</a:t>
            </a:r>
          </a:p>
          <a:p>
            <a:pPr marL="287338" lvl="1" indent="-287338">
              <a:lnSpc>
                <a:spcPct val="110000"/>
              </a:lnSpc>
              <a:spcAft>
                <a:spcPts val="600"/>
              </a:spcAft>
              <a:buFont typeface="Wingdings 3" panose="05040102010807070707" pitchFamily="18" charset="2"/>
              <a:buChar char="ª"/>
            </a:pPr>
            <a:r>
              <a:rPr lang="en-US" sz="1600" dirty="0">
                <a:latin typeface="+mn-lt"/>
              </a:rPr>
              <a:t>What does that term mean to you? </a:t>
            </a:r>
            <a:endParaRPr lang="en-US" sz="1600" dirty="0">
              <a:cs typeface="Calibri"/>
            </a:endParaRPr>
          </a:p>
          <a:p>
            <a:pPr marL="287338" lvl="1" indent="-287338">
              <a:lnSpc>
                <a:spcPct val="110000"/>
              </a:lnSpc>
              <a:spcAft>
                <a:spcPts val="0"/>
              </a:spcAft>
              <a:buFont typeface="Wingdings 3" panose="05040102010807070707" pitchFamily="18" charset="2"/>
              <a:buChar char="ª"/>
            </a:pPr>
            <a:r>
              <a:rPr lang="en-US" sz="1600" dirty="0">
                <a:latin typeface="+mn-lt"/>
              </a:rPr>
              <a:t>What does it look like? </a:t>
            </a:r>
            <a:endParaRPr lang="en-US" sz="1600" dirty="0">
              <a:solidFill>
                <a:schemeClr val="tx1"/>
              </a:solidFill>
              <a:cs typeface="Calibri"/>
            </a:endParaRPr>
          </a:p>
        </p:txBody>
      </p:sp>
      <p:sp>
        <p:nvSpPr>
          <p:cNvPr id="6" name="Oval 5">
            <a:extLst>
              <a:ext uri="{FF2B5EF4-FFF2-40B4-BE49-F238E27FC236}">
                <a16:creationId xmlns:a16="http://schemas.microsoft.com/office/drawing/2014/main" id="{DF9A468B-6974-152A-8884-FDDD91D30155}"/>
              </a:ext>
            </a:extLst>
          </p:cNvPr>
          <p:cNvSpPr/>
          <p:nvPr/>
        </p:nvSpPr>
        <p:spPr>
          <a:xfrm>
            <a:off x="6466261" y="2064218"/>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1</a:t>
            </a:r>
            <a:endParaRPr lang="en-GB" sz="1200" dirty="0">
              <a:latin typeface="+mj-lt"/>
            </a:endParaRPr>
          </a:p>
        </p:txBody>
      </p:sp>
      <p:sp>
        <p:nvSpPr>
          <p:cNvPr id="16" name="Oval 15">
            <a:extLst>
              <a:ext uri="{FF2B5EF4-FFF2-40B4-BE49-F238E27FC236}">
                <a16:creationId xmlns:a16="http://schemas.microsoft.com/office/drawing/2014/main" id="{4C8B7D7E-A841-1145-83A6-AD6C90E4289B}"/>
              </a:ext>
            </a:extLst>
          </p:cNvPr>
          <p:cNvSpPr/>
          <p:nvPr/>
        </p:nvSpPr>
        <p:spPr>
          <a:xfrm>
            <a:off x="6466261" y="3020641"/>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2</a:t>
            </a:r>
            <a:endParaRPr lang="en-GB" sz="1200" dirty="0">
              <a:latin typeface="+mj-lt"/>
            </a:endParaRPr>
          </a:p>
        </p:txBody>
      </p:sp>
      <p:sp>
        <p:nvSpPr>
          <p:cNvPr id="17" name="Oval 16">
            <a:extLst>
              <a:ext uri="{FF2B5EF4-FFF2-40B4-BE49-F238E27FC236}">
                <a16:creationId xmlns:a16="http://schemas.microsoft.com/office/drawing/2014/main" id="{A768F727-3E03-201C-BBE8-63206DB5A8BB}"/>
              </a:ext>
            </a:extLst>
          </p:cNvPr>
          <p:cNvSpPr/>
          <p:nvPr/>
        </p:nvSpPr>
        <p:spPr>
          <a:xfrm>
            <a:off x="6445031" y="4200151"/>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3</a:t>
            </a:r>
            <a:endParaRPr lang="en-GB" sz="1200" dirty="0">
              <a:latin typeface="+mj-lt"/>
            </a:endParaRPr>
          </a:p>
        </p:txBody>
      </p:sp>
    </p:spTree>
    <p:extLst>
      <p:ext uri="{BB962C8B-B14F-4D97-AF65-F5344CB8AC3E}">
        <p14:creationId xmlns:p14="http://schemas.microsoft.com/office/powerpoint/2010/main" val="191459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1095A0-616C-74D4-627F-BD00ED2D968F}"/>
              </a:ext>
            </a:extLst>
          </p:cNvPr>
          <p:cNvSpPr>
            <a:spLocks noGrp="1"/>
          </p:cNvSpPr>
          <p:nvPr>
            <p:ph type="sldNum" sz="quarter" idx="10"/>
          </p:nvPr>
        </p:nvSpPr>
        <p:spPr/>
        <p:txBody>
          <a:bodyPr/>
          <a:lstStyle/>
          <a:p>
            <a:fld id="{330EA680-D336-4FF7-8B7A-9848BB0A1C32}" type="slidenum">
              <a:rPr lang="en-US" smtClean="0"/>
              <a:t>8</a:t>
            </a:fld>
            <a:endParaRPr lang="en-US"/>
          </a:p>
        </p:txBody>
      </p:sp>
      <p:sp>
        <p:nvSpPr>
          <p:cNvPr id="2" name="Title 1">
            <a:extLst>
              <a:ext uri="{FF2B5EF4-FFF2-40B4-BE49-F238E27FC236}">
                <a16:creationId xmlns:a16="http://schemas.microsoft.com/office/drawing/2014/main" id="{A4EA9F2E-28DB-40B1-8F84-CCFF0912A1FA}"/>
              </a:ext>
            </a:extLst>
          </p:cNvPr>
          <p:cNvSpPr>
            <a:spLocks noGrp="1"/>
          </p:cNvSpPr>
          <p:nvPr>
            <p:ph type="title" idx="4294967295"/>
          </p:nvPr>
        </p:nvSpPr>
        <p:spPr>
          <a:xfrm>
            <a:off x="771026" y="3225210"/>
            <a:ext cx="3017520" cy="771525"/>
          </a:xfrm>
        </p:spPr>
        <p:txBody>
          <a:bodyPr anchor="t">
            <a:noAutofit/>
          </a:bodyPr>
          <a:lstStyle/>
          <a:p>
            <a:pPr algn="ctr"/>
            <a:r>
              <a:rPr lang="en-US" sz="4200" b="1" dirty="0">
                <a:solidFill>
                  <a:schemeClr val="bg1"/>
                </a:solidFill>
                <a:cs typeface="Calibri Light"/>
              </a:rPr>
              <a:t>Diversity</a:t>
            </a:r>
          </a:p>
        </p:txBody>
      </p:sp>
      <p:graphicFrame>
        <p:nvGraphicFramePr>
          <p:cNvPr id="8" name="Table 7">
            <a:extLst>
              <a:ext uri="{FF2B5EF4-FFF2-40B4-BE49-F238E27FC236}">
                <a16:creationId xmlns:a16="http://schemas.microsoft.com/office/drawing/2014/main" id="{871287D4-3207-84BF-A329-37167C3FD02B}"/>
              </a:ext>
            </a:extLst>
          </p:cNvPr>
          <p:cNvGraphicFramePr>
            <a:graphicFrameLocks noGrp="1"/>
          </p:cNvGraphicFramePr>
          <p:nvPr>
            <p:extLst>
              <p:ext uri="{D42A27DB-BD31-4B8C-83A1-F6EECF244321}">
                <p14:modId xmlns:p14="http://schemas.microsoft.com/office/powerpoint/2010/main" val="3133465261"/>
              </p:ext>
            </p:extLst>
          </p:nvPr>
        </p:nvGraphicFramePr>
        <p:xfrm>
          <a:off x="4950501" y="1669304"/>
          <a:ext cx="6426926" cy="1087692"/>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The ways in which people, and groups of people, differ from one another. </a:t>
                      </a:r>
                      <a:endParaRPr kumimoji="0" lang="en-US" sz="1600" b="0" i="0" u="none" strike="noStrike" kern="1200" cap="none" spc="0" normalizeH="0" baseline="0" noProof="0" dirty="0">
                        <a:ln>
                          <a:noFill/>
                        </a:ln>
                        <a:solidFill>
                          <a:schemeClr val="tx1"/>
                        </a:solidFill>
                        <a:effectLst/>
                        <a:uLnTx/>
                        <a:uFillTx/>
                        <a:latin typeface="+mn-lt"/>
                        <a:ea typeface="+mn-ea"/>
                        <a:cs typeface="Calibri" panose="020F0502020204030204"/>
                      </a:endParaRP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3" name="Table 12">
            <a:extLst>
              <a:ext uri="{FF2B5EF4-FFF2-40B4-BE49-F238E27FC236}">
                <a16:creationId xmlns:a16="http://schemas.microsoft.com/office/drawing/2014/main" id="{F2F96907-4725-D513-4B40-7093E34585B2}"/>
              </a:ext>
            </a:extLst>
          </p:cNvPr>
          <p:cNvGraphicFramePr>
            <a:graphicFrameLocks noGrp="1"/>
          </p:cNvGraphicFramePr>
          <p:nvPr>
            <p:extLst>
              <p:ext uri="{D42A27DB-BD31-4B8C-83A1-F6EECF244321}">
                <p14:modId xmlns:p14="http://schemas.microsoft.com/office/powerpoint/2010/main" val="3855025674"/>
              </p:ext>
            </p:extLst>
          </p:nvPr>
        </p:nvGraphicFramePr>
        <p:xfrm>
          <a:off x="4950501" y="2879100"/>
          <a:ext cx="6426926" cy="1365695"/>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Based on identities such as race, gender, religion, sexual orientation, ability, language, education, socioeconomic status, perspectives, values</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4" name="Table 13">
            <a:extLst>
              <a:ext uri="{FF2B5EF4-FFF2-40B4-BE49-F238E27FC236}">
                <a16:creationId xmlns:a16="http://schemas.microsoft.com/office/drawing/2014/main" id="{BD540331-B401-4A86-CECD-52CA053DAF8C}"/>
              </a:ext>
            </a:extLst>
          </p:cNvPr>
          <p:cNvGraphicFramePr>
            <a:graphicFrameLocks noGrp="1"/>
          </p:cNvGraphicFramePr>
          <p:nvPr>
            <p:extLst>
              <p:ext uri="{D42A27DB-BD31-4B8C-83A1-F6EECF244321}">
                <p14:modId xmlns:p14="http://schemas.microsoft.com/office/powerpoint/2010/main" val="3030367909"/>
              </p:ext>
            </p:extLst>
          </p:nvPr>
        </p:nvGraphicFramePr>
        <p:xfrm>
          <a:off x="4950500" y="4382440"/>
          <a:ext cx="6426927" cy="1087692"/>
        </p:xfrm>
        <a:graphic>
          <a:graphicData uri="http://schemas.openxmlformats.org/drawingml/2006/table">
            <a:tbl>
              <a:tblPr firstRow="1" bandRow="1">
                <a:tableStyleId>{5C22544A-7EE6-4342-B048-85BDC9FD1C3A}</a:tableStyleId>
              </a:tblPr>
              <a:tblGrid>
                <a:gridCol w="6426927">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Based on these differences, we may experience systemic advantages or face systemic barriers to opportunity.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19" name="Left Brace 18">
            <a:extLst>
              <a:ext uri="{FF2B5EF4-FFF2-40B4-BE49-F238E27FC236}">
                <a16:creationId xmlns:a16="http://schemas.microsoft.com/office/drawing/2014/main" id="{F032068D-962C-1835-0C22-BD098B9D6D24}"/>
              </a:ext>
            </a:extLst>
          </p:cNvPr>
          <p:cNvSpPr/>
          <p:nvPr/>
        </p:nvSpPr>
        <p:spPr>
          <a:xfrm>
            <a:off x="4320376" y="1454600"/>
            <a:ext cx="898393" cy="4221372"/>
          </a:xfrm>
          <a:prstGeom prst="leftBrace">
            <a:avLst>
              <a:gd name="adj1" fmla="val 0"/>
              <a:gd name="adj2" fmla="val 50000"/>
            </a:avLst>
          </a:prstGeom>
          <a:ln>
            <a:solidFill>
              <a:schemeClr val="accent4">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5022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5728D-0247-3B4A-C6D9-CF40761A8899}"/>
              </a:ext>
            </a:extLst>
          </p:cNvPr>
          <p:cNvSpPr>
            <a:spLocks noGrp="1"/>
          </p:cNvSpPr>
          <p:nvPr>
            <p:ph type="sldNum" sz="quarter" idx="10"/>
          </p:nvPr>
        </p:nvSpPr>
        <p:spPr/>
        <p:txBody>
          <a:bodyPr/>
          <a:lstStyle/>
          <a:p>
            <a:fld id="{330EA680-D336-4FF7-8B7A-9848BB0A1C32}" type="slidenum">
              <a:rPr lang="en-US" smtClean="0"/>
              <a:t>9</a:t>
            </a:fld>
            <a:endParaRPr lang="en-US"/>
          </a:p>
        </p:txBody>
      </p:sp>
      <p:sp>
        <p:nvSpPr>
          <p:cNvPr id="9" name="Content Placeholder 8">
            <a:extLst>
              <a:ext uri="{FF2B5EF4-FFF2-40B4-BE49-F238E27FC236}">
                <a16:creationId xmlns:a16="http://schemas.microsoft.com/office/drawing/2014/main" id="{1D81B94E-7BA3-4BB9-99E3-AE565C452E48}"/>
              </a:ext>
            </a:extLst>
          </p:cNvPr>
          <p:cNvSpPr>
            <a:spLocks noGrp="1"/>
          </p:cNvSpPr>
          <p:nvPr>
            <p:ph idx="4294967295"/>
          </p:nvPr>
        </p:nvSpPr>
        <p:spPr>
          <a:xfrm>
            <a:off x="3049588" y="2497138"/>
            <a:ext cx="9142412" cy="3216275"/>
          </a:xfrm>
        </p:spPr>
        <p:txBody>
          <a:bodyPr vert="horz" lIns="91440" tIns="45720" rIns="91440" bIns="45720" rtlCol="0" anchor="t">
            <a:normAutofit/>
          </a:bodyPr>
          <a:lstStyle/>
          <a:p>
            <a:pPr marL="0" indent="0">
              <a:buNone/>
            </a:pPr>
            <a:endParaRPr lang="en-US" sz="2400" dirty="0">
              <a:latin typeface="Arial Nova"/>
              <a:cs typeface="Calibri" panose="020F0502020204030204"/>
            </a:endParaRPr>
          </a:p>
          <a:p>
            <a:endParaRPr lang="en-US" sz="2200">
              <a:cs typeface="Calibri" panose="020F0502020204030204"/>
            </a:endParaRPr>
          </a:p>
        </p:txBody>
      </p:sp>
      <p:sp>
        <p:nvSpPr>
          <p:cNvPr id="7" name="Title 1">
            <a:extLst>
              <a:ext uri="{FF2B5EF4-FFF2-40B4-BE49-F238E27FC236}">
                <a16:creationId xmlns:a16="http://schemas.microsoft.com/office/drawing/2014/main" id="{592188C3-4F21-1E86-16FB-F0F515AA4127}"/>
              </a:ext>
            </a:extLst>
          </p:cNvPr>
          <p:cNvSpPr txBox="1">
            <a:spLocks/>
          </p:cNvSpPr>
          <p:nvPr/>
        </p:nvSpPr>
        <p:spPr>
          <a:xfrm>
            <a:off x="782815" y="3251336"/>
            <a:ext cx="3017520" cy="7715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bg1"/>
                </a:solidFill>
                <a:cs typeface="Calibri Light"/>
              </a:rPr>
              <a:t>Equality </a:t>
            </a:r>
          </a:p>
        </p:txBody>
      </p:sp>
      <p:graphicFrame>
        <p:nvGraphicFramePr>
          <p:cNvPr id="10" name="Table 9">
            <a:extLst>
              <a:ext uri="{FF2B5EF4-FFF2-40B4-BE49-F238E27FC236}">
                <a16:creationId xmlns:a16="http://schemas.microsoft.com/office/drawing/2014/main" id="{EBE04E53-C366-CF41-20C6-6D84E7302E92}"/>
              </a:ext>
            </a:extLst>
          </p:cNvPr>
          <p:cNvGraphicFramePr>
            <a:graphicFrameLocks noGrp="1"/>
          </p:cNvGraphicFramePr>
          <p:nvPr>
            <p:extLst>
              <p:ext uri="{D42A27DB-BD31-4B8C-83A1-F6EECF244321}">
                <p14:modId xmlns:p14="http://schemas.microsoft.com/office/powerpoint/2010/main" val="3793616976"/>
              </p:ext>
            </p:extLst>
          </p:nvPr>
        </p:nvGraphicFramePr>
        <p:xfrm>
          <a:off x="4950501" y="2302375"/>
          <a:ext cx="6426926" cy="1365695"/>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Providing everyone with the same opportunity and resources, regardless of background, context, or starting point.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1" name="Table 10">
            <a:extLst>
              <a:ext uri="{FF2B5EF4-FFF2-40B4-BE49-F238E27FC236}">
                <a16:creationId xmlns:a16="http://schemas.microsoft.com/office/drawing/2014/main" id="{A8E842CA-B27D-0C70-DA3C-771D07008D91}"/>
              </a:ext>
            </a:extLst>
          </p:cNvPr>
          <p:cNvGraphicFramePr>
            <a:graphicFrameLocks noGrp="1"/>
          </p:cNvGraphicFramePr>
          <p:nvPr>
            <p:extLst>
              <p:ext uri="{D42A27DB-BD31-4B8C-83A1-F6EECF244321}">
                <p14:modId xmlns:p14="http://schemas.microsoft.com/office/powerpoint/2010/main" val="880654184"/>
              </p:ext>
            </p:extLst>
          </p:nvPr>
        </p:nvGraphicFramePr>
        <p:xfrm>
          <a:off x="4950501" y="3851806"/>
          <a:ext cx="6426926" cy="1087692"/>
        </p:xfrm>
        <a:graphic>
          <a:graphicData uri="http://schemas.openxmlformats.org/drawingml/2006/table">
            <a:tbl>
              <a:tblPr firstRow="1" bandRow="1">
                <a:tableStyleId>{5C22544A-7EE6-4342-B048-85BDC9FD1C3A}</a:tableStyleId>
              </a:tblPr>
              <a:tblGrid>
                <a:gridCol w="6426926">
                  <a:extLst>
                    <a:ext uri="{9D8B030D-6E8A-4147-A177-3AD203B41FA5}">
                      <a16:colId xmlns:a16="http://schemas.microsoft.com/office/drawing/2014/main" val="2987279818"/>
                    </a:ext>
                  </a:extLst>
                </a:gridCol>
              </a:tblGrid>
              <a:tr h="92822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Guaranteeing that all people are treated in the same way no matter what their identities are.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20" name="Left Brace 19">
            <a:extLst>
              <a:ext uri="{FF2B5EF4-FFF2-40B4-BE49-F238E27FC236}">
                <a16:creationId xmlns:a16="http://schemas.microsoft.com/office/drawing/2014/main" id="{0514EC94-A19A-8254-EFD9-2F2943D2076F}"/>
              </a:ext>
            </a:extLst>
          </p:cNvPr>
          <p:cNvSpPr/>
          <p:nvPr/>
        </p:nvSpPr>
        <p:spPr>
          <a:xfrm>
            <a:off x="4320376" y="2079068"/>
            <a:ext cx="898393" cy="3061644"/>
          </a:xfrm>
          <a:prstGeom prst="leftBrace">
            <a:avLst>
              <a:gd name="adj1" fmla="val 0"/>
              <a:gd name="adj2" fmla="val 50000"/>
            </a:avLst>
          </a:prstGeom>
          <a:ln>
            <a:solidFill>
              <a:schemeClr val="accent4">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7516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mplifier Suite Module 1">
      <a:dk1>
        <a:sysClr val="windowText" lastClr="000000"/>
      </a:dk1>
      <a:lt1>
        <a:sysClr val="window" lastClr="FFFFFF"/>
      </a:lt1>
      <a:dk2>
        <a:srgbClr val="44546A"/>
      </a:dk2>
      <a:lt2>
        <a:srgbClr val="E7E6E6"/>
      </a:lt2>
      <a:accent1>
        <a:srgbClr val="35BFB9"/>
      </a:accent1>
      <a:accent2>
        <a:srgbClr val="2DA39D"/>
      </a:accent2>
      <a:accent3>
        <a:srgbClr val="F9F5F1"/>
      </a:accent3>
      <a:accent4>
        <a:srgbClr val="EDE9E5"/>
      </a:accent4>
      <a:accent5>
        <a:srgbClr val="A5A5A5"/>
      </a:accent5>
      <a:accent6>
        <a:srgbClr val="70AD47"/>
      </a:accent6>
      <a:hlink>
        <a:srgbClr val="0563C1"/>
      </a:hlink>
      <a:folHlink>
        <a:srgbClr val="954F72"/>
      </a:folHlink>
    </a:clrScheme>
    <a:fontScheme name="Fit">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BE36E052FEF43B841903E4CB7377C" ma:contentTypeVersion="16" ma:contentTypeDescription="Create a new document." ma:contentTypeScope="" ma:versionID="1b6aabfe3d56d03c8defb45e7cf49ed7">
  <xsd:schema xmlns:xsd="http://www.w3.org/2001/XMLSchema" xmlns:xs="http://www.w3.org/2001/XMLSchema" xmlns:p="http://schemas.microsoft.com/office/2006/metadata/properties" xmlns:ns2="96759fd9-ae76-458b-b034-ff79911311b3" xmlns:ns3="1db1a4da-f074-440c-a7da-18b75f198bc9" targetNamespace="http://schemas.microsoft.com/office/2006/metadata/properties" ma:root="true" ma:fieldsID="5b9a1eac184d1db77bb45a1d6c98ee37" ns2:_="" ns3:_="">
    <xsd:import namespace="96759fd9-ae76-458b-b034-ff79911311b3"/>
    <xsd:import namespace="1db1a4da-f074-440c-a7da-18b75f198b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59fd9-ae76-458b-b034-ff79911311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b1a4da-f074-440c-a7da-18b75f198b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71a1f9-b804-4589-b7ba-4a67b76b4789}" ma:internalName="TaxCatchAll" ma:showField="CatchAllData" ma:web="1db1a4da-f074-440c-a7da-18b75f198b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6759fd9-ae76-458b-b034-ff79911311b3">
      <Terms xmlns="http://schemas.microsoft.com/office/infopath/2007/PartnerControls"/>
    </lcf76f155ced4ddcb4097134ff3c332f>
    <TaxCatchAll xmlns="1db1a4da-f074-440c-a7da-18b75f198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50D59-0E1A-4592-A6F0-CF282D98B2BF}"/>
</file>

<file path=customXml/itemProps2.xml><?xml version="1.0" encoding="utf-8"?>
<ds:datastoreItem xmlns:ds="http://schemas.openxmlformats.org/officeDocument/2006/customXml" ds:itemID="{262449D4-BD1B-4B30-9A5B-265E52C7CC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1FB8B9-ED47-4FB9-9DB8-860E00AC8D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1789</TotalTime>
  <Words>2026</Words>
  <Application>Microsoft Office PowerPoint</Application>
  <PresentationFormat>Widescreen</PresentationFormat>
  <Paragraphs>238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Open Sans</vt:lpstr>
      <vt:lpstr>Arial</vt:lpstr>
      <vt:lpstr>Wingdings 3</vt:lpstr>
      <vt:lpstr>Arial Nova</vt:lpstr>
      <vt:lpstr>Arial,Sans-Serif</vt:lpstr>
      <vt:lpstr>Open Sans Extrabold</vt:lpstr>
      <vt:lpstr>office theme</vt:lpstr>
      <vt:lpstr>PowerPoint Presentation</vt:lpstr>
      <vt:lpstr>PowerPoint Presentation</vt:lpstr>
      <vt:lpstr>PowerPoint Presentation</vt:lpstr>
      <vt:lpstr>PowerPoint Presentation</vt:lpstr>
      <vt:lpstr>PowerPoint Presentation</vt:lpstr>
      <vt:lpstr>What is JEDI? </vt:lpstr>
      <vt:lpstr>PowerPoint Presentation</vt:lpstr>
      <vt:lpstr>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h</dc:title>
  <dc:creator>Phyllis</dc:creator>
  <cp:lastModifiedBy>Meghan -</cp:lastModifiedBy>
  <cp:revision>544</cp:revision>
  <dcterms:created xsi:type="dcterms:W3CDTF">2021-04-20T03:17:23Z</dcterms:created>
  <dcterms:modified xsi:type="dcterms:W3CDTF">2022-06-03T19:00:59Z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2021-06-28T17:06:04Z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1361d84b-9f2f-4233-b75a-ae3158d76e35</vt:lpwstr>
  </property>
  <property fmtid="{D5CDD505-2E9C-101B-9397-08002B2CF9AE}" pid="8" name="MSIP_Label_7b94a7b8-f06c-4dfe-bdcc-9b548fd58c31_ContentBits">
    <vt:lpwstr>0</vt:lpwstr>
  </property>
  <property fmtid="{D5CDD505-2E9C-101B-9397-08002B2CF9AE}" pid="9" name="ContentTypeId">
    <vt:lpwstr>0x010100021BE36E052FEF43B841903E4CB7377C</vt:lpwstr>
  </property>
</Properties>
</file>