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305" r:id="rId5"/>
    <p:sldId id="307" r:id="rId6"/>
    <p:sldId id="312" r:id="rId7"/>
    <p:sldId id="308" r:id="rId8"/>
    <p:sldId id="351" r:id="rId9"/>
    <p:sldId id="309" r:id="rId10"/>
    <p:sldId id="302" r:id="rId11"/>
    <p:sldId id="313" r:id="rId12"/>
    <p:sldId id="315" r:id="rId13"/>
    <p:sldId id="348" r:id="rId14"/>
    <p:sldId id="342" r:id="rId15"/>
    <p:sldId id="349" r:id="rId16"/>
    <p:sldId id="343" r:id="rId17"/>
    <p:sldId id="336" r:id="rId18"/>
    <p:sldId id="344" r:id="rId19"/>
    <p:sldId id="337" r:id="rId20"/>
    <p:sldId id="316" r:id="rId21"/>
    <p:sldId id="339" r:id="rId22"/>
    <p:sldId id="345" r:id="rId23"/>
    <p:sldId id="340" r:id="rId24"/>
    <p:sldId id="318" r:id="rId25"/>
    <p:sldId id="338" r:id="rId26"/>
    <p:sldId id="317" r:id="rId27"/>
    <p:sldId id="350" r:id="rId28"/>
    <p:sldId id="319" r:id="rId29"/>
    <p:sldId id="346" r:id="rId30"/>
    <p:sldId id="314" r:id="rId31"/>
    <p:sldId id="303" r:id="rId32"/>
    <p:sldId id="321" r:id="rId33"/>
    <p:sldId id="322" r:id="rId34"/>
    <p:sldId id="323" r:id="rId35"/>
    <p:sldId id="330" r:id="rId36"/>
    <p:sldId id="331" r:id="rId37"/>
    <p:sldId id="324" r:id="rId38"/>
    <p:sldId id="325" r:id="rId39"/>
    <p:sldId id="332" r:id="rId40"/>
    <p:sldId id="327" r:id="rId41"/>
    <p:sldId id="335" r:id="rId42"/>
    <p:sldId id="328" r:id="rId43"/>
    <p:sldId id="347" r:id="rId44"/>
    <p:sldId id="329" r:id="rId4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8CF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4" autoAdjust="0"/>
    <p:restoredTop sz="93613" autoAdjust="0"/>
  </p:normalViewPr>
  <p:slideViewPr>
    <p:cSldViewPr snapToObjects="1">
      <p:cViewPr>
        <p:scale>
          <a:sx n="70" d="100"/>
          <a:sy n="70" d="100"/>
        </p:scale>
        <p:origin x="-1140" y="-78"/>
      </p:cViewPr>
      <p:guideLst>
        <p:guide orient="horz" pos="2160"/>
        <p:guide pos="1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4C2C6B-4781-4736-B457-C59A7C4FE91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CB386D-145D-4E51-9B59-8D7565E21D4C}">
      <dgm:prSet phldrT="[Text]"/>
      <dgm:spPr/>
      <dgm:t>
        <a:bodyPr/>
        <a:lstStyle/>
        <a:p>
          <a:r>
            <a:rPr lang="en-US" dirty="0" smtClean="0"/>
            <a:t>Trends</a:t>
          </a:r>
          <a:endParaRPr lang="en-US" dirty="0"/>
        </a:p>
      </dgm:t>
    </dgm:pt>
    <dgm:pt modelId="{658CB801-97CC-4A0E-A5B4-79DB4A2B5D46}" type="parTrans" cxnId="{E32C7CC2-A3D4-487D-B6EA-2EFA1649EE9E}">
      <dgm:prSet/>
      <dgm:spPr/>
      <dgm:t>
        <a:bodyPr/>
        <a:lstStyle/>
        <a:p>
          <a:endParaRPr lang="en-US"/>
        </a:p>
      </dgm:t>
    </dgm:pt>
    <dgm:pt modelId="{CDF72934-B088-4160-8512-A969D53F01C7}" type="sibTrans" cxnId="{E32C7CC2-A3D4-487D-B6EA-2EFA1649EE9E}">
      <dgm:prSet/>
      <dgm:spPr/>
      <dgm:t>
        <a:bodyPr/>
        <a:lstStyle/>
        <a:p>
          <a:endParaRPr lang="en-US"/>
        </a:p>
      </dgm:t>
    </dgm:pt>
    <dgm:pt modelId="{5100D63A-AFB2-4336-A245-A9C0DD5500EC}">
      <dgm:prSet phldrT="[Text]"/>
      <dgm:spPr/>
      <dgm:t>
        <a:bodyPr/>
        <a:lstStyle/>
        <a:p>
          <a:r>
            <a:rPr lang="en-US" dirty="0" smtClean="0"/>
            <a:t>Home foreclosures</a:t>
          </a:r>
          <a:endParaRPr lang="en-US" dirty="0"/>
        </a:p>
      </dgm:t>
    </dgm:pt>
    <dgm:pt modelId="{7507D471-1A9C-4F59-AB7B-B09964616F37}" type="parTrans" cxnId="{26C316E2-2EED-4CE7-9837-CD611CDFC6BF}">
      <dgm:prSet/>
      <dgm:spPr/>
      <dgm:t>
        <a:bodyPr/>
        <a:lstStyle/>
        <a:p>
          <a:endParaRPr lang="en-US"/>
        </a:p>
      </dgm:t>
    </dgm:pt>
    <dgm:pt modelId="{7E118121-0292-4017-8204-1990A5EE8F7E}" type="sibTrans" cxnId="{26C316E2-2EED-4CE7-9837-CD611CDFC6BF}">
      <dgm:prSet/>
      <dgm:spPr/>
      <dgm:t>
        <a:bodyPr/>
        <a:lstStyle/>
        <a:p>
          <a:endParaRPr lang="en-US"/>
        </a:p>
      </dgm:t>
    </dgm:pt>
    <dgm:pt modelId="{CCD18A77-BD07-459D-A1F0-7E249BED66E5}">
      <dgm:prSet phldrT="[Text]"/>
      <dgm:spPr/>
      <dgm:t>
        <a:bodyPr/>
        <a:lstStyle/>
        <a:p>
          <a:r>
            <a:rPr lang="en-US" dirty="0" smtClean="0"/>
            <a:t>Factors</a:t>
          </a:r>
          <a:endParaRPr lang="en-US" dirty="0"/>
        </a:p>
      </dgm:t>
    </dgm:pt>
    <dgm:pt modelId="{825AE61D-68F6-4A33-8E03-A7989C7FAFA5}" type="parTrans" cxnId="{4AF42003-3621-4E26-894E-6767926DDA35}">
      <dgm:prSet/>
      <dgm:spPr/>
      <dgm:t>
        <a:bodyPr/>
        <a:lstStyle/>
        <a:p>
          <a:endParaRPr lang="en-US"/>
        </a:p>
      </dgm:t>
    </dgm:pt>
    <dgm:pt modelId="{C99D0DBB-801B-4914-99B7-9EC1846C11C0}" type="sibTrans" cxnId="{4AF42003-3621-4E26-894E-6767926DDA35}">
      <dgm:prSet/>
      <dgm:spPr/>
      <dgm:t>
        <a:bodyPr/>
        <a:lstStyle/>
        <a:p>
          <a:endParaRPr lang="en-US"/>
        </a:p>
      </dgm:t>
    </dgm:pt>
    <dgm:pt modelId="{0DCC03CB-909F-4B1D-9458-46E7E290DB0F}">
      <dgm:prSet phldrT="[Text]"/>
      <dgm:spPr/>
      <dgm:t>
        <a:bodyPr/>
        <a:lstStyle/>
        <a:p>
          <a:r>
            <a:rPr lang="en-US" dirty="0" smtClean="0"/>
            <a:t>Prevalence of teen pregnancy</a:t>
          </a:r>
          <a:endParaRPr lang="en-US" dirty="0"/>
        </a:p>
      </dgm:t>
    </dgm:pt>
    <dgm:pt modelId="{D75379C0-3C80-456A-B10D-F3101A11743F}" type="parTrans" cxnId="{923EB7B8-E274-46CD-A293-9A88267CE016}">
      <dgm:prSet/>
      <dgm:spPr/>
      <dgm:t>
        <a:bodyPr/>
        <a:lstStyle/>
        <a:p>
          <a:endParaRPr lang="en-US"/>
        </a:p>
      </dgm:t>
    </dgm:pt>
    <dgm:pt modelId="{59EE8F2E-5E58-4700-8869-0F4FB404A3ED}" type="sibTrans" cxnId="{923EB7B8-E274-46CD-A293-9A88267CE016}">
      <dgm:prSet/>
      <dgm:spPr/>
      <dgm:t>
        <a:bodyPr/>
        <a:lstStyle/>
        <a:p>
          <a:endParaRPr lang="en-US"/>
        </a:p>
      </dgm:t>
    </dgm:pt>
    <dgm:pt modelId="{76438758-C2A3-469C-825E-4FE2F281E936}">
      <dgm:prSet phldrT="[Text]"/>
      <dgm:spPr/>
      <dgm:t>
        <a:bodyPr/>
        <a:lstStyle/>
        <a:p>
          <a:r>
            <a:rPr lang="en-US" dirty="0" smtClean="0"/>
            <a:t>Events</a:t>
          </a:r>
          <a:endParaRPr lang="en-US" dirty="0"/>
        </a:p>
      </dgm:t>
    </dgm:pt>
    <dgm:pt modelId="{1E19AB92-22EC-4D63-B6E7-F6CA13C70E9A}" type="parTrans" cxnId="{442BAE7E-00B7-4335-AD0D-36533765E42A}">
      <dgm:prSet/>
      <dgm:spPr/>
      <dgm:t>
        <a:bodyPr/>
        <a:lstStyle/>
        <a:p>
          <a:endParaRPr lang="en-US"/>
        </a:p>
      </dgm:t>
    </dgm:pt>
    <dgm:pt modelId="{CD238CF0-A83A-4AA1-89BF-FDDCC6EE7884}" type="sibTrans" cxnId="{442BAE7E-00B7-4335-AD0D-36533765E42A}">
      <dgm:prSet/>
      <dgm:spPr/>
      <dgm:t>
        <a:bodyPr/>
        <a:lstStyle/>
        <a:p>
          <a:endParaRPr lang="en-US"/>
        </a:p>
      </dgm:t>
    </dgm:pt>
    <dgm:pt modelId="{EB745AE3-F0C9-405C-82C6-14F23D1370A0}">
      <dgm:prSet phldrT="[Text]"/>
      <dgm:spPr/>
      <dgm:t>
        <a:bodyPr/>
        <a:lstStyle/>
        <a:p>
          <a:r>
            <a:rPr lang="en-US" b="1" dirty="0" smtClean="0"/>
            <a:t>9/11 Attack on World Trade Center</a:t>
          </a:r>
          <a:endParaRPr lang="en-US" dirty="0"/>
        </a:p>
      </dgm:t>
    </dgm:pt>
    <dgm:pt modelId="{62B1AE32-3269-4630-8AF6-90C466C4B3DB}" type="parTrans" cxnId="{DDAD5C4B-339F-4696-9F2C-A1D12860CED4}">
      <dgm:prSet/>
      <dgm:spPr/>
      <dgm:t>
        <a:bodyPr/>
        <a:lstStyle/>
        <a:p>
          <a:endParaRPr lang="en-US"/>
        </a:p>
      </dgm:t>
    </dgm:pt>
    <dgm:pt modelId="{96B6E940-522E-435F-9FCB-DB6753988489}" type="sibTrans" cxnId="{DDAD5C4B-339F-4696-9F2C-A1D12860CED4}">
      <dgm:prSet/>
      <dgm:spPr/>
      <dgm:t>
        <a:bodyPr/>
        <a:lstStyle/>
        <a:p>
          <a:endParaRPr lang="en-US"/>
        </a:p>
      </dgm:t>
    </dgm:pt>
    <dgm:pt modelId="{25A42C53-15B0-49EF-8460-EE900E199563}">
      <dgm:prSet/>
      <dgm:spPr/>
      <dgm:t>
        <a:bodyPr/>
        <a:lstStyle/>
        <a:p>
          <a:r>
            <a:rPr lang="en-US" dirty="0" smtClean="0"/>
            <a:t>Unemployment rate</a:t>
          </a:r>
          <a:endParaRPr lang="en-US" dirty="0"/>
        </a:p>
      </dgm:t>
    </dgm:pt>
    <dgm:pt modelId="{B8BDBBD7-1E31-4C50-A104-7C371C3614AE}" type="parTrans" cxnId="{FEA0A6C8-D8E9-451D-AC10-5E9C1747C49A}">
      <dgm:prSet/>
      <dgm:spPr/>
      <dgm:t>
        <a:bodyPr/>
        <a:lstStyle/>
        <a:p>
          <a:endParaRPr lang="en-US"/>
        </a:p>
      </dgm:t>
    </dgm:pt>
    <dgm:pt modelId="{A07E4C03-7612-41D3-A33B-BB7CA37AB5E0}" type="sibTrans" cxnId="{FEA0A6C8-D8E9-451D-AC10-5E9C1747C49A}">
      <dgm:prSet/>
      <dgm:spPr/>
      <dgm:t>
        <a:bodyPr/>
        <a:lstStyle/>
        <a:p>
          <a:endParaRPr lang="en-US"/>
        </a:p>
      </dgm:t>
    </dgm:pt>
    <dgm:pt modelId="{657A1B71-DBE6-45A6-AF24-14844F2009F4}">
      <dgm:prSet/>
      <dgm:spPr/>
      <dgm:t>
        <a:bodyPr/>
        <a:lstStyle/>
        <a:p>
          <a:r>
            <a:rPr lang="en-US" dirty="0" smtClean="0"/>
            <a:t>Wealth and educational inequities</a:t>
          </a:r>
          <a:endParaRPr lang="en-US" dirty="0"/>
        </a:p>
      </dgm:t>
    </dgm:pt>
    <dgm:pt modelId="{FFCBE469-06DB-4E69-A51E-B5C017B87D58}" type="parTrans" cxnId="{4AFA48C9-C8A6-462C-9EB2-486B033EAD52}">
      <dgm:prSet/>
      <dgm:spPr/>
      <dgm:t>
        <a:bodyPr/>
        <a:lstStyle/>
        <a:p>
          <a:endParaRPr lang="en-US"/>
        </a:p>
      </dgm:t>
    </dgm:pt>
    <dgm:pt modelId="{361DC64F-0C3C-440B-93A2-129DF10022E9}" type="sibTrans" cxnId="{4AFA48C9-C8A6-462C-9EB2-486B033EAD52}">
      <dgm:prSet/>
      <dgm:spPr/>
      <dgm:t>
        <a:bodyPr/>
        <a:lstStyle/>
        <a:p>
          <a:endParaRPr lang="en-US"/>
        </a:p>
      </dgm:t>
    </dgm:pt>
    <dgm:pt modelId="{FCB7D382-2857-43CE-9E19-E132054346F3}">
      <dgm:prSet/>
      <dgm:spPr/>
      <dgm:t>
        <a:bodyPr/>
        <a:lstStyle/>
        <a:p>
          <a:r>
            <a:rPr lang="en-US" dirty="0" smtClean="0"/>
            <a:t>Latin American immigration</a:t>
          </a:r>
          <a:endParaRPr lang="en-US" dirty="0"/>
        </a:p>
      </dgm:t>
    </dgm:pt>
    <dgm:pt modelId="{A2878971-A6FF-42CF-8DD3-E1A98A8936E7}" type="parTrans" cxnId="{34C421D8-713C-48E6-8D0C-BCF0A2DED6E7}">
      <dgm:prSet/>
      <dgm:spPr/>
      <dgm:t>
        <a:bodyPr/>
        <a:lstStyle/>
        <a:p>
          <a:endParaRPr lang="en-US"/>
        </a:p>
      </dgm:t>
    </dgm:pt>
    <dgm:pt modelId="{114E83BD-FD96-4F45-BDD4-CB04B7EF539F}" type="sibTrans" cxnId="{34C421D8-713C-48E6-8D0C-BCF0A2DED6E7}">
      <dgm:prSet/>
      <dgm:spPr/>
      <dgm:t>
        <a:bodyPr/>
        <a:lstStyle/>
        <a:p>
          <a:endParaRPr lang="en-US"/>
        </a:p>
      </dgm:t>
    </dgm:pt>
    <dgm:pt modelId="{08B5AFA9-52C8-4D1F-BC51-9905CD95A9D6}">
      <dgm:prSet/>
      <dgm:spPr/>
      <dgm:t>
        <a:bodyPr/>
        <a:lstStyle/>
        <a:p>
          <a:r>
            <a:rPr lang="en-US" dirty="0" smtClean="0"/>
            <a:t>Aging population</a:t>
          </a:r>
          <a:endParaRPr lang="en-US" dirty="0"/>
        </a:p>
      </dgm:t>
    </dgm:pt>
    <dgm:pt modelId="{D8772686-66C2-4A83-BD3B-30A450F5BAB1}" type="parTrans" cxnId="{51E7581B-079A-4EB6-BDD1-C49F2D0DF6E2}">
      <dgm:prSet/>
      <dgm:spPr/>
      <dgm:t>
        <a:bodyPr/>
        <a:lstStyle/>
        <a:p>
          <a:endParaRPr lang="en-US"/>
        </a:p>
      </dgm:t>
    </dgm:pt>
    <dgm:pt modelId="{1E5F5AAE-3A6E-4C3A-B5C3-BB6D40CE786A}" type="sibTrans" cxnId="{51E7581B-079A-4EB6-BDD1-C49F2D0DF6E2}">
      <dgm:prSet/>
      <dgm:spPr/>
      <dgm:t>
        <a:bodyPr/>
        <a:lstStyle/>
        <a:p>
          <a:endParaRPr lang="en-US"/>
        </a:p>
      </dgm:t>
    </dgm:pt>
    <dgm:pt modelId="{49C3DCF7-07C3-42C3-9FBD-69C57EF9E44C}">
      <dgm:prSet/>
      <dgm:spPr/>
      <dgm:t>
        <a:bodyPr/>
        <a:lstStyle/>
        <a:p>
          <a:r>
            <a:rPr lang="en-US" dirty="0" smtClean="0"/>
            <a:t>Declining funding</a:t>
          </a:r>
          <a:endParaRPr lang="en-US" dirty="0"/>
        </a:p>
      </dgm:t>
    </dgm:pt>
    <dgm:pt modelId="{8663F44F-3758-4F77-8FA7-B40530FDA794}" type="parTrans" cxnId="{5C15BB0B-E6B9-4977-AFC2-4B69B2245FBE}">
      <dgm:prSet/>
      <dgm:spPr/>
      <dgm:t>
        <a:bodyPr/>
        <a:lstStyle/>
        <a:p>
          <a:endParaRPr lang="en-US"/>
        </a:p>
      </dgm:t>
    </dgm:pt>
    <dgm:pt modelId="{6092697D-36C5-4E34-978B-94DACD155BB3}" type="sibTrans" cxnId="{5C15BB0B-E6B9-4977-AFC2-4B69B2245FBE}">
      <dgm:prSet/>
      <dgm:spPr/>
      <dgm:t>
        <a:bodyPr/>
        <a:lstStyle/>
        <a:p>
          <a:endParaRPr lang="en-US"/>
        </a:p>
      </dgm:t>
    </dgm:pt>
    <dgm:pt modelId="{3E64F5AA-BA40-484E-8664-E70D2B68C660}">
      <dgm:prSet/>
      <dgm:spPr/>
      <dgm:t>
        <a:bodyPr/>
        <a:lstStyle/>
        <a:p>
          <a:r>
            <a:rPr lang="en-US" dirty="0" smtClean="0"/>
            <a:t>Prevalence of obesity</a:t>
          </a:r>
          <a:endParaRPr lang="en-US" dirty="0"/>
        </a:p>
      </dgm:t>
    </dgm:pt>
    <dgm:pt modelId="{5EE6AF04-7E08-48CF-9A32-E4D2C35F7443}" type="parTrans" cxnId="{1DD2844D-0852-4D28-8114-8ADA4BAB82B3}">
      <dgm:prSet/>
      <dgm:spPr/>
      <dgm:t>
        <a:bodyPr/>
        <a:lstStyle/>
        <a:p>
          <a:endParaRPr lang="en-US"/>
        </a:p>
      </dgm:t>
    </dgm:pt>
    <dgm:pt modelId="{81E12F9F-2CF4-4264-BAAF-2B5F96EDC502}" type="sibTrans" cxnId="{1DD2844D-0852-4D28-8114-8ADA4BAB82B3}">
      <dgm:prSet/>
      <dgm:spPr/>
      <dgm:t>
        <a:bodyPr/>
        <a:lstStyle/>
        <a:p>
          <a:endParaRPr lang="en-US"/>
        </a:p>
      </dgm:t>
    </dgm:pt>
    <dgm:pt modelId="{1B3C46CB-103D-423F-A509-1DB227A1DB8A}">
      <dgm:prSet/>
      <dgm:spPr/>
      <dgm:t>
        <a:bodyPr/>
        <a:lstStyle/>
        <a:p>
          <a:r>
            <a:rPr lang="en-US" dirty="0" smtClean="0"/>
            <a:t>Intergenerational issues</a:t>
          </a:r>
          <a:endParaRPr lang="en-US" dirty="0"/>
        </a:p>
      </dgm:t>
    </dgm:pt>
    <dgm:pt modelId="{DB773E5F-6557-455E-B337-8B89D2889600}" type="parTrans" cxnId="{6FA4F32B-185F-472B-807B-A71C2C1DF477}">
      <dgm:prSet/>
      <dgm:spPr/>
      <dgm:t>
        <a:bodyPr/>
        <a:lstStyle/>
        <a:p>
          <a:endParaRPr lang="en-US"/>
        </a:p>
      </dgm:t>
    </dgm:pt>
    <dgm:pt modelId="{1222B3B4-FD8F-44E6-B96E-D0238A228986}" type="sibTrans" cxnId="{6FA4F32B-185F-472B-807B-A71C2C1DF477}">
      <dgm:prSet/>
      <dgm:spPr/>
      <dgm:t>
        <a:bodyPr/>
        <a:lstStyle/>
        <a:p>
          <a:endParaRPr lang="en-US"/>
        </a:p>
      </dgm:t>
    </dgm:pt>
    <dgm:pt modelId="{66F6062B-AF5D-4994-8411-51320CA739F9}">
      <dgm:prSet phldrT="[Text]"/>
      <dgm:spPr/>
      <dgm:t>
        <a:bodyPr/>
        <a:lstStyle/>
        <a:p>
          <a:r>
            <a:rPr lang="en-US" b="1" dirty="0" smtClean="0"/>
            <a:t>Hurricane Katrina</a:t>
          </a:r>
          <a:endParaRPr lang="en-US" dirty="0"/>
        </a:p>
      </dgm:t>
    </dgm:pt>
    <dgm:pt modelId="{7A3E4D53-5CE3-475C-86F0-C9BB6B5ED4C9}" type="parTrans" cxnId="{11CF555D-8951-446E-8924-8A006F823E56}">
      <dgm:prSet/>
      <dgm:spPr/>
      <dgm:t>
        <a:bodyPr/>
        <a:lstStyle/>
        <a:p>
          <a:endParaRPr lang="en-US"/>
        </a:p>
      </dgm:t>
    </dgm:pt>
    <dgm:pt modelId="{8E03E652-C2B7-4D0E-BE5F-918B395DA668}" type="sibTrans" cxnId="{11CF555D-8951-446E-8924-8A006F823E56}">
      <dgm:prSet/>
      <dgm:spPr/>
      <dgm:t>
        <a:bodyPr/>
        <a:lstStyle/>
        <a:p>
          <a:endParaRPr lang="en-US"/>
        </a:p>
      </dgm:t>
    </dgm:pt>
    <dgm:pt modelId="{6C19B9F6-5D6B-4042-B3FC-9A0EFB718E61}">
      <dgm:prSet phldrT="[Text]"/>
      <dgm:spPr/>
      <dgm:t>
        <a:bodyPr/>
        <a:lstStyle/>
        <a:p>
          <a:r>
            <a:rPr lang="en-US" b="1" dirty="0" smtClean="0"/>
            <a:t>Enron</a:t>
          </a:r>
          <a:endParaRPr lang="en-US" dirty="0"/>
        </a:p>
      </dgm:t>
    </dgm:pt>
    <dgm:pt modelId="{EBAEBEF4-BDA3-435F-97EF-2C242B47B0BD}" type="parTrans" cxnId="{F5598863-AEEF-497A-8162-A17BAEE73221}">
      <dgm:prSet/>
      <dgm:spPr/>
      <dgm:t>
        <a:bodyPr/>
        <a:lstStyle/>
        <a:p>
          <a:endParaRPr lang="en-US"/>
        </a:p>
      </dgm:t>
    </dgm:pt>
    <dgm:pt modelId="{D475AB7E-C445-4C0A-B90C-F8F3AA922EDF}" type="sibTrans" cxnId="{F5598863-AEEF-497A-8162-A17BAEE73221}">
      <dgm:prSet/>
      <dgm:spPr/>
      <dgm:t>
        <a:bodyPr/>
        <a:lstStyle/>
        <a:p>
          <a:endParaRPr lang="en-US"/>
        </a:p>
      </dgm:t>
    </dgm:pt>
    <dgm:pt modelId="{2DFA818A-6AA1-41A0-BBD8-9051ABB58741}">
      <dgm:prSet phldrT="[Text]"/>
      <dgm:spPr/>
      <dgm:t>
        <a:bodyPr/>
        <a:lstStyle/>
        <a:p>
          <a:r>
            <a:rPr lang="en-US" b="1" dirty="0" smtClean="0"/>
            <a:t>Housing Market Crash</a:t>
          </a:r>
          <a:endParaRPr lang="en-US" dirty="0"/>
        </a:p>
      </dgm:t>
    </dgm:pt>
    <dgm:pt modelId="{8F577DC4-1712-48BF-9459-A1D316C70A23}" type="parTrans" cxnId="{E8A72E58-345F-44B3-9E74-31186F447B39}">
      <dgm:prSet/>
      <dgm:spPr/>
      <dgm:t>
        <a:bodyPr/>
        <a:lstStyle/>
        <a:p>
          <a:endParaRPr lang="en-US"/>
        </a:p>
      </dgm:t>
    </dgm:pt>
    <dgm:pt modelId="{9C598B8D-1BD0-4A3D-AEE2-68370CB3BA3D}" type="sibTrans" cxnId="{E8A72E58-345F-44B3-9E74-31186F447B39}">
      <dgm:prSet/>
      <dgm:spPr/>
      <dgm:t>
        <a:bodyPr/>
        <a:lstStyle/>
        <a:p>
          <a:endParaRPr lang="en-US"/>
        </a:p>
      </dgm:t>
    </dgm:pt>
    <dgm:pt modelId="{68CA9778-55F8-45D1-8CD9-D3D228D67942}">
      <dgm:prSet/>
      <dgm:spPr/>
      <dgm:t>
        <a:bodyPr/>
        <a:lstStyle/>
        <a:p>
          <a:r>
            <a:rPr lang="en-US" dirty="0" smtClean="0"/>
            <a:t>Slow economy</a:t>
          </a:r>
          <a:endParaRPr lang="en-US" dirty="0"/>
        </a:p>
      </dgm:t>
    </dgm:pt>
    <dgm:pt modelId="{7DFCFD7D-F2E9-4C9C-B3EA-EBDA3A4EFA76}" type="parTrans" cxnId="{CCB5D941-8042-47C6-9B09-EEFF269C67B9}">
      <dgm:prSet/>
      <dgm:spPr/>
      <dgm:t>
        <a:bodyPr/>
        <a:lstStyle/>
        <a:p>
          <a:endParaRPr lang="en-US"/>
        </a:p>
      </dgm:t>
    </dgm:pt>
    <dgm:pt modelId="{F860F25D-6C75-4D1D-8DC2-B85E04FF65CD}" type="sibTrans" cxnId="{CCB5D941-8042-47C6-9B09-EEFF269C67B9}">
      <dgm:prSet/>
      <dgm:spPr/>
      <dgm:t>
        <a:bodyPr/>
        <a:lstStyle/>
        <a:p>
          <a:endParaRPr lang="en-US"/>
        </a:p>
      </dgm:t>
    </dgm:pt>
    <dgm:pt modelId="{6DEAC876-7BD5-49DC-843A-DCC2A587D28A}" type="pres">
      <dgm:prSet presAssocID="{444C2C6B-4781-4736-B457-C59A7C4FE91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2A776E-A705-4CFE-95F7-7CAB2E056471}" type="pres">
      <dgm:prSet presAssocID="{20CB386D-145D-4E51-9B59-8D7565E21D4C}" presName="compNode" presStyleCnt="0"/>
      <dgm:spPr/>
    </dgm:pt>
    <dgm:pt modelId="{EB288651-4B3C-4413-8BD8-0A74553B2BEA}" type="pres">
      <dgm:prSet presAssocID="{20CB386D-145D-4E51-9B59-8D7565E21D4C}" presName="aNode" presStyleLbl="bgShp" presStyleIdx="0" presStyleCnt="3"/>
      <dgm:spPr/>
      <dgm:t>
        <a:bodyPr/>
        <a:lstStyle/>
        <a:p>
          <a:endParaRPr lang="en-US"/>
        </a:p>
      </dgm:t>
    </dgm:pt>
    <dgm:pt modelId="{CFC4DA06-BFF3-4D7F-A13F-6EF884FBFC6B}" type="pres">
      <dgm:prSet presAssocID="{20CB386D-145D-4E51-9B59-8D7565E21D4C}" presName="textNode" presStyleLbl="bgShp" presStyleIdx="0" presStyleCnt="3"/>
      <dgm:spPr/>
      <dgm:t>
        <a:bodyPr/>
        <a:lstStyle/>
        <a:p>
          <a:endParaRPr lang="en-US"/>
        </a:p>
      </dgm:t>
    </dgm:pt>
    <dgm:pt modelId="{58B47BA7-99B5-4AEE-8C3C-B3772AAF7960}" type="pres">
      <dgm:prSet presAssocID="{20CB386D-145D-4E51-9B59-8D7565E21D4C}" presName="compChildNode" presStyleCnt="0"/>
      <dgm:spPr/>
    </dgm:pt>
    <dgm:pt modelId="{EE6F9284-187C-442B-9416-E7B1762D436C}" type="pres">
      <dgm:prSet presAssocID="{20CB386D-145D-4E51-9B59-8D7565E21D4C}" presName="theInnerList" presStyleCnt="0"/>
      <dgm:spPr/>
    </dgm:pt>
    <dgm:pt modelId="{7130A6BA-A83C-4C1E-9FEF-C5F15C28A4FE}" type="pres">
      <dgm:prSet presAssocID="{5100D63A-AFB2-4336-A245-A9C0DD5500EC}" presName="child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80C96-696C-40B6-9DEA-FD7305E13B7B}" type="pres">
      <dgm:prSet presAssocID="{5100D63A-AFB2-4336-A245-A9C0DD5500EC}" presName="aSpace2" presStyleCnt="0"/>
      <dgm:spPr/>
    </dgm:pt>
    <dgm:pt modelId="{4A2BBAB9-0F56-4650-8BE0-DDB944856CD9}" type="pres">
      <dgm:prSet presAssocID="{25A42C53-15B0-49EF-8460-EE900E199563}" presName="child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D6891-3D04-4AEB-AC7B-2622A1489F8E}" type="pres">
      <dgm:prSet presAssocID="{25A42C53-15B0-49EF-8460-EE900E199563}" presName="aSpace2" presStyleCnt="0"/>
      <dgm:spPr/>
    </dgm:pt>
    <dgm:pt modelId="{402335BE-E079-40EE-A640-F3EF6F0641E4}" type="pres">
      <dgm:prSet presAssocID="{657A1B71-DBE6-45A6-AF24-14844F2009F4}" presName="child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E15CA-1481-45E3-BB13-D3446A413FF6}" type="pres">
      <dgm:prSet presAssocID="{657A1B71-DBE6-45A6-AF24-14844F2009F4}" presName="aSpace2" presStyleCnt="0"/>
      <dgm:spPr/>
    </dgm:pt>
    <dgm:pt modelId="{61BED647-6CCB-45B9-A621-198406900DFF}" type="pres">
      <dgm:prSet presAssocID="{FCB7D382-2857-43CE-9E19-E132054346F3}" presName="child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D102A-B42F-4165-BBFF-5219663189B8}" type="pres">
      <dgm:prSet presAssocID="{FCB7D382-2857-43CE-9E19-E132054346F3}" presName="aSpace2" presStyleCnt="0"/>
      <dgm:spPr/>
    </dgm:pt>
    <dgm:pt modelId="{931B4B26-E8DA-45AF-A3A5-E4DB47745AB4}" type="pres">
      <dgm:prSet presAssocID="{08B5AFA9-52C8-4D1F-BC51-9905CD95A9D6}" presName="child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87A3E-1547-409C-A96E-1AA327467948}" type="pres">
      <dgm:prSet presAssocID="{20CB386D-145D-4E51-9B59-8D7565E21D4C}" presName="aSpace" presStyleCnt="0"/>
      <dgm:spPr/>
    </dgm:pt>
    <dgm:pt modelId="{8890F75C-27F5-401D-92AC-3C04AC5FAA05}" type="pres">
      <dgm:prSet presAssocID="{CCD18A77-BD07-459D-A1F0-7E249BED66E5}" presName="compNode" presStyleCnt="0"/>
      <dgm:spPr/>
    </dgm:pt>
    <dgm:pt modelId="{166A04AD-8D90-4BD0-9CF8-8011B58F1931}" type="pres">
      <dgm:prSet presAssocID="{CCD18A77-BD07-459D-A1F0-7E249BED66E5}" presName="aNode" presStyleLbl="bgShp" presStyleIdx="1" presStyleCnt="3"/>
      <dgm:spPr/>
      <dgm:t>
        <a:bodyPr/>
        <a:lstStyle/>
        <a:p>
          <a:endParaRPr lang="en-US"/>
        </a:p>
      </dgm:t>
    </dgm:pt>
    <dgm:pt modelId="{DB4D06DD-E012-4EFD-A9D9-4A6C711A25B7}" type="pres">
      <dgm:prSet presAssocID="{CCD18A77-BD07-459D-A1F0-7E249BED66E5}" presName="textNode" presStyleLbl="bgShp" presStyleIdx="1" presStyleCnt="3"/>
      <dgm:spPr/>
      <dgm:t>
        <a:bodyPr/>
        <a:lstStyle/>
        <a:p>
          <a:endParaRPr lang="en-US"/>
        </a:p>
      </dgm:t>
    </dgm:pt>
    <dgm:pt modelId="{9A5784E5-2615-4F07-A2FD-A7B38F9F7F74}" type="pres">
      <dgm:prSet presAssocID="{CCD18A77-BD07-459D-A1F0-7E249BED66E5}" presName="compChildNode" presStyleCnt="0"/>
      <dgm:spPr/>
    </dgm:pt>
    <dgm:pt modelId="{E6D459F9-D563-4873-AF49-EC17BBDFF992}" type="pres">
      <dgm:prSet presAssocID="{CCD18A77-BD07-459D-A1F0-7E249BED66E5}" presName="theInnerList" presStyleCnt="0"/>
      <dgm:spPr/>
    </dgm:pt>
    <dgm:pt modelId="{0A34EE02-9910-43BA-8E1E-114C11BE7003}" type="pres">
      <dgm:prSet presAssocID="{0DCC03CB-909F-4B1D-9458-46E7E290DB0F}" presName="child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E7362-92D0-434B-AB83-D478A77F7DB6}" type="pres">
      <dgm:prSet presAssocID="{0DCC03CB-909F-4B1D-9458-46E7E290DB0F}" presName="aSpace2" presStyleCnt="0"/>
      <dgm:spPr/>
    </dgm:pt>
    <dgm:pt modelId="{7EFFA237-BDB5-4687-9F37-F9F670534C2E}" type="pres">
      <dgm:prSet presAssocID="{49C3DCF7-07C3-42C3-9FBD-69C57EF9E44C}" presName="child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AB4DB-DE7A-4735-806F-4F93AD991B87}" type="pres">
      <dgm:prSet presAssocID="{49C3DCF7-07C3-42C3-9FBD-69C57EF9E44C}" presName="aSpace2" presStyleCnt="0"/>
      <dgm:spPr/>
    </dgm:pt>
    <dgm:pt modelId="{DC43BFD1-47AD-478E-9BD1-89DD07DE1271}" type="pres">
      <dgm:prSet presAssocID="{3E64F5AA-BA40-484E-8664-E70D2B68C660}" presName="child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FD0DD-AE7B-4293-A3CB-F53C8A509FD3}" type="pres">
      <dgm:prSet presAssocID="{3E64F5AA-BA40-484E-8664-E70D2B68C660}" presName="aSpace2" presStyleCnt="0"/>
      <dgm:spPr/>
    </dgm:pt>
    <dgm:pt modelId="{A609C757-84C7-4FFD-9205-072945DC8942}" type="pres">
      <dgm:prSet presAssocID="{1B3C46CB-103D-423F-A509-1DB227A1DB8A}" presName="child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CB0901-116B-4731-91E4-06EC15DDF1DE}" type="pres">
      <dgm:prSet presAssocID="{1B3C46CB-103D-423F-A509-1DB227A1DB8A}" presName="aSpace2" presStyleCnt="0"/>
      <dgm:spPr/>
    </dgm:pt>
    <dgm:pt modelId="{41FC2B9E-6831-48B8-B001-6ACBADE216C0}" type="pres">
      <dgm:prSet presAssocID="{68CA9778-55F8-45D1-8CD9-D3D228D67942}" presName="child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0BAB9-2225-4B3D-9717-3C64B6794183}" type="pres">
      <dgm:prSet presAssocID="{CCD18A77-BD07-459D-A1F0-7E249BED66E5}" presName="aSpace" presStyleCnt="0"/>
      <dgm:spPr/>
    </dgm:pt>
    <dgm:pt modelId="{1A639917-F75D-4BF8-82C2-8C81C66B6F5A}" type="pres">
      <dgm:prSet presAssocID="{76438758-C2A3-469C-825E-4FE2F281E936}" presName="compNode" presStyleCnt="0"/>
      <dgm:spPr/>
    </dgm:pt>
    <dgm:pt modelId="{FBE62F3C-B775-4A55-98E8-6B3E27F3256C}" type="pres">
      <dgm:prSet presAssocID="{76438758-C2A3-469C-825E-4FE2F281E936}" presName="aNode" presStyleLbl="bgShp" presStyleIdx="2" presStyleCnt="3"/>
      <dgm:spPr/>
      <dgm:t>
        <a:bodyPr/>
        <a:lstStyle/>
        <a:p>
          <a:endParaRPr lang="en-US"/>
        </a:p>
      </dgm:t>
    </dgm:pt>
    <dgm:pt modelId="{15F89C90-47CB-4B01-A369-63512906EA21}" type="pres">
      <dgm:prSet presAssocID="{76438758-C2A3-469C-825E-4FE2F281E936}" presName="textNode" presStyleLbl="bgShp" presStyleIdx="2" presStyleCnt="3"/>
      <dgm:spPr/>
      <dgm:t>
        <a:bodyPr/>
        <a:lstStyle/>
        <a:p>
          <a:endParaRPr lang="en-US"/>
        </a:p>
      </dgm:t>
    </dgm:pt>
    <dgm:pt modelId="{4CF38E89-4251-404A-87CB-7C48298FE126}" type="pres">
      <dgm:prSet presAssocID="{76438758-C2A3-469C-825E-4FE2F281E936}" presName="compChildNode" presStyleCnt="0"/>
      <dgm:spPr/>
    </dgm:pt>
    <dgm:pt modelId="{0484AF69-3F1E-446E-B6EE-3D5F8FEA2D3C}" type="pres">
      <dgm:prSet presAssocID="{76438758-C2A3-469C-825E-4FE2F281E936}" presName="theInnerList" presStyleCnt="0"/>
      <dgm:spPr/>
    </dgm:pt>
    <dgm:pt modelId="{15704CB9-26EB-4513-948F-CF3DE521F659}" type="pres">
      <dgm:prSet presAssocID="{EB745AE3-F0C9-405C-82C6-14F23D1370A0}" presName="child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256A3-29A0-49A0-A241-1D4968A706EE}" type="pres">
      <dgm:prSet presAssocID="{EB745AE3-F0C9-405C-82C6-14F23D1370A0}" presName="aSpace2" presStyleCnt="0"/>
      <dgm:spPr/>
    </dgm:pt>
    <dgm:pt modelId="{B9AE9BA4-7E5B-4F1D-A4FB-8F3F1EDF1CCF}" type="pres">
      <dgm:prSet presAssocID="{66F6062B-AF5D-4994-8411-51320CA739F9}" presName="child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EB9A4-C392-418B-AEE6-452BDDEE22D0}" type="pres">
      <dgm:prSet presAssocID="{66F6062B-AF5D-4994-8411-51320CA739F9}" presName="aSpace2" presStyleCnt="0"/>
      <dgm:spPr/>
    </dgm:pt>
    <dgm:pt modelId="{E7B0A586-2868-4BB7-BEC2-CE832AA5AB54}" type="pres">
      <dgm:prSet presAssocID="{6C19B9F6-5D6B-4042-B3FC-9A0EFB718E61}" presName="child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E3876-53DC-40D2-AEF9-D19A55E12014}" type="pres">
      <dgm:prSet presAssocID="{6C19B9F6-5D6B-4042-B3FC-9A0EFB718E61}" presName="aSpace2" presStyleCnt="0"/>
      <dgm:spPr/>
    </dgm:pt>
    <dgm:pt modelId="{67F68C0A-3825-4C7C-B257-7F2A91ED4736}" type="pres">
      <dgm:prSet presAssocID="{2DFA818A-6AA1-41A0-BBD8-9051ABB58741}" presName="child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31312E-CDD0-4B84-B82A-B446F27BF73B}" type="presOf" srcId="{CCD18A77-BD07-459D-A1F0-7E249BED66E5}" destId="{166A04AD-8D90-4BD0-9CF8-8011B58F1931}" srcOrd="0" destOrd="0" presId="urn:microsoft.com/office/officeart/2005/8/layout/lProcess2"/>
    <dgm:cxn modelId="{F0198922-104D-41C9-BBBC-2B46D0378E13}" type="presOf" srcId="{20CB386D-145D-4E51-9B59-8D7565E21D4C}" destId="{CFC4DA06-BFF3-4D7F-A13F-6EF884FBFC6B}" srcOrd="1" destOrd="0" presId="urn:microsoft.com/office/officeart/2005/8/layout/lProcess2"/>
    <dgm:cxn modelId="{34C421D8-713C-48E6-8D0C-BCF0A2DED6E7}" srcId="{20CB386D-145D-4E51-9B59-8D7565E21D4C}" destId="{FCB7D382-2857-43CE-9E19-E132054346F3}" srcOrd="3" destOrd="0" parTransId="{A2878971-A6FF-42CF-8DD3-E1A98A8936E7}" sibTransId="{114E83BD-FD96-4F45-BDD4-CB04B7EF539F}"/>
    <dgm:cxn modelId="{E32C7CC2-A3D4-487D-B6EA-2EFA1649EE9E}" srcId="{444C2C6B-4781-4736-B457-C59A7C4FE919}" destId="{20CB386D-145D-4E51-9B59-8D7565E21D4C}" srcOrd="0" destOrd="0" parTransId="{658CB801-97CC-4A0E-A5B4-79DB4A2B5D46}" sibTransId="{CDF72934-B088-4160-8512-A969D53F01C7}"/>
    <dgm:cxn modelId="{F77779EE-4EEC-4C08-8F40-D79E88C7A7E0}" type="presOf" srcId="{CCD18A77-BD07-459D-A1F0-7E249BED66E5}" destId="{DB4D06DD-E012-4EFD-A9D9-4A6C711A25B7}" srcOrd="1" destOrd="0" presId="urn:microsoft.com/office/officeart/2005/8/layout/lProcess2"/>
    <dgm:cxn modelId="{4AFA48C9-C8A6-462C-9EB2-486B033EAD52}" srcId="{20CB386D-145D-4E51-9B59-8D7565E21D4C}" destId="{657A1B71-DBE6-45A6-AF24-14844F2009F4}" srcOrd="2" destOrd="0" parTransId="{FFCBE469-06DB-4E69-A51E-B5C017B87D58}" sibTransId="{361DC64F-0C3C-440B-93A2-129DF10022E9}"/>
    <dgm:cxn modelId="{35BE8207-9526-4390-B837-A6F4C639F27F}" type="presOf" srcId="{76438758-C2A3-469C-825E-4FE2F281E936}" destId="{15F89C90-47CB-4B01-A369-63512906EA21}" srcOrd="1" destOrd="0" presId="urn:microsoft.com/office/officeart/2005/8/layout/lProcess2"/>
    <dgm:cxn modelId="{E8A72E58-345F-44B3-9E74-31186F447B39}" srcId="{76438758-C2A3-469C-825E-4FE2F281E936}" destId="{2DFA818A-6AA1-41A0-BBD8-9051ABB58741}" srcOrd="3" destOrd="0" parTransId="{8F577DC4-1712-48BF-9459-A1D316C70A23}" sibTransId="{9C598B8D-1BD0-4A3D-AEE2-68370CB3BA3D}"/>
    <dgm:cxn modelId="{38FE83E8-00F7-4EA7-B887-56C92D4006A2}" type="presOf" srcId="{25A42C53-15B0-49EF-8460-EE900E199563}" destId="{4A2BBAB9-0F56-4650-8BE0-DDB944856CD9}" srcOrd="0" destOrd="0" presId="urn:microsoft.com/office/officeart/2005/8/layout/lProcess2"/>
    <dgm:cxn modelId="{1DD2844D-0852-4D28-8114-8ADA4BAB82B3}" srcId="{CCD18A77-BD07-459D-A1F0-7E249BED66E5}" destId="{3E64F5AA-BA40-484E-8664-E70D2B68C660}" srcOrd="2" destOrd="0" parTransId="{5EE6AF04-7E08-48CF-9A32-E4D2C35F7443}" sibTransId="{81E12F9F-2CF4-4264-BAAF-2B5F96EDC502}"/>
    <dgm:cxn modelId="{51608810-86AF-469D-B7D2-BD9AEF140504}" type="presOf" srcId="{66F6062B-AF5D-4994-8411-51320CA739F9}" destId="{B9AE9BA4-7E5B-4F1D-A4FB-8F3F1EDF1CCF}" srcOrd="0" destOrd="0" presId="urn:microsoft.com/office/officeart/2005/8/layout/lProcess2"/>
    <dgm:cxn modelId="{F5598863-AEEF-497A-8162-A17BAEE73221}" srcId="{76438758-C2A3-469C-825E-4FE2F281E936}" destId="{6C19B9F6-5D6B-4042-B3FC-9A0EFB718E61}" srcOrd="2" destOrd="0" parTransId="{EBAEBEF4-BDA3-435F-97EF-2C242B47B0BD}" sibTransId="{D475AB7E-C445-4C0A-B90C-F8F3AA922EDF}"/>
    <dgm:cxn modelId="{3195E238-5CB8-4DD7-BA13-271611376A51}" type="presOf" srcId="{1B3C46CB-103D-423F-A509-1DB227A1DB8A}" destId="{A609C757-84C7-4FFD-9205-072945DC8942}" srcOrd="0" destOrd="0" presId="urn:microsoft.com/office/officeart/2005/8/layout/lProcess2"/>
    <dgm:cxn modelId="{BB5AEA93-49E0-41D0-BFD9-CE8D81C976C7}" type="presOf" srcId="{2DFA818A-6AA1-41A0-BBD8-9051ABB58741}" destId="{67F68C0A-3825-4C7C-B257-7F2A91ED4736}" srcOrd="0" destOrd="0" presId="urn:microsoft.com/office/officeart/2005/8/layout/lProcess2"/>
    <dgm:cxn modelId="{8DA372F1-806A-4F51-8074-A4DBEBFDDD5A}" type="presOf" srcId="{657A1B71-DBE6-45A6-AF24-14844F2009F4}" destId="{402335BE-E079-40EE-A640-F3EF6F0641E4}" srcOrd="0" destOrd="0" presId="urn:microsoft.com/office/officeart/2005/8/layout/lProcess2"/>
    <dgm:cxn modelId="{5EF20863-B9D7-4939-8FFE-38E2F0131FB4}" type="presOf" srcId="{20CB386D-145D-4E51-9B59-8D7565E21D4C}" destId="{EB288651-4B3C-4413-8BD8-0A74553B2BEA}" srcOrd="0" destOrd="0" presId="urn:microsoft.com/office/officeart/2005/8/layout/lProcess2"/>
    <dgm:cxn modelId="{E8699720-4EE7-4703-A5B4-41C6B04D9845}" type="presOf" srcId="{5100D63A-AFB2-4336-A245-A9C0DD5500EC}" destId="{7130A6BA-A83C-4C1E-9FEF-C5F15C28A4FE}" srcOrd="0" destOrd="0" presId="urn:microsoft.com/office/officeart/2005/8/layout/lProcess2"/>
    <dgm:cxn modelId="{4F820E4F-5687-4389-B7E4-12CFC5C6F8ED}" type="presOf" srcId="{444C2C6B-4781-4736-B457-C59A7C4FE919}" destId="{6DEAC876-7BD5-49DC-843A-DCC2A587D28A}" srcOrd="0" destOrd="0" presId="urn:microsoft.com/office/officeart/2005/8/layout/lProcess2"/>
    <dgm:cxn modelId="{58D8543F-F3DC-47BC-95DB-789F9060E18D}" type="presOf" srcId="{0DCC03CB-909F-4B1D-9458-46E7E290DB0F}" destId="{0A34EE02-9910-43BA-8E1E-114C11BE7003}" srcOrd="0" destOrd="0" presId="urn:microsoft.com/office/officeart/2005/8/layout/lProcess2"/>
    <dgm:cxn modelId="{0FDB5772-271C-4867-9DAC-3C382D4DD959}" type="presOf" srcId="{EB745AE3-F0C9-405C-82C6-14F23D1370A0}" destId="{15704CB9-26EB-4513-948F-CF3DE521F659}" srcOrd="0" destOrd="0" presId="urn:microsoft.com/office/officeart/2005/8/layout/lProcess2"/>
    <dgm:cxn modelId="{DDAD5C4B-339F-4696-9F2C-A1D12860CED4}" srcId="{76438758-C2A3-469C-825E-4FE2F281E936}" destId="{EB745AE3-F0C9-405C-82C6-14F23D1370A0}" srcOrd="0" destOrd="0" parTransId="{62B1AE32-3269-4630-8AF6-90C466C4B3DB}" sibTransId="{96B6E940-522E-435F-9FCB-DB6753988489}"/>
    <dgm:cxn modelId="{26C316E2-2EED-4CE7-9837-CD611CDFC6BF}" srcId="{20CB386D-145D-4E51-9B59-8D7565E21D4C}" destId="{5100D63A-AFB2-4336-A245-A9C0DD5500EC}" srcOrd="0" destOrd="0" parTransId="{7507D471-1A9C-4F59-AB7B-B09964616F37}" sibTransId="{7E118121-0292-4017-8204-1990A5EE8F7E}"/>
    <dgm:cxn modelId="{11CF555D-8951-446E-8924-8A006F823E56}" srcId="{76438758-C2A3-469C-825E-4FE2F281E936}" destId="{66F6062B-AF5D-4994-8411-51320CA739F9}" srcOrd="1" destOrd="0" parTransId="{7A3E4D53-5CE3-475C-86F0-C9BB6B5ED4C9}" sibTransId="{8E03E652-C2B7-4D0E-BE5F-918B395DA668}"/>
    <dgm:cxn modelId="{3A6147C4-7BDD-4739-BA3C-708E1D735675}" type="presOf" srcId="{08B5AFA9-52C8-4D1F-BC51-9905CD95A9D6}" destId="{931B4B26-E8DA-45AF-A3A5-E4DB47745AB4}" srcOrd="0" destOrd="0" presId="urn:microsoft.com/office/officeart/2005/8/layout/lProcess2"/>
    <dgm:cxn modelId="{3ACB5627-BD04-499E-9133-0770A1D4A291}" type="presOf" srcId="{3E64F5AA-BA40-484E-8664-E70D2B68C660}" destId="{DC43BFD1-47AD-478E-9BD1-89DD07DE1271}" srcOrd="0" destOrd="0" presId="urn:microsoft.com/office/officeart/2005/8/layout/lProcess2"/>
    <dgm:cxn modelId="{91330902-9AD6-4340-A0C6-7556311267D9}" type="presOf" srcId="{6C19B9F6-5D6B-4042-B3FC-9A0EFB718E61}" destId="{E7B0A586-2868-4BB7-BEC2-CE832AA5AB54}" srcOrd="0" destOrd="0" presId="urn:microsoft.com/office/officeart/2005/8/layout/lProcess2"/>
    <dgm:cxn modelId="{FEA0A6C8-D8E9-451D-AC10-5E9C1747C49A}" srcId="{20CB386D-145D-4E51-9B59-8D7565E21D4C}" destId="{25A42C53-15B0-49EF-8460-EE900E199563}" srcOrd="1" destOrd="0" parTransId="{B8BDBBD7-1E31-4C50-A104-7C371C3614AE}" sibTransId="{A07E4C03-7612-41D3-A33B-BB7CA37AB5E0}"/>
    <dgm:cxn modelId="{4AF42003-3621-4E26-894E-6767926DDA35}" srcId="{444C2C6B-4781-4736-B457-C59A7C4FE919}" destId="{CCD18A77-BD07-459D-A1F0-7E249BED66E5}" srcOrd="1" destOrd="0" parTransId="{825AE61D-68F6-4A33-8E03-A7989C7FAFA5}" sibTransId="{C99D0DBB-801B-4914-99B7-9EC1846C11C0}"/>
    <dgm:cxn modelId="{8D7B03E2-57FE-418A-BD7A-792A4AB6FF98}" type="presOf" srcId="{76438758-C2A3-469C-825E-4FE2F281E936}" destId="{FBE62F3C-B775-4A55-98E8-6B3E27F3256C}" srcOrd="0" destOrd="0" presId="urn:microsoft.com/office/officeart/2005/8/layout/lProcess2"/>
    <dgm:cxn modelId="{9EACA28B-67D1-4B50-B354-88EE648A0D4C}" type="presOf" srcId="{49C3DCF7-07C3-42C3-9FBD-69C57EF9E44C}" destId="{7EFFA237-BDB5-4687-9F37-F9F670534C2E}" srcOrd="0" destOrd="0" presId="urn:microsoft.com/office/officeart/2005/8/layout/lProcess2"/>
    <dgm:cxn modelId="{51E7581B-079A-4EB6-BDD1-C49F2D0DF6E2}" srcId="{20CB386D-145D-4E51-9B59-8D7565E21D4C}" destId="{08B5AFA9-52C8-4D1F-BC51-9905CD95A9D6}" srcOrd="4" destOrd="0" parTransId="{D8772686-66C2-4A83-BD3B-30A450F5BAB1}" sibTransId="{1E5F5AAE-3A6E-4C3A-B5C3-BB6D40CE786A}"/>
    <dgm:cxn modelId="{6FA4F32B-185F-472B-807B-A71C2C1DF477}" srcId="{CCD18A77-BD07-459D-A1F0-7E249BED66E5}" destId="{1B3C46CB-103D-423F-A509-1DB227A1DB8A}" srcOrd="3" destOrd="0" parTransId="{DB773E5F-6557-455E-B337-8B89D2889600}" sibTransId="{1222B3B4-FD8F-44E6-B96E-D0238A228986}"/>
    <dgm:cxn modelId="{5C15BB0B-E6B9-4977-AFC2-4B69B2245FBE}" srcId="{CCD18A77-BD07-459D-A1F0-7E249BED66E5}" destId="{49C3DCF7-07C3-42C3-9FBD-69C57EF9E44C}" srcOrd="1" destOrd="0" parTransId="{8663F44F-3758-4F77-8FA7-B40530FDA794}" sibTransId="{6092697D-36C5-4E34-978B-94DACD155BB3}"/>
    <dgm:cxn modelId="{923EB7B8-E274-46CD-A293-9A88267CE016}" srcId="{CCD18A77-BD07-459D-A1F0-7E249BED66E5}" destId="{0DCC03CB-909F-4B1D-9458-46E7E290DB0F}" srcOrd="0" destOrd="0" parTransId="{D75379C0-3C80-456A-B10D-F3101A11743F}" sibTransId="{59EE8F2E-5E58-4700-8869-0F4FB404A3ED}"/>
    <dgm:cxn modelId="{019D792A-70D4-4880-83CF-890B26A06227}" type="presOf" srcId="{FCB7D382-2857-43CE-9E19-E132054346F3}" destId="{61BED647-6CCB-45B9-A621-198406900DFF}" srcOrd="0" destOrd="0" presId="urn:microsoft.com/office/officeart/2005/8/layout/lProcess2"/>
    <dgm:cxn modelId="{442BAE7E-00B7-4335-AD0D-36533765E42A}" srcId="{444C2C6B-4781-4736-B457-C59A7C4FE919}" destId="{76438758-C2A3-469C-825E-4FE2F281E936}" srcOrd="2" destOrd="0" parTransId="{1E19AB92-22EC-4D63-B6E7-F6CA13C70E9A}" sibTransId="{CD238CF0-A83A-4AA1-89BF-FDDCC6EE7884}"/>
    <dgm:cxn modelId="{EA4419CE-94AC-482A-9388-36787CC1E271}" type="presOf" srcId="{68CA9778-55F8-45D1-8CD9-D3D228D67942}" destId="{41FC2B9E-6831-48B8-B001-6ACBADE216C0}" srcOrd="0" destOrd="0" presId="urn:microsoft.com/office/officeart/2005/8/layout/lProcess2"/>
    <dgm:cxn modelId="{CCB5D941-8042-47C6-9B09-EEFF269C67B9}" srcId="{CCD18A77-BD07-459D-A1F0-7E249BED66E5}" destId="{68CA9778-55F8-45D1-8CD9-D3D228D67942}" srcOrd="4" destOrd="0" parTransId="{7DFCFD7D-F2E9-4C9C-B3EA-EBDA3A4EFA76}" sibTransId="{F860F25D-6C75-4D1D-8DC2-B85E04FF65CD}"/>
    <dgm:cxn modelId="{DA39B133-3976-4BD2-A808-93E26AA23B14}" type="presParOf" srcId="{6DEAC876-7BD5-49DC-843A-DCC2A587D28A}" destId="{A42A776E-A705-4CFE-95F7-7CAB2E056471}" srcOrd="0" destOrd="0" presId="urn:microsoft.com/office/officeart/2005/8/layout/lProcess2"/>
    <dgm:cxn modelId="{CD9E5532-827F-4782-8CAF-D5D42A26A494}" type="presParOf" srcId="{A42A776E-A705-4CFE-95F7-7CAB2E056471}" destId="{EB288651-4B3C-4413-8BD8-0A74553B2BEA}" srcOrd="0" destOrd="0" presId="urn:microsoft.com/office/officeart/2005/8/layout/lProcess2"/>
    <dgm:cxn modelId="{D24EE7C8-27A3-49CB-AC28-133263E47AB9}" type="presParOf" srcId="{A42A776E-A705-4CFE-95F7-7CAB2E056471}" destId="{CFC4DA06-BFF3-4D7F-A13F-6EF884FBFC6B}" srcOrd="1" destOrd="0" presId="urn:microsoft.com/office/officeart/2005/8/layout/lProcess2"/>
    <dgm:cxn modelId="{26E57CA7-6031-44AB-8FDC-492DCAD19FC0}" type="presParOf" srcId="{A42A776E-A705-4CFE-95F7-7CAB2E056471}" destId="{58B47BA7-99B5-4AEE-8C3C-B3772AAF7960}" srcOrd="2" destOrd="0" presId="urn:microsoft.com/office/officeart/2005/8/layout/lProcess2"/>
    <dgm:cxn modelId="{51E8E163-433D-4006-9AB4-082A2A049EE2}" type="presParOf" srcId="{58B47BA7-99B5-4AEE-8C3C-B3772AAF7960}" destId="{EE6F9284-187C-442B-9416-E7B1762D436C}" srcOrd="0" destOrd="0" presId="urn:microsoft.com/office/officeart/2005/8/layout/lProcess2"/>
    <dgm:cxn modelId="{19589787-4860-4E09-8878-EB7C58D06862}" type="presParOf" srcId="{EE6F9284-187C-442B-9416-E7B1762D436C}" destId="{7130A6BA-A83C-4C1E-9FEF-C5F15C28A4FE}" srcOrd="0" destOrd="0" presId="urn:microsoft.com/office/officeart/2005/8/layout/lProcess2"/>
    <dgm:cxn modelId="{1FC59623-35EF-4387-98A2-C203C033E61A}" type="presParOf" srcId="{EE6F9284-187C-442B-9416-E7B1762D436C}" destId="{85780C96-696C-40B6-9DEA-FD7305E13B7B}" srcOrd="1" destOrd="0" presId="urn:microsoft.com/office/officeart/2005/8/layout/lProcess2"/>
    <dgm:cxn modelId="{6900551B-16B9-42FB-A831-9072E538DBE7}" type="presParOf" srcId="{EE6F9284-187C-442B-9416-E7B1762D436C}" destId="{4A2BBAB9-0F56-4650-8BE0-DDB944856CD9}" srcOrd="2" destOrd="0" presId="urn:microsoft.com/office/officeart/2005/8/layout/lProcess2"/>
    <dgm:cxn modelId="{439EFA45-86F5-442B-A26D-091414F134EA}" type="presParOf" srcId="{EE6F9284-187C-442B-9416-E7B1762D436C}" destId="{617D6891-3D04-4AEB-AC7B-2622A1489F8E}" srcOrd="3" destOrd="0" presId="urn:microsoft.com/office/officeart/2005/8/layout/lProcess2"/>
    <dgm:cxn modelId="{9A0286C9-2062-40A5-A522-BF41B39331DD}" type="presParOf" srcId="{EE6F9284-187C-442B-9416-E7B1762D436C}" destId="{402335BE-E079-40EE-A640-F3EF6F0641E4}" srcOrd="4" destOrd="0" presId="urn:microsoft.com/office/officeart/2005/8/layout/lProcess2"/>
    <dgm:cxn modelId="{45224F21-E19D-4C22-AA8A-309C2A98A866}" type="presParOf" srcId="{EE6F9284-187C-442B-9416-E7B1762D436C}" destId="{5EEE15CA-1481-45E3-BB13-D3446A413FF6}" srcOrd="5" destOrd="0" presId="urn:microsoft.com/office/officeart/2005/8/layout/lProcess2"/>
    <dgm:cxn modelId="{93F1B09E-2D65-46C9-80E2-C4A2FA9FBCBF}" type="presParOf" srcId="{EE6F9284-187C-442B-9416-E7B1762D436C}" destId="{61BED647-6CCB-45B9-A621-198406900DFF}" srcOrd="6" destOrd="0" presId="urn:microsoft.com/office/officeart/2005/8/layout/lProcess2"/>
    <dgm:cxn modelId="{58E1195B-CD36-4062-A14E-7D8CED38339C}" type="presParOf" srcId="{EE6F9284-187C-442B-9416-E7B1762D436C}" destId="{035D102A-B42F-4165-BBFF-5219663189B8}" srcOrd="7" destOrd="0" presId="urn:microsoft.com/office/officeart/2005/8/layout/lProcess2"/>
    <dgm:cxn modelId="{D7D8C97E-0B20-4B0E-8E45-B3918CE2FAB3}" type="presParOf" srcId="{EE6F9284-187C-442B-9416-E7B1762D436C}" destId="{931B4B26-E8DA-45AF-A3A5-E4DB47745AB4}" srcOrd="8" destOrd="0" presId="urn:microsoft.com/office/officeart/2005/8/layout/lProcess2"/>
    <dgm:cxn modelId="{FC7F3A16-4449-4C4A-A968-A9946D8DFBC6}" type="presParOf" srcId="{6DEAC876-7BD5-49DC-843A-DCC2A587D28A}" destId="{2FD87A3E-1547-409C-A96E-1AA327467948}" srcOrd="1" destOrd="0" presId="urn:microsoft.com/office/officeart/2005/8/layout/lProcess2"/>
    <dgm:cxn modelId="{9DD67E3E-90C2-438E-B3D8-95B49E2A2EB1}" type="presParOf" srcId="{6DEAC876-7BD5-49DC-843A-DCC2A587D28A}" destId="{8890F75C-27F5-401D-92AC-3C04AC5FAA05}" srcOrd="2" destOrd="0" presId="urn:microsoft.com/office/officeart/2005/8/layout/lProcess2"/>
    <dgm:cxn modelId="{21515A3E-66A1-4418-B3B6-91C8CEA432F0}" type="presParOf" srcId="{8890F75C-27F5-401D-92AC-3C04AC5FAA05}" destId="{166A04AD-8D90-4BD0-9CF8-8011B58F1931}" srcOrd="0" destOrd="0" presId="urn:microsoft.com/office/officeart/2005/8/layout/lProcess2"/>
    <dgm:cxn modelId="{FF66BD6A-C491-4A1D-8937-D0CFB6F8CFA3}" type="presParOf" srcId="{8890F75C-27F5-401D-92AC-3C04AC5FAA05}" destId="{DB4D06DD-E012-4EFD-A9D9-4A6C711A25B7}" srcOrd="1" destOrd="0" presId="urn:microsoft.com/office/officeart/2005/8/layout/lProcess2"/>
    <dgm:cxn modelId="{9CDA2D5A-D96B-4EFE-A8EA-1214FD04088A}" type="presParOf" srcId="{8890F75C-27F5-401D-92AC-3C04AC5FAA05}" destId="{9A5784E5-2615-4F07-A2FD-A7B38F9F7F74}" srcOrd="2" destOrd="0" presId="urn:microsoft.com/office/officeart/2005/8/layout/lProcess2"/>
    <dgm:cxn modelId="{A7589F39-E0F9-40B8-8116-BA68D9ED69C4}" type="presParOf" srcId="{9A5784E5-2615-4F07-A2FD-A7B38F9F7F74}" destId="{E6D459F9-D563-4873-AF49-EC17BBDFF992}" srcOrd="0" destOrd="0" presId="urn:microsoft.com/office/officeart/2005/8/layout/lProcess2"/>
    <dgm:cxn modelId="{60EAC195-4F0F-489D-A5A6-A146352E127F}" type="presParOf" srcId="{E6D459F9-D563-4873-AF49-EC17BBDFF992}" destId="{0A34EE02-9910-43BA-8E1E-114C11BE7003}" srcOrd="0" destOrd="0" presId="urn:microsoft.com/office/officeart/2005/8/layout/lProcess2"/>
    <dgm:cxn modelId="{663C8683-FEB9-41C3-8583-5ED90B67CB89}" type="presParOf" srcId="{E6D459F9-D563-4873-AF49-EC17BBDFF992}" destId="{50AE7362-92D0-434B-AB83-D478A77F7DB6}" srcOrd="1" destOrd="0" presId="urn:microsoft.com/office/officeart/2005/8/layout/lProcess2"/>
    <dgm:cxn modelId="{FDC82489-38AB-4A47-8E60-5B6AF5D7C0D1}" type="presParOf" srcId="{E6D459F9-D563-4873-AF49-EC17BBDFF992}" destId="{7EFFA237-BDB5-4687-9F37-F9F670534C2E}" srcOrd="2" destOrd="0" presId="urn:microsoft.com/office/officeart/2005/8/layout/lProcess2"/>
    <dgm:cxn modelId="{95F5F8AF-FCDC-4391-8902-176C737567BE}" type="presParOf" srcId="{E6D459F9-D563-4873-AF49-EC17BBDFF992}" destId="{7DDAB4DB-DE7A-4735-806F-4F93AD991B87}" srcOrd="3" destOrd="0" presId="urn:microsoft.com/office/officeart/2005/8/layout/lProcess2"/>
    <dgm:cxn modelId="{2674D614-683C-456A-9737-4C55D39CD983}" type="presParOf" srcId="{E6D459F9-D563-4873-AF49-EC17BBDFF992}" destId="{DC43BFD1-47AD-478E-9BD1-89DD07DE1271}" srcOrd="4" destOrd="0" presId="urn:microsoft.com/office/officeart/2005/8/layout/lProcess2"/>
    <dgm:cxn modelId="{BFA578B6-2F01-44BD-B88C-DA7AE718A763}" type="presParOf" srcId="{E6D459F9-D563-4873-AF49-EC17BBDFF992}" destId="{A6DFD0DD-AE7B-4293-A3CB-F53C8A509FD3}" srcOrd="5" destOrd="0" presId="urn:microsoft.com/office/officeart/2005/8/layout/lProcess2"/>
    <dgm:cxn modelId="{CB696603-D2B9-46A4-BE5D-233844B38397}" type="presParOf" srcId="{E6D459F9-D563-4873-AF49-EC17BBDFF992}" destId="{A609C757-84C7-4FFD-9205-072945DC8942}" srcOrd="6" destOrd="0" presId="urn:microsoft.com/office/officeart/2005/8/layout/lProcess2"/>
    <dgm:cxn modelId="{58CF593C-3A49-4011-908F-D8DBF37E8B6B}" type="presParOf" srcId="{E6D459F9-D563-4873-AF49-EC17BBDFF992}" destId="{A8CB0901-116B-4731-91E4-06EC15DDF1DE}" srcOrd="7" destOrd="0" presId="urn:microsoft.com/office/officeart/2005/8/layout/lProcess2"/>
    <dgm:cxn modelId="{F5D42F52-DA65-4F85-B575-7163BF102762}" type="presParOf" srcId="{E6D459F9-D563-4873-AF49-EC17BBDFF992}" destId="{41FC2B9E-6831-48B8-B001-6ACBADE216C0}" srcOrd="8" destOrd="0" presId="urn:microsoft.com/office/officeart/2005/8/layout/lProcess2"/>
    <dgm:cxn modelId="{A47FC746-C939-44E4-9266-09A6808B9520}" type="presParOf" srcId="{6DEAC876-7BD5-49DC-843A-DCC2A587D28A}" destId="{7900BAB9-2225-4B3D-9717-3C64B6794183}" srcOrd="3" destOrd="0" presId="urn:microsoft.com/office/officeart/2005/8/layout/lProcess2"/>
    <dgm:cxn modelId="{C2576C22-79C5-46E1-9222-E9C75CFB5491}" type="presParOf" srcId="{6DEAC876-7BD5-49DC-843A-DCC2A587D28A}" destId="{1A639917-F75D-4BF8-82C2-8C81C66B6F5A}" srcOrd="4" destOrd="0" presId="urn:microsoft.com/office/officeart/2005/8/layout/lProcess2"/>
    <dgm:cxn modelId="{B76FA021-D872-44E6-A578-9EB025BCC090}" type="presParOf" srcId="{1A639917-F75D-4BF8-82C2-8C81C66B6F5A}" destId="{FBE62F3C-B775-4A55-98E8-6B3E27F3256C}" srcOrd="0" destOrd="0" presId="urn:microsoft.com/office/officeart/2005/8/layout/lProcess2"/>
    <dgm:cxn modelId="{AFDA149A-86A2-43D2-8001-15979C6DB16A}" type="presParOf" srcId="{1A639917-F75D-4BF8-82C2-8C81C66B6F5A}" destId="{15F89C90-47CB-4B01-A369-63512906EA21}" srcOrd="1" destOrd="0" presId="urn:microsoft.com/office/officeart/2005/8/layout/lProcess2"/>
    <dgm:cxn modelId="{7B0C3ACC-F881-41EE-9954-D028345DBC3E}" type="presParOf" srcId="{1A639917-F75D-4BF8-82C2-8C81C66B6F5A}" destId="{4CF38E89-4251-404A-87CB-7C48298FE126}" srcOrd="2" destOrd="0" presId="urn:microsoft.com/office/officeart/2005/8/layout/lProcess2"/>
    <dgm:cxn modelId="{3A4B8062-564D-48D7-9407-F3AE402DF083}" type="presParOf" srcId="{4CF38E89-4251-404A-87CB-7C48298FE126}" destId="{0484AF69-3F1E-446E-B6EE-3D5F8FEA2D3C}" srcOrd="0" destOrd="0" presId="urn:microsoft.com/office/officeart/2005/8/layout/lProcess2"/>
    <dgm:cxn modelId="{593720C9-1C37-4A6D-90F9-7AB1D30DD344}" type="presParOf" srcId="{0484AF69-3F1E-446E-B6EE-3D5F8FEA2D3C}" destId="{15704CB9-26EB-4513-948F-CF3DE521F659}" srcOrd="0" destOrd="0" presId="urn:microsoft.com/office/officeart/2005/8/layout/lProcess2"/>
    <dgm:cxn modelId="{BBF5C0C6-ACF4-44C6-83E3-119F86E1D81B}" type="presParOf" srcId="{0484AF69-3F1E-446E-B6EE-3D5F8FEA2D3C}" destId="{500256A3-29A0-49A0-A241-1D4968A706EE}" srcOrd="1" destOrd="0" presId="urn:microsoft.com/office/officeart/2005/8/layout/lProcess2"/>
    <dgm:cxn modelId="{BCCD71D8-EDF0-4C6F-A37F-F7A254F26B70}" type="presParOf" srcId="{0484AF69-3F1E-446E-B6EE-3D5F8FEA2D3C}" destId="{B9AE9BA4-7E5B-4F1D-A4FB-8F3F1EDF1CCF}" srcOrd="2" destOrd="0" presId="urn:microsoft.com/office/officeart/2005/8/layout/lProcess2"/>
    <dgm:cxn modelId="{5EF3C3B3-AE5C-43BC-A7E9-FA5E798C275E}" type="presParOf" srcId="{0484AF69-3F1E-446E-B6EE-3D5F8FEA2D3C}" destId="{D75EB9A4-C392-418B-AEE6-452BDDEE22D0}" srcOrd="3" destOrd="0" presId="urn:microsoft.com/office/officeart/2005/8/layout/lProcess2"/>
    <dgm:cxn modelId="{E6F312D9-865B-4C7F-A473-8E4F877FE450}" type="presParOf" srcId="{0484AF69-3F1E-446E-B6EE-3D5F8FEA2D3C}" destId="{E7B0A586-2868-4BB7-BEC2-CE832AA5AB54}" srcOrd="4" destOrd="0" presId="urn:microsoft.com/office/officeart/2005/8/layout/lProcess2"/>
    <dgm:cxn modelId="{EA267AF8-EBB2-4F96-A37B-73CD14290D53}" type="presParOf" srcId="{0484AF69-3F1E-446E-B6EE-3D5F8FEA2D3C}" destId="{3AAE3876-53DC-40D2-AEF9-D19A55E12014}" srcOrd="5" destOrd="0" presId="urn:microsoft.com/office/officeart/2005/8/layout/lProcess2"/>
    <dgm:cxn modelId="{E9B7C9A3-5AEE-4751-B6CE-4943CA0A3992}" type="presParOf" srcId="{0484AF69-3F1E-446E-B6EE-3D5F8FEA2D3C}" destId="{67F68C0A-3825-4C7C-B257-7F2A91ED4736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288651-4B3C-4413-8BD8-0A74553B2BEA}">
      <dsp:nvSpPr>
        <dsp:cNvPr id="0" name=""/>
        <dsp:cNvSpPr/>
      </dsp:nvSpPr>
      <dsp:spPr>
        <a:xfrm>
          <a:off x="976" y="0"/>
          <a:ext cx="2539379" cy="4876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Trends</a:t>
          </a:r>
          <a:endParaRPr lang="en-US" sz="5000" kern="1200" dirty="0"/>
        </a:p>
      </dsp:txBody>
      <dsp:txXfrm>
        <a:off x="976" y="0"/>
        <a:ext cx="2539379" cy="1463040"/>
      </dsp:txXfrm>
    </dsp:sp>
    <dsp:sp modelId="{7130A6BA-A83C-4C1E-9FEF-C5F15C28A4FE}">
      <dsp:nvSpPr>
        <dsp:cNvPr id="0" name=""/>
        <dsp:cNvSpPr/>
      </dsp:nvSpPr>
      <dsp:spPr>
        <a:xfrm>
          <a:off x="254914" y="1463962"/>
          <a:ext cx="2031503" cy="564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Home foreclosures</a:t>
          </a:r>
          <a:endParaRPr lang="en-US" sz="1500" kern="1200" dirty="0"/>
        </a:p>
      </dsp:txBody>
      <dsp:txXfrm>
        <a:off x="254914" y="1463962"/>
        <a:ext cx="2031503" cy="564177"/>
      </dsp:txXfrm>
    </dsp:sp>
    <dsp:sp modelId="{4A2BBAB9-0F56-4650-8BE0-DDB944856CD9}">
      <dsp:nvSpPr>
        <dsp:cNvPr id="0" name=""/>
        <dsp:cNvSpPr/>
      </dsp:nvSpPr>
      <dsp:spPr>
        <a:xfrm>
          <a:off x="254914" y="2114936"/>
          <a:ext cx="2031503" cy="564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Unemployment rate</a:t>
          </a:r>
          <a:endParaRPr lang="en-US" sz="1500" kern="1200" dirty="0"/>
        </a:p>
      </dsp:txBody>
      <dsp:txXfrm>
        <a:off x="254914" y="2114936"/>
        <a:ext cx="2031503" cy="564177"/>
      </dsp:txXfrm>
    </dsp:sp>
    <dsp:sp modelId="{402335BE-E079-40EE-A640-F3EF6F0641E4}">
      <dsp:nvSpPr>
        <dsp:cNvPr id="0" name=""/>
        <dsp:cNvSpPr/>
      </dsp:nvSpPr>
      <dsp:spPr>
        <a:xfrm>
          <a:off x="254914" y="2765911"/>
          <a:ext cx="2031503" cy="564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Wealth and educational inequities</a:t>
          </a:r>
          <a:endParaRPr lang="en-US" sz="1500" kern="1200" dirty="0"/>
        </a:p>
      </dsp:txBody>
      <dsp:txXfrm>
        <a:off x="254914" y="2765911"/>
        <a:ext cx="2031503" cy="564177"/>
      </dsp:txXfrm>
    </dsp:sp>
    <dsp:sp modelId="{61BED647-6CCB-45B9-A621-198406900DFF}">
      <dsp:nvSpPr>
        <dsp:cNvPr id="0" name=""/>
        <dsp:cNvSpPr/>
      </dsp:nvSpPr>
      <dsp:spPr>
        <a:xfrm>
          <a:off x="254914" y="3416885"/>
          <a:ext cx="2031503" cy="564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Latin American immigration</a:t>
          </a:r>
          <a:endParaRPr lang="en-US" sz="1500" kern="1200" dirty="0"/>
        </a:p>
      </dsp:txBody>
      <dsp:txXfrm>
        <a:off x="254914" y="3416885"/>
        <a:ext cx="2031503" cy="564177"/>
      </dsp:txXfrm>
    </dsp:sp>
    <dsp:sp modelId="{931B4B26-E8DA-45AF-A3A5-E4DB47745AB4}">
      <dsp:nvSpPr>
        <dsp:cNvPr id="0" name=""/>
        <dsp:cNvSpPr/>
      </dsp:nvSpPr>
      <dsp:spPr>
        <a:xfrm>
          <a:off x="254914" y="4067859"/>
          <a:ext cx="2031503" cy="564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Aging population</a:t>
          </a:r>
          <a:endParaRPr lang="en-US" sz="1500" kern="1200" dirty="0"/>
        </a:p>
      </dsp:txBody>
      <dsp:txXfrm>
        <a:off x="254914" y="4067859"/>
        <a:ext cx="2031503" cy="564177"/>
      </dsp:txXfrm>
    </dsp:sp>
    <dsp:sp modelId="{166A04AD-8D90-4BD0-9CF8-8011B58F1931}">
      <dsp:nvSpPr>
        <dsp:cNvPr id="0" name=""/>
        <dsp:cNvSpPr/>
      </dsp:nvSpPr>
      <dsp:spPr>
        <a:xfrm>
          <a:off x="2730810" y="0"/>
          <a:ext cx="2539379" cy="4876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Factors</a:t>
          </a:r>
          <a:endParaRPr lang="en-US" sz="5000" kern="1200" dirty="0"/>
        </a:p>
      </dsp:txBody>
      <dsp:txXfrm>
        <a:off x="2730810" y="0"/>
        <a:ext cx="2539379" cy="1463040"/>
      </dsp:txXfrm>
    </dsp:sp>
    <dsp:sp modelId="{0A34EE02-9910-43BA-8E1E-114C11BE7003}">
      <dsp:nvSpPr>
        <dsp:cNvPr id="0" name=""/>
        <dsp:cNvSpPr/>
      </dsp:nvSpPr>
      <dsp:spPr>
        <a:xfrm>
          <a:off x="2984748" y="1463962"/>
          <a:ext cx="2031503" cy="564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Prevalence of teen pregnancy</a:t>
          </a:r>
          <a:endParaRPr lang="en-US" sz="1500" kern="1200" dirty="0"/>
        </a:p>
      </dsp:txBody>
      <dsp:txXfrm>
        <a:off x="2984748" y="1463962"/>
        <a:ext cx="2031503" cy="564177"/>
      </dsp:txXfrm>
    </dsp:sp>
    <dsp:sp modelId="{7EFFA237-BDB5-4687-9F37-F9F670534C2E}">
      <dsp:nvSpPr>
        <dsp:cNvPr id="0" name=""/>
        <dsp:cNvSpPr/>
      </dsp:nvSpPr>
      <dsp:spPr>
        <a:xfrm>
          <a:off x="2984748" y="2114936"/>
          <a:ext cx="2031503" cy="564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Declining funding</a:t>
          </a:r>
          <a:endParaRPr lang="en-US" sz="1500" kern="1200" dirty="0"/>
        </a:p>
      </dsp:txBody>
      <dsp:txXfrm>
        <a:off x="2984748" y="2114936"/>
        <a:ext cx="2031503" cy="564177"/>
      </dsp:txXfrm>
    </dsp:sp>
    <dsp:sp modelId="{DC43BFD1-47AD-478E-9BD1-89DD07DE1271}">
      <dsp:nvSpPr>
        <dsp:cNvPr id="0" name=""/>
        <dsp:cNvSpPr/>
      </dsp:nvSpPr>
      <dsp:spPr>
        <a:xfrm>
          <a:off x="2984748" y="2765911"/>
          <a:ext cx="2031503" cy="564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Prevalence of obesity</a:t>
          </a:r>
          <a:endParaRPr lang="en-US" sz="1500" kern="1200" dirty="0"/>
        </a:p>
      </dsp:txBody>
      <dsp:txXfrm>
        <a:off x="2984748" y="2765911"/>
        <a:ext cx="2031503" cy="564177"/>
      </dsp:txXfrm>
    </dsp:sp>
    <dsp:sp modelId="{A609C757-84C7-4FFD-9205-072945DC8942}">
      <dsp:nvSpPr>
        <dsp:cNvPr id="0" name=""/>
        <dsp:cNvSpPr/>
      </dsp:nvSpPr>
      <dsp:spPr>
        <a:xfrm>
          <a:off x="2984748" y="3416885"/>
          <a:ext cx="2031503" cy="564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Intergenerational issues</a:t>
          </a:r>
          <a:endParaRPr lang="en-US" sz="1500" kern="1200" dirty="0"/>
        </a:p>
      </dsp:txBody>
      <dsp:txXfrm>
        <a:off x="2984748" y="3416885"/>
        <a:ext cx="2031503" cy="564177"/>
      </dsp:txXfrm>
    </dsp:sp>
    <dsp:sp modelId="{41FC2B9E-6831-48B8-B001-6ACBADE216C0}">
      <dsp:nvSpPr>
        <dsp:cNvPr id="0" name=""/>
        <dsp:cNvSpPr/>
      </dsp:nvSpPr>
      <dsp:spPr>
        <a:xfrm>
          <a:off x="2984748" y="4067859"/>
          <a:ext cx="2031503" cy="564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Slow economy</a:t>
          </a:r>
          <a:endParaRPr lang="en-US" sz="1500" kern="1200" dirty="0"/>
        </a:p>
      </dsp:txBody>
      <dsp:txXfrm>
        <a:off x="2984748" y="4067859"/>
        <a:ext cx="2031503" cy="564177"/>
      </dsp:txXfrm>
    </dsp:sp>
    <dsp:sp modelId="{FBE62F3C-B775-4A55-98E8-6B3E27F3256C}">
      <dsp:nvSpPr>
        <dsp:cNvPr id="0" name=""/>
        <dsp:cNvSpPr/>
      </dsp:nvSpPr>
      <dsp:spPr>
        <a:xfrm>
          <a:off x="5460643" y="0"/>
          <a:ext cx="2539379" cy="4876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Events</a:t>
          </a:r>
          <a:endParaRPr lang="en-US" sz="5000" kern="1200" dirty="0"/>
        </a:p>
      </dsp:txBody>
      <dsp:txXfrm>
        <a:off x="5460643" y="0"/>
        <a:ext cx="2539379" cy="1463040"/>
      </dsp:txXfrm>
    </dsp:sp>
    <dsp:sp modelId="{15704CB9-26EB-4513-948F-CF3DE521F659}">
      <dsp:nvSpPr>
        <dsp:cNvPr id="0" name=""/>
        <dsp:cNvSpPr/>
      </dsp:nvSpPr>
      <dsp:spPr>
        <a:xfrm>
          <a:off x="5714581" y="1463159"/>
          <a:ext cx="2031503" cy="710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9/11 Attack on World Trade Center</a:t>
          </a:r>
          <a:endParaRPr lang="en-US" sz="1500" kern="1200" dirty="0"/>
        </a:p>
      </dsp:txBody>
      <dsp:txXfrm>
        <a:off x="5714581" y="1463159"/>
        <a:ext cx="2031503" cy="710445"/>
      </dsp:txXfrm>
    </dsp:sp>
    <dsp:sp modelId="{B9AE9BA4-7E5B-4F1D-A4FB-8F3F1EDF1CCF}">
      <dsp:nvSpPr>
        <dsp:cNvPr id="0" name=""/>
        <dsp:cNvSpPr/>
      </dsp:nvSpPr>
      <dsp:spPr>
        <a:xfrm>
          <a:off x="5714581" y="2282904"/>
          <a:ext cx="2031503" cy="710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Hurricane Katrina</a:t>
          </a:r>
          <a:endParaRPr lang="en-US" sz="1500" kern="1200" dirty="0"/>
        </a:p>
      </dsp:txBody>
      <dsp:txXfrm>
        <a:off x="5714581" y="2282904"/>
        <a:ext cx="2031503" cy="710445"/>
      </dsp:txXfrm>
    </dsp:sp>
    <dsp:sp modelId="{E7B0A586-2868-4BB7-BEC2-CE832AA5AB54}">
      <dsp:nvSpPr>
        <dsp:cNvPr id="0" name=""/>
        <dsp:cNvSpPr/>
      </dsp:nvSpPr>
      <dsp:spPr>
        <a:xfrm>
          <a:off x="5714581" y="3102649"/>
          <a:ext cx="2031503" cy="710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Enron</a:t>
          </a:r>
          <a:endParaRPr lang="en-US" sz="1500" kern="1200" dirty="0"/>
        </a:p>
      </dsp:txBody>
      <dsp:txXfrm>
        <a:off x="5714581" y="3102649"/>
        <a:ext cx="2031503" cy="710445"/>
      </dsp:txXfrm>
    </dsp:sp>
    <dsp:sp modelId="{67F68C0A-3825-4C7C-B257-7F2A91ED4736}">
      <dsp:nvSpPr>
        <dsp:cNvPr id="0" name=""/>
        <dsp:cNvSpPr/>
      </dsp:nvSpPr>
      <dsp:spPr>
        <a:xfrm>
          <a:off x="5714581" y="3922395"/>
          <a:ext cx="2031503" cy="710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Housing Market Crash</a:t>
          </a:r>
          <a:endParaRPr lang="en-US" sz="1500" kern="1200" dirty="0"/>
        </a:p>
      </dsp:txBody>
      <dsp:txXfrm>
        <a:off x="5714581" y="3922395"/>
        <a:ext cx="2031503" cy="710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602F7B-3C60-0340-8F65-5D706F0CD99D}" type="datetime1">
              <a:rPr lang="en-US"/>
              <a:pPr>
                <a:defRPr/>
              </a:pPr>
              <a:t>2/1/2012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0FB65A-D16E-9F49-BD9B-8D220ECCC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04738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1A9E42-4B87-E94B-8E06-D88E87E2D8B6}" type="datetime1">
              <a:rPr lang="en-US"/>
              <a:pPr>
                <a:defRPr/>
              </a:pPr>
              <a:t>2/1/2012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188366-2947-D844-B46D-D483AF8F9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2099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B7550-87C7-4819-AF64-64DF2FE7CE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Address the purpose and importance of the vision session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Address the purpose of the FOCA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Outline the key things we should be walking away with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188366-2947-D844-B46D-D483AF8F981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1" y="-6"/>
            <a:ext cx="3022727" cy="6858006"/>
            <a:chOff x="1" y="-6"/>
            <a:chExt cx="3022727" cy="6858006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2873375" y="0"/>
              <a:ext cx="149353" cy="6858000"/>
              <a:chOff x="2873375" y="0"/>
              <a:chExt cx="149353" cy="6858000"/>
            </a:xfrm>
          </p:grpSpPr>
          <p:sp>
            <p:nvSpPr>
              <p:cNvPr id="8" name="Freeform 7"/>
              <p:cNvSpPr/>
              <p:nvPr userDrawn="1"/>
            </p:nvSpPr>
            <p:spPr>
              <a:xfrm rot="16200000">
                <a:off x="408600" y="4243874"/>
                <a:ext cx="5078901" cy="149352"/>
              </a:xfrm>
              <a:custGeom>
                <a:avLst/>
                <a:gdLst>
                  <a:gd name="connsiteX0" fmla="*/ 0 w 7010400"/>
                  <a:gd name="connsiteY0" fmla="*/ 0 h 179231"/>
                  <a:gd name="connsiteX1" fmla="*/ 7010400 w 7010400"/>
                  <a:gd name="connsiteY1" fmla="*/ 0 h 179231"/>
                  <a:gd name="connsiteX2" fmla="*/ 7010400 w 7010400"/>
                  <a:gd name="connsiteY2" fmla="*/ 179231 h 179231"/>
                  <a:gd name="connsiteX3" fmla="*/ 0 w 7010400"/>
                  <a:gd name="connsiteY3" fmla="*/ 179231 h 179231"/>
                  <a:gd name="connsiteX4" fmla="*/ 0 w 7010400"/>
                  <a:gd name="connsiteY4" fmla="*/ 0 h 179231"/>
                  <a:gd name="connsiteX0" fmla="*/ 0 w 7086600"/>
                  <a:gd name="connsiteY0" fmla="*/ 0 h 179231"/>
                  <a:gd name="connsiteX1" fmla="*/ 7086600 w 7086600"/>
                  <a:gd name="connsiteY1" fmla="*/ 0 h 179231"/>
                  <a:gd name="connsiteX2" fmla="*/ 7010400 w 7086600"/>
                  <a:gd name="connsiteY2" fmla="*/ 179231 h 179231"/>
                  <a:gd name="connsiteX3" fmla="*/ 0 w 7086600"/>
                  <a:gd name="connsiteY3" fmla="*/ 179231 h 179231"/>
                  <a:gd name="connsiteX4" fmla="*/ 0 w 7086600"/>
                  <a:gd name="connsiteY4" fmla="*/ 0 h 179231"/>
                  <a:gd name="connsiteX0" fmla="*/ 0 w 7086600"/>
                  <a:gd name="connsiteY0" fmla="*/ 0 h 179231"/>
                  <a:gd name="connsiteX1" fmla="*/ 7086600 w 7086600"/>
                  <a:gd name="connsiteY1" fmla="*/ 0 h 179231"/>
                  <a:gd name="connsiteX2" fmla="*/ 6858000 w 7086600"/>
                  <a:gd name="connsiteY2" fmla="*/ 179231 h 179231"/>
                  <a:gd name="connsiteX3" fmla="*/ 0 w 7086600"/>
                  <a:gd name="connsiteY3" fmla="*/ 179231 h 179231"/>
                  <a:gd name="connsiteX4" fmla="*/ 0 w 7086600"/>
                  <a:gd name="connsiteY4" fmla="*/ 0 h 179231"/>
                  <a:gd name="connsiteX0" fmla="*/ 0 w 7086600"/>
                  <a:gd name="connsiteY0" fmla="*/ 0 h 179231"/>
                  <a:gd name="connsiteX1" fmla="*/ 7086600 w 7086600"/>
                  <a:gd name="connsiteY1" fmla="*/ 0 h 179231"/>
                  <a:gd name="connsiteX2" fmla="*/ 6934200 w 7086600"/>
                  <a:gd name="connsiteY2" fmla="*/ 179231 h 179231"/>
                  <a:gd name="connsiteX3" fmla="*/ 0 w 7086600"/>
                  <a:gd name="connsiteY3" fmla="*/ 179231 h 179231"/>
                  <a:gd name="connsiteX4" fmla="*/ 0 w 7086600"/>
                  <a:gd name="connsiteY4" fmla="*/ 0 h 179231"/>
                  <a:gd name="connsiteX0" fmla="*/ 0 w 11277600"/>
                  <a:gd name="connsiteY0" fmla="*/ 0 h 179231"/>
                  <a:gd name="connsiteX1" fmla="*/ 11277600 w 11277600"/>
                  <a:gd name="connsiteY1" fmla="*/ 0 h 179231"/>
                  <a:gd name="connsiteX2" fmla="*/ 11125200 w 11277600"/>
                  <a:gd name="connsiteY2" fmla="*/ 179231 h 179231"/>
                  <a:gd name="connsiteX3" fmla="*/ 4191000 w 11277600"/>
                  <a:gd name="connsiteY3" fmla="*/ 179231 h 179231"/>
                  <a:gd name="connsiteX4" fmla="*/ 0 w 11277600"/>
                  <a:gd name="connsiteY4" fmla="*/ 0 h 179231"/>
                  <a:gd name="connsiteX0" fmla="*/ 0 w 11277600"/>
                  <a:gd name="connsiteY0" fmla="*/ 0 h 179231"/>
                  <a:gd name="connsiteX1" fmla="*/ 11277600 w 11277600"/>
                  <a:gd name="connsiteY1" fmla="*/ 0 h 179231"/>
                  <a:gd name="connsiteX2" fmla="*/ 11125200 w 11277600"/>
                  <a:gd name="connsiteY2" fmla="*/ 179231 h 179231"/>
                  <a:gd name="connsiteX3" fmla="*/ 0 w 11277600"/>
                  <a:gd name="connsiteY3" fmla="*/ 179231 h 179231"/>
                  <a:gd name="connsiteX4" fmla="*/ 0 w 11277600"/>
                  <a:gd name="connsiteY4" fmla="*/ 0 h 179231"/>
                  <a:gd name="connsiteX0" fmla="*/ 127000 w 11277600"/>
                  <a:gd name="connsiteY0" fmla="*/ 0 h 179231"/>
                  <a:gd name="connsiteX1" fmla="*/ 11277600 w 11277600"/>
                  <a:gd name="connsiteY1" fmla="*/ 0 h 179231"/>
                  <a:gd name="connsiteX2" fmla="*/ 11125200 w 11277600"/>
                  <a:gd name="connsiteY2" fmla="*/ 179231 h 179231"/>
                  <a:gd name="connsiteX3" fmla="*/ 0 w 11277600"/>
                  <a:gd name="connsiteY3" fmla="*/ 179231 h 179231"/>
                  <a:gd name="connsiteX4" fmla="*/ 127000 w 11277600"/>
                  <a:gd name="connsiteY4" fmla="*/ 0 h 179231"/>
                  <a:gd name="connsiteX0" fmla="*/ 0 w 11150600"/>
                  <a:gd name="connsiteY0" fmla="*/ 0 h 179231"/>
                  <a:gd name="connsiteX1" fmla="*/ 11150600 w 11150600"/>
                  <a:gd name="connsiteY1" fmla="*/ 0 h 179231"/>
                  <a:gd name="connsiteX2" fmla="*/ 10998200 w 11150600"/>
                  <a:gd name="connsiteY2" fmla="*/ 179231 h 179231"/>
                  <a:gd name="connsiteX3" fmla="*/ 0 w 11150600"/>
                  <a:gd name="connsiteY3" fmla="*/ 179231 h 179231"/>
                  <a:gd name="connsiteX4" fmla="*/ 0 w 11150600"/>
                  <a:gd name="connsiteY4" fmla="*/ 0 h 179231"/>
                  <a:gd name="connsiteX0" fmla="*/ 127000 w 11277600"/>
                  <a:gd name="connsiteY0" fmla="*/ 0 h 179231"/>
                  <a:gd name="connsiteX1" fmla="*/ 11277600 w 11277600"/>
                  <a:gd name="connsiteY1" fmla="*/ 0 h 179231"/>
                  <a:gd name="connsiteX2" fmla="*/ 11125200 w 11277600"/>
                  <a:gd name="connsiteY2" fmla="*/ 179231 h 179231"/>
                  <a:gd name="connsiteX3" fmla="*/ 0 w 11277600"/>
                  <a:gd name="connsiteY3" fmla="*/ 179231 h 179231"/>
                  <a:gd name="connsiteX4" fmla="*/ 127000 w 11277600"/>
                  <a:gd name="connsiteY4" fmla="*/ 0 h 179231"/>
                  <a:gd name="connsiteX0" fmla="*/ 0 w 11277600"/>
                  <a:gd name="connsiteY0" fmla="*/ 0 h 179231"/>
                  <a:gd name="connsiteX1" fmla="*/ 11277600 w 11277600"/>
                  <a:gd name="connsiteY1" fmla="*/ 0 h 179231"/>
                  <a:gd name="connsiteX2" fmla="*/ 11125200 w 11277600"/>
                  <a:gd name="connsiteY2" fmla="*/ 179231 h 179231"/>
                  <a:gd name="connsiteX3" fmla="*/ 0 w 11277600"/>
                  <a:gd name="connsiteY3" fmla="*/ 179231 h 179231"/>
                  <a:gd name="connsiteX4" fmla="*/ 0 w 11277600"/>
                  <a:gd name="connsiteY4" fmla="*/ 0 h 179231"/>
                  <a:gd name="connsiteX0" fmla="*/ 0 w 11277600"/>
                  <a:gd name="connsiteY0" fmla="*/ 3735 h 182966"/>
                  <a:gd name="connsiteX1" fmla="*/ 2798657 w 11277600"/>
                  <a:gd name="connsiteY1" fmla="*/ 0 h 182966"/>
                  <a:gd name="connsiteX2" fmla="*/ 11277600 w 11277600"/>
                  <a:gd name="connsiteY2" fmla="*/ 3735 h 182966"/>
                  <a:gd name="connsiteX3" fmla="*/ 11125200 w 11277600"/>
                  <a:gd name="connsiteY3" fmla="*/ 182966 h 182966"/>
                  <a:gd name="connsiteX4" fmla="*/ 0 w 11277600"/>
                  <a:gd name="connsiteY4" fmla="*/ 182966 h 182966"/>
                  <a:gd name="connsiteX5" fmla="*/ 0 w 11277600"/>
                  <a:gd name="connsiteY5" fmla="*/ 3735 h 182966"/>
                  <a:gd name="connsiteX0" fmla="*/ 0 w 11277600"/>
                  <a:gd name="connsiteY0" fmla="*/ 3735 h 182966"/>
                  <a:gd name="connsiteX1" fmla="*/ 2798657 w 11277600"/>
                  <a:gd name="connsiteY1" fmla="*/ 0 h 182966"/>
                  <a:gd name="connsiteX2" fmla="*/ 11277600 w 11277600"/>
                  <a:gd name="connsiteY2" fmla="*/ 3735 h 182966"/>
                  <a:gd name="connsiteX3" fmla="*/ 11125200 w 11277600"/>
                  <a:gd name="connsiteY3" fmla="*/ 182966 h 182966"/>
                  <a:gd name="connsiteX4" fmla="*/ 2798657 w 11277600"/>
                  <a:gd name="connsiteY4" fmla="*/ 182810 h 182966"/>
                  <a:gd name="connsiteX5" fmla="*/ 0 w 11277600"/>
                  <a:gd name="connsiteY5" fmla="*/ 182966 h 182966"/>
                  <a:gd name="connsiteX6" fmla="*/ 0 w 11277600"/>
                  <a:gd name="connsiteY6" fmla="*/ 3735 h 182966"/>
                  <a:gd name="connsiteX0" fmla="*/ 0 w 11277600"/>
                  <a:gd name="connsiteY0" fmla="*/ 182966 h 182966"/>
                  <a:gd name="connsiteX1" fmla="*/ 2798657 w 11277600"/>
                  <a:gd name="connsiteY1" fmla="*/ 0 h 182966"/>
                  <a:gd name="connsiteX2" fmla="*/ 11277600 w 11277600"/>
                  <a:gd name="connsiteY2" fmla="*/ 3735 h 182966"/>
                  <a:gd name="connsiteX3" fmla="*/ 11125200 w 11277600"/>
                  <a:gd name="connsiteY3" fmla="*/ 182966 h 182966"/>
                  <a:gd name="connsiteX4" fmla="*/ 2798657 w 11277600"/>
                  <a:gd name="connsiteY4" fmla="*/ 182810 h 182966"/>
                  <a:gd name="connsiteX5" fmla="*/ 0 w 11277600"/>
                  <a:gd name="connsiteY5" fmla="*/ 182966 h 182966"/>
                  <a:gd name="connsiteX0" fmla="*/ 0 w 8478943"/>
                  <a:gd name="connsiteY0" fmla="*/ 182810 h 182966"/>
                  <a:gd name="connsiteX1" fmla="*/ 0 w 8478943"/>
                  <a:gd name="connsiteY1" fmla="*/ 0 h 182966"/>
                  <a:gd name="connsiteX2" fmla="*/ 8478943 w 8478943"/>
                  <a:gd name="connsiteY2" fmla="*/ 3735 h 182966"/>
                  <a:gd name="connsiteX3" fmla="*/ 8326543 w 8478943"/>
                  <a:gd name="connsiteY3" fmla="*/ 182966 h 182966"/>
                  <a:gd name="connsiteX4" fmla="*/ 0 w 8478943"/>
                  <a:gd name="connsiteY4" fmla="*/ 182810 h 18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78943" h="182966">
                    <a:moveTo>
                      <a:pt x="0" y="182810"/>
                    </a:moveTo>
                    <a:lnTo>
                      <a:pt x="0" y="0"/>
                    </a:lnTo>
                    <a:lnTo>
                      <a:pt x="8478943" y="3735"/>
                    </a:lnTo>
                    <a:lnTo>
                      <a:pt x="8326543" y="182966"/>
                    </a:lnTo>
                    <a:lnTo>
                      <a:pt x="0" y="1828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 userDrawn="1"/>
            </p:nvSpPr>
            <p:spPr>
              <a:xfrm rot="5400000">
                <a:off x="2060028" y="816397"/>
                <a:ext cx="1779097" cy="146303"/>
              </a:xfrm>
              <a:custGeom>
                <a:avLst/>
                <a:gdLst>
                  <a:gd name="connsiteX0" fmla="*/ 0 w 7010400"/>
                  <a:gd name="connsiteY0" fmla="*/ 0 h 179231"/>
                  <a:gd name="connsiteX1" fmla="*/ 7010400 w 7010400"/>
                  <a:gd name="connsiteY1" fmla="*/ 0 h 179231"/>
                  <a:gd name="connsiteX2" fmla="*/ 7010400 w 7010400"/>
                  <a:gd name="connsiteY2" fmla="*/ 179231 h 179231"/>
                  <a:gd name="connsiteX3" fmla="*/ 0 w 7010400"/>
                  <a:gd name="connsiteY3" fmla="*/ 179231 h 179231"/>
                  <a:gd name="connsiteX4" fmla="*/ 0 w 7010400"/>
                  <a:gd name="connsiteY4" fmla="*/ 0 h 179231"/>
                  <a:gd name="connsiteX0" fmla="*/ 0 w 7086600"/>
                  <a:gd name="connsiteY0" fmla="*/ 0 h 179231"/>
                  <a:gd name="connsiteX1" fmla="*/ 7086600 w 7086600"/>
                  <a:gd name="connsiteY1" fmla="*/ 0 h 179231"/>
                  <a:gd name="connsiteX2" fmla="*/ 7010400 w 7086600"/>
                  <a:gd name="connsiteY2" fmla="*/ 179231 h 179231"/>
                  <a:gd name="connsiteX3" fmla="*/ 0 w 7086600"/>
                  <a:gd name="connsiteY3" fmla="*/ 179231 h 179231"/>
                  <a:gd name="connsiteX4" fmla="*/ 0 w 7086600"/>
                  <a:gd name="connsiteY4" fmla="*/ 0 h 179231"/>
                  <a:gd name="connsiteX0" fmla="*/ 0 w 7086600"/>
                  <a:gd name="connsiteY0" fmla="*/ 0 h 179231"/>
                  <a:gd name="connsiteX1" fmla="*/ 7086600 w 7086600"/>
                  <a:gd name="connsiteY1" fmla="*/ 0 h 179231"/>
                  <a:gd name="connsiteX2" fmla="*/ 6858000 w 7086600"/>
                  <a:gd name="connsiteY2" fmla="*/ 179231 h 179231"/>
                  <a:gd name="connsiteX3" fmla="*/ 0 w 7086600"/>
                  <a:gd name="connsiteY3" fmla="*/ 179231 h 179231"/>
                  <a:gd name="connsiteX4" fmla="*/ 0 w 7086600"/>
                  <a:gd name="connsiteY4" fmla="*/ 0 h 179231"/>
                  <a:gd name="connsiteX0" fmla="*/ 0 w 7086600"/>
                  <a:gd name="connsiteY0" fmla="*/ 0 h 179231"/>
                  <a:gd name="connsiteX1" fmla="*/ 7086600 w 7086600"/>
                  <a:gd name="connsiteY1" fmla="*/ 0 h 179231"/>
                  <a:gd name="connsiteX2" fmla="*/ 6934200 w 7086600"/>
                  <a:gd name="connsiteY2" fmla="*/ 179231 h 179231"/>
                  <a:gd name="connsiteX3" fmla="*/ 0 w 7086600"/>
                  <a:gd name="connsiteY3" fmla="*/ 179231 h 179231"/>
                  <a:gd name="connsiteX4" fmla="*/ 0 w 7086600"/>
                  <a:gd name="connsiteY4" fmla="*/ 0 h 179231"/>
                  <a:gd name="connsiteX0" fmla="*/ 0 w 7086600"/>
                  <a:gd name="connsiteY0" fmla="*/ 0 h 179232"/>
                  <a:gd name="connsiteX1" fmla="*/ 7086600 w 7086600"/>
                  <a:gd name="connsiteY1" fmla="*/ 0 h 179232"/>
                  <a:gd name="connsiteX2" fmla="*/ 6934200 w 7086600"/>
                  <a:gd name="connsiteY2" fmla="*/ 179231 h 179232"/>
                  <a:gd name="connsiteX3" fmla="*/ 1676400 w 7086600"/>
                  <a:gd name="connsiteY3" fmla="*/ 179232 h 179232"/>
                  <a:gd name="connsiteX4" fmla="*/ 0 w 7086600"/>
                  <a:gd name="connsiteY4" fmla="*/ 0 h 179232"/>
                  <a:gd name="connsiteX0" fmla="*/ 0 w 5410200"/>
                  <a:gd name="connsiteY0" fmla="*/ 0 h 179232"/>
                  <a:gd name="connsiteX1" fmla="*/ 5410200 w 5410200"/>
                  <a:gd name="connsiteY1" fmla="*/ 0 h 179232"/>
                  <a:gd name="connsiteX2" fmla="*/ 5257800 w 5410200"/>
                  <a:gd name="connsiteY2" fmla="*/ 179231 h 179232"/>
                  <a:gd name="connsiteX3" fmla="*/ 0 w 5410200"/>
                  <a:gd name="connsiteY3" fmla="*/ 179232 h 179232"/>
                  <a:gd name="connsiteX4" fmla="*/ 0 w 5410200"/>
                  <a:gd name="connsiteY4" fmla="*/ 0 h 179232"/>
                  <a:gd name="connsiteX0" fmla="*/ 0 w 5410200"/>
                  <a:gd name="connsiteY0" fmla="*/ 0 h 179232"/>
                  <a:gd name="connsiteX1" fmla="*/ 5410200 w 5410200"/>
                  <a:gd name="connsiteY1" fmla="*/ 0 h 179232"/>
                  <a:gd name="connsiteX2" fmla="*/ 5257800 w 5410200"/>
                  <a:gd name="connsiteY2" fmla="*/ 179231 h 179232"/>
                  <a:gd name="connsiteX3" fmla="*/ 1371600 w 5410200"/>
                  <a:gd name="connsiteY3" fmla="*/ 179232 h 179232"/>
                  <a:gd name="connsiteX4" fmla="*/ 0 w 5410200"/>
                  <a:gd name="connsiteY4" fmla="*/ 0 h 179232"/>
                  <a:gd name="connsiteX0" fmla="*/ 0 w 4038600"/>
                  <a:gd name="connsiteY0" fmla="*/ 0 h 179232"/>
                  <a:gd name="connsiteX1" fmla="*/ 4038600 w 4038600"/>
                  <a:gd name="connsiteY1" fmla="*/ 0 h 179232"/>
                  <a:gd name="connsiteX2" fmla="*/ 3886200 w 4038600"/>
                  <a:gd name="connsiteY2" fmla="*/ 179231 h 179232"/>
                  <a:gd name="connsiteX3" fmla="*/ 0 w 4038600"/>
                  <a:gd name="connsiteY3" fmla="*/ 179232 h 179232"/>
                  <a:gd name="connsiteX4" fmla="*/ 0 w 4038600"/>
                  <a:gd name="connsiteY4" fmla="*/ 0 h 179232"/>
                  <a:gd name="connsiteX0" fmla="*/ 0 w 4038600"/>
                  <a:gd name="connsiteY0" fmla="*/ 0 h 179232"/>
                  <a:gd name="connsiteX1" fmla="*/ 4038600 w 4038600"/>
                  <a:gd name="connsiteY1" fmla="*/ 0 h 179232"/>
                  <a:gd name="connsiteX2" fmla="*/ 3886200 w 4038600"/>
                  <a:gd name="connsiteY2" fmla="*/ 179231 h 179232"/>
                  <a:gd name="connsiteX3" fmla="*/ 1143000 w 4038600"/>
                  <a:gd name="connsiteY3" fmla="*/ 179232 h 179232"/>
                  <a:gd name="connsiteX4" fmla="*/ 0 w 4038600"/>
                  <a:gd name="connsiteY4" fmla="*/ 0 h 179232"/>
                  <a:gd name="connsiteX0" fmla="*/ 685800 w 2895600"/>
                  <a:gd name="connsiteY0" fmla="*/ 0 h 179232"/>
                  <a:gd name="connsiteX1" fmla="*/ 2895600 w 2895600"/>
                  <a:gd name="connsiteY1" fmla="*/ 0 h 179232"/>
                  <a:gd name="connsiteX2" fmla="*/ 2743200 w 2895600"/>
                  <a:gd name="connsiteY2" fmla="*/ 179231 h 179232"/>
                  <a:gd name="connsiteX3" fmla="*/ 0 w 2895600"/>
                  <a:gd name="connsiteY3" fmla="*/ 179232 h 179232"/>
                  <a:gd name="connsiteX4" fmla="*/ 685800 w 2895600"/>
                  <a:gd name="connsiteY4" fmla="*/ 0 h 179232"/>
                  <a:gd name="connsiteX0" fmla="*/ 0 w 2209800"/>
                  <a:gd name="connsiteY0" fmla="*/ 0 h 179232"/>
                  <a:gd name="connsiteX1" fmla="*/ 2209800 w 2209800"/>
                  <a:gd name="connsiteY1" fmla="*/ 0 h 179232"/>
                  <a:gd name="connsiteX2" fmla="*/ 2057400 w 2209800"/>
                  <a:gd name="connsiteY2" fmla="*/ 179231 h 179232"/>
                  <a:gd name="connsiteX3" fmla="*/ 152400 w 2209800"/>
                  <a:gd name="connsiteY3" fmla="*/ 179232 h 179232"/>
                  <a:gd name="connsiteX4" fmla="*/ 0 w 2209800"/>
                  <a:gd name="connsiteY4" fmla="*/ 0 h 179232"/>
                  <a:gd name="connsiteX0" fmla="*/ 0 w 2057400"/>
                  <a:gd name="connsiteY0" fmla="*/ 0 h 179232"/>
                  <a:gd name="connsiteX1" fmla="*/ 2057400 w 2057400"/>
                  <a:gd name="connsiteY1" fmla="*/ 0 h 179232"/>
                  <a:gd name="connsiteX2" fmla="*/ 1905000 w 2057400"/>
                  <a:gd name="connsiteY2" fmla="*/ 179231 h 179232"/>
                  <a:gd name="connsiteX3" fmla="*/ 0 w 2057400"/>
                  <a:gd name="connsiteY3" fmla="*/ 179232 h 179232"/>
                  <a:gd name="connsiteX4" fmla="*/ 0 w 2057400"/>
                  <a:gd name="connsiteY4" fmla="*/ 0 h 179232"/>
                  <a:gd name="connsiteX0" fmla="*/ 1930400 w 3987800"/>
                  <a:gd name="connsiteY0" fmla="*/ 0 h 179232"/>
                  <a:gd name="connsiteX1" fmla="*/ 3987800 w 3987800"/>
                  <a:gd name="connsiteY1" fmla="*/ 0 h 179232"/>
                  <a:gd name="connsiteX2" fmla="*/ 3835400 w 3987800"/>
                  <a:gd name="connsiteY2" fmla="*/ 179231 h 179232"/>
                  <a:gd name="connsiteX3" fmla="*/ 0 w 3987800"/>
                  <a:gd name="connsiteY3" fmla="*/ 179232 h 179232"/>
                  <a:gd name="connsiteX4" fmla="*/ 1930400 w 3987800"/>
                  <a:gd name="connsiteY4" fmla="*/ 0 h 179232"/>
                  <a:gd name="connsiteX0" fmla="*/ 25400 w 3987800"/>
                  <a:gd name="connsiteY0" fmla="*/ 0 h 179232"/>
                  <a:gd name="connsiteX1" fmla="*/ 3987800 w 3987800"/>
                  <a:gd name="connsiteY1" fmla="*/ 0 h 179232"/>
                  <a:gd name="connsiteX2" fmla="*/ 3835400 w 3987800"/>
                  <a:gd name="connsiteY2" fmla="*/ 179231 h 179232"/>
                  <a:gd name="connsiteX3" fmla="*/ 0 w 3987800"/>
                  <a:gd name="connsiteY3" fmla="*/ 179232 h 179232"/>
                  <a:gd name="connsiteX4" fmla="*/ 25400 w 3987800"/>
                  <a:gd name="connsiteY4" fmla="*/ 0 h 179232"/>
                  <a:gd name="connsiteX0" fmla="*/ 0 w 3962400"/>
                  <a:gd name="connsiteY0" fmla="*/ 0 h 179232"/>
                  <a:gd name="connsiteX1" fmla="*/ 3962400 w 3962400"/>
                  <a:gd name="connsiteY1" fmla="*/ 0 h 179232"/>
                  <a:gd name="connsiteX2" fmla="*/ 3810000 w 3962400"/>
                  <a:gd name="connsiteY2" fmla="*/ 179231 h 179232"/>
                  <a:gd name="connsiteX3" fmla="*/ 101600 w 3962400"/>
                  <a:gd name="connsiteY3" fmla="*/ 179232 h 179232"/>
                  <a:gd name="connsiteX4" fmla="*/ 0 w 3962400"/>
                  <a:gd name="connsiteY4" fmla="*/ 0 h 179232"/>
                  <a:gd name="connsiteX0" fmla="*/ 0 w 3962400"/>
                  <a:gd name="connsiteY0" fmla="*/ 0 h 179232"/>
                  <a:gd name="connsiteX1" fmla="*/ 3962400 w 3962400"/>
                  <a:gd name="connsiteY1" fmla="*/ 0 h 179232"/>
                  <a:gd name="connsiteX2" fmla="*/ 3810000 w 3962400"/>
                  <a:gd name="connsiteY2" fmla="*/ 179231 h 179232"/>
                  <a:gd name="connsiteX3" fmla="*/ 76200 w 3962400"/>
                  <a:gd name="connsiteY3" fmla="*/ 179232 h 179232"/>
                  <a:gd name="connsiteX4" fmla="*/ 0 w 3962400"/>
                  <a:gd name="connsiteY4" fmla="*/ 0 h 179232"/>
                  <a:gd name="connsiteX0" fmla="*/ 0 w 3962400"/>
                  <a:gd name="connsiteY0" fmla="*/ 0 h 179232"/>
                  <a:gd name="connsiteX1" fmla="*/ 3962400 w 3962400"/>
                  <a:gd name="connsiteY1" fmla="*/ 0 h 179232"/>
                  <a:gd name="connsiteX2" fmla="*/ 3810000 w 3962400"/>
                  <a:gd name="connsiteY2" fmla="*/ 179231 h 179232"/>
                  <a:gd name="connsiteX3" fmla="*/ 50800 w 3962400"/>
                  <a:gd name="connsiteY3" fmla="*/ 179232 h 179232"/>
                  <a:gd name="connsiteX4" fmla="*/ 0 w 3962400"/>
                  <a:gd name="connsiteY4" fmla="*/ 0 h 179232"/>
                  <a:gd name="connsiteX0" fmla="*/ 0 w 3962400"/>
                  <a:gd name="connsiteY0" fmla="*/ 0 h 179232"/>
                  <a:gd name="connsiteX1" fmla="*/ 3962400 w 3962400"/>
                  <a:gd name="connsiteY1" fmla="*/ 0 h 179232"/>
                  <a:gd name="connsiteX2" fmla="*/ 3810000 w 3962400"/>
                  <a:gd name="connsiteY2" fmla="*/ 179231 h 179232"/>
                  <a:gd name="connsiteX3" fmla="*/ 25400 w 3962400"/>
                  <a:gd name="connsiteY3" fmla="*/ 179232 h 179232"/>
                  <a:gd name="connsiteX4" fmla="*/ 0 w 3962400"/>
                  <a:gd name="connsiteY4" fmla="*/ 0 h 179232"/>
                  <a:gd name="connsiteX0" fmla="*/ 76200 w 3937000"/>
                  <a:gd name="connsiteY0" fmla="*/ 0 h 179232"/>
                  <a:gd name="connsiteX1" fmla="*/ 3937000 w 3937000"/>
                  <a:gd name="connsiteY1" fmla="*/ 0 h 179232"/>
                  <a:gd name="connsiteX2" fmla="*/ 3784600 w 3937000"/>
                  <a:gd name="connsiteY2" fmla="*/ 179231 h 179232"/>
                  <a:gd name="connsiteX3" fmla="*/ 0 w 3937000"/>
                  <a:gd name="connsiteY3" fmla="*/ 179232 h 179232"/>
                  <a:gd name="connsiteX4" fmla="*/ 76200 w 3937000"/>
                  <a:gd name="connsiteY4" fmla="*/ 0 h 179232"/>
                  <a:gd name="connsiteX0" fmla="*/ 0 w 3860800"/>
                  <a:gd name="connsiteY0" fmla="*/ 0 h 179232"/>
                  <a:gd name="connsiteX1" fmla="*/ 3860800 w 3860800"/>
                  <a:gd name="connsiteY1" fmla="*/ 0 h 179232"/>
                  <a:gd name="connsiteX2" fmla="*/ 3708400 w 3860800"/>
                  <a:gd name="connsiteY2" fmla="*/ 179231 h 179232"/>
                  <a:gd name="connsiteX3" fmla="*/ 0 w 3860800"/>
                  <a:gd name="connsiteY3" fmla="*/ 179232 h 179232"/>
                  <a:gd name="connsiteX4" fmla="*/ 0 w 3860800"/>
                  <a:gd name="connsiteY4" fmla="*/ 0 h 179232"/>
                  <a:gd name="connsiteX0" fmla="*/ 0 w 3987800"/>
                  <a:gd name="connsiteY0" fmla="*/ 0 h 179232"/>
                  <a:gd name="connsiteX1" fmla="*/ 3987800 w 3987800"/>
                  <a:gd name="connsiteY1" fmla="*/ 0 h 179232"/>
                  <a:gd name="connsiteX2" fmla="*/ 3835400 w 3987800"/>
                  <a:gd name="connsiteY2" fmla="*/ 179231 h 179232"/>
                  <a:gd name="connsiteX3" fmla="*/ 127000 w 3987800"/>
                  <a:gd name="connsiteY3" fmla="*/ 179232 h 179232"/>
                  <a:gd name="connsiteX4" fmla="*/ 0 w 3987800"/>
                  <a:gd name="connsiteY4" fmla="*/ 0 h 179232"/>
                  <a:gd name="connsiteX0" fmla="*/ 0 w 3987800"/>
                  <a:gd name="connsiteY0" fmla="*/ 0 h 179232"/>
                  <a:gd name="connsiteX1" fmla="*/ 3987800 w 3987800"/>
                  <a:gd name="connsiteY1" fmla="*/ 0 h 179232"/>
                  <a:gd name="connsiteX2" fmla="*/ 3835400 w 3987800"/>
                  <a:gd name="connsiteY2" fmla="*/ 179231 h 179232"/>
                  <a:gd name="connsiteX3" fmla="*/ 0 w 3987800"/>
                  <a:gd name="connsiteY3" fmla="*/ 179232 h 179232"/>
                  <a:gd name="connsiteX4" fmla="*/ 0 w 3987800"/>
                  <a:gd name="connsiteY4" fmla="*/ 0 h 179232"/>
                  <a:gd name="connsiteX0" fmla="*/ 0 w 3987800"/>
                  <a:gd name="connsiteY0" fmla="*/ 0 h 179232"/>
                  <a:gd name="connsiteX1" fmla="*/ 3987800 w 3987800"/>
                  <a:gd name="connsiteY1" fmla="*/ 0 h 179232"/>
                  <a:gd name="connsiteX2" fmla="*/ 3835400 w 3987800"/>
                  <a:gd name="connsiteY2" fmla="*/ 179231 h 179232"/>
                  <a:gd name="connsiteX3" fmla="*/ 1017697 w 3987800"/>
                  <a:gd name="connsiteY3" fmla="*/ 179078 h 179232"/>
                  <a:gd name="connsiteX4" fmla="*/ 0 w 3987800"/>
                  <a:gd name="connsiteY4" fmla="*/ 179232 h 179232"/>
                  <a:gd name="connsiteX5" fmla="*/ 0 w 3987800"/>
                  <a:gd name="connsiteY5" fmla="*/ 0 h 179232"/>
                  <a:gd name="connsiteX0" fmla="*/ 0 w 3987800"/>
                  <a:gd name="connsiteY0" fmla="*/ 0 h 179232"/>
                  <a:gd name="connsiteX1" fmla="*/ 1017697 w 3987800"/>
                  <a:gd name="connsiteY1" fmla="*/ 157 h 179232"/>
                  <a:gd name="connsiteX2" fmla="*/ 3987800 w 3987800"/>
                  <a:gd name="connsiteY2" fmla="*/ 0 h 179232"/>
                  <a:gd name="connsiteX3" fmla="*/ 3835400 w 3987800"/>
                  <a:gd name="connsiteY3" fmla="*/ 179231 h 179232"/>
                  <a:gd name="connsiteX4" fmla="*/ 1017697 w 3987800"/>
                  <a:gd name="connsiteY4" fmla="*/ 179078 h 179232"/>
                  <a:gd name="connsiteX5" fmla="*/ 0 w 3987800"/>
                  <a:gd name="connsiteY5" fmla="*/ 179232 h 179232"/>
                  <a:gd name="connsiteX6" fmla="*/ 0 w 3987800"/>
                  <a:gd name="connsiteY6" fmla="*/ 0 h 179232"/>
                  <a:gd name="connsiteX0" fmla="*/ 0 w 3987800"/>
                  <a:gd name="connsiteY0" fmla="*/ 0 h 179231"/>
                  <a:gd name="connsiteX1" fmla="*/ 1017697 w 3987800"/>
                  <a:gd name="connsiteY1" fmla="*/ 157 h 179231"/>
                  <a:gd name="connsiteX2" fmla="*/ 3987800 w 3987800"/>
                  <a:gd name="connsiteY2" fmla="*/ 0 h 179231"/>
                  <a:gd name="connsiteX3" fmla="*/ 3835400 w 3987800"/>
                  <a:gd name="connsiteY3" fmla="*/ 179231 h 179231"/>
                  <a:gd name="connsiteX4" fmla="*/ 1017697 w 3987800"/>
                  <a:gd name="connsiteY4" fmla="*/ 179078 h 179231"/>
                  <a:gd name="connsiteX5" fmla="*/ 0 w 3987800"/>
                  <a:gd name="connsiteY5" fmla="*/ 0 h 179231"/>
                  <a:gd name="connsiteX0" fmla="*/ 0 w 2970103"/>
                  <a:gd name="connsiteY0" fmla="*/ 179078 h 179231"/>
                  <a:gd name="connsiteX1" fmla="*/ 0 w 2970103"/>
                  <a:gd name="connsiteY1" fmla="*/ 157 h 179231"/>
                  <a:gd name="connsiteX2" fmla="*/ 2970103 w 2970103"/>
                  <a:gd name="connsiteY2" fmla="*/ 0 h 179231"/>
                  <a:gd name="connsiteX3" fmla="*/ 2817703 w 2970103"/>
                  <a:gd name="connsiteY3" fmla="*/ 179231 h 179231"/>
                  <a:gd name="connsiteX4" fmla="*/ 0 w 2970103"/>
                  <a:gd name="connsiteY4" fmla="*/ 179078 h 179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0103" h="179231">
                    <a:moveTo>
                      <a:pt x="0" y="179078"/>
                    </a:moveTo>
                    <a:lnTo>
                      <a:pt x="0" y="157"/>
                    </a:lnTo>
                    <a:lnTo>
                      <a:pt x="2970103" y="0"/>
                    </a:lnTo>
                    <a:lnTo>
                      <a:pt x="2817703" y="179231"/>
                    </a:lnTo>
                    <a:lnTo>
                      <a:pt x="0" y="17907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 userDrawn="1"/>
          </p:nvSpPr>
          <p:spPr>
            <a:xfrm rot="16200000">
              <a:off x="-2016546" y="2016541"/>
              <a:ext cx="6858003" cy="28249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6" name="ISIO_Title_Logo.png" descr="/Users/kellylovelace/Desktop/DOE_PPT_Templates/ISIO/ISIO_graphics/ISIO_Title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867401" y="433343"/>
            <a:ext cx="3035808" cy="134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429001" y="4572000"/>
            <a:ext cx="53340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3429001" y="2362199"/>
            <a:ext cx="5333999" cy="1828801"/>
          </a:xfrm>
          <a:prstGeom prst="rect">
            <a:avLst/>
          </a:prstGeom>
        </p:spPr>
        <p:txBody>
          <a:bodyPr lIns="0" tIns="0" rIns="0" bIns="0" rtlCol="0" anchor="b">
            <a:normAutofit/>
          </a:bodyPr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 txBox="1">
            <a:spLocks/>
          </p:cNvSpPr>
          <p:nvPr userDrawn="1"/>
        </p:nvSpPr>
        <p:spPr>
          <a:xfrm>
            <a:off x="3429000" y="6268880"/>
            <a:ext cx="5333999" cy="246221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ヒラギノ角ゴ Pro W3" charset="-128"/>
                <a:cs typeface="Arial"/>
              </a:rPr>
              <a:t>Service. Accountability. Better Government.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 userDrawn="1"/>
        </p:nvGrpSpPr>
        <p:grpSpPr>
          <a:xfrm>
            <a:off x="0" y="3867026"/>
            <a:ext cx="9144000" cy="146304"/>
            <a:chOff x="-15240" y="3965448"/>
            <a:chExt cx="9159240" cy="146304"/>
          </a:xfrm>
        </p:grpSpPr>
        <p:sp>
          <p:nvSpPr>
            <p:cNvPr id="8" name="Freeform 7"/>
            <p:cNvSpPr/>
            <p:nvPr userDrawn="1"/>
          </p:nvSpPr>
          <p:spPr>
            <a:xfrm>
              <a:off x="-15240" y="3965449"/>
              <a:ext cx="6766560" cy="146303"/>
            </a:xfrm>
            <a:custGeom>
              <a:avLst/>
              <a:gdLst>
                <a:gd name="connsiteX0" fmla="*/ 0 w 7010400"/>
                <a:gd name="connsiteY0" fmla="*/ 0 h 179231"/>
                <a:gd name="connsiteX1" fmla="*/ 7010400 w 7010400"/>
                <a:gd name="connsiteY1" fmla="*/ 0 h 179231"/>
                <a:gd name="connsiteX2" fmla="*/ 7010400 w 7010400"/>
                <a:gd name="connsiteY2" fmla="*/ 179231 h 179231"/>
                <a:gd name="connsiteX3" fmla="*/ 0 w 7010400"/>
                <a:gd name="connsiteY3" fmla="*/ 179231 h 179231"/>
                <a:gd name="connsiteX4" fmla="*/ 0 w 70104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70104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8580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9342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4191000 w 11277600"/>
                <a:gd name="connsiteY3" fmla="*/ 179231 h 179231"/>
                <a:gd name="connsiteX4" fmla="*/ 0 w 11277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0 w 11277600"/>
                <a:gd name="connsiteY4" fmla="*/ 0 h 179231"/>
                <a:gd name="connsiteX0" fmla="*/ 12700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127000 w 11277600"/>
                <a:gd name="connsiteY4" fmla="*/ 0 h 179231"/>
                <a:gd name="connsiteX0" fmla="*/ 0 w 11150600"/>
                <a:gd name="connsiteY0" fmla="*/ 0 h 179231"/>
                <a:gd name="connsiteX1" fmla="*/ 11150600 w 11150600"/>
                <a:gd name="connsiteY1" fmla="*/ 0 h 179231"/>
                <a:gd name="connsiteX2" fmla="*/ 10998200 w 11150600"/>
                <a:gd name="connsiteY2" fmla="*/ 179231 h 179231"/>
                <a:gd name="connsiteX3" fmla="*/ 0 w 11150600"/>
                <a:gd name="connsiteY3" fmla="*/ 179231 h 179231"/>
                <a:gd name="connsiteX4" fmla="*/ 0 w 11150600"/>
                <a:gd name="connsiteY4" fmla="*/ 0 h 179231"/>
                <a:gd name="connsiteX0" fmla="*/ 12700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127000 w 11277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0 w 11277600"/>
                <a:gd name="connsiteY4" fmla="*/ 0 h 17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7600" h="179231">
                  <a:moveTo>
                    <a:pt x="0" y="0"/>
                  </a:moveTo>
                  <a:lnTo>
                    <a:pt x="11277600" y="0"/>
                  </a:lnTo>
                  <a:lnTo>
                    <a:pt x="11125200" y="179231"/>
                  </a:lnTo>
                  <a:lnTo>
                    <a:pt x="0" y="179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>
            <a:xfrm rot="10800000">
              <a:off x="6751320" y="3965448"/>
              <a:ext cx="2392680" cy="146304"/>
            </a:xfrm>
            <a:custGeom>
              <a:avLst/>
              <a:gdLst>
                <a:gd name="connsiteX0" fmla="*/ 0 w 7010400"/>
                <a:gd name="connsiteY0" fmla="*/ 0 h 179231"/>
                <a:gd name="connsiteX1" fmla="*/ 7010400 w 7010400"/>
                <a:gd name="connsiteY1" fmla="*/ 0 h 179231"/>
                <a:gd name="connsiteX2" fmla="*/ 7010400 w 7010400"/>
                <a:gd name="connsiteY2" fmla="*/ 179231 h 179231"/>
                <a:gd name="connsiteX3" fmla="*/ 0 w 7010400"/>
                <a:gd name="connsiteY3" fmla="*/ 179231 h 179231"/>
                <a:gd name="connsiteX4" fmla="*/ 0 w 70104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70104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8580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9342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2"/>
                <a:gd name="connsiteX1" fmla="*/ 7086600 w 7086600"/>
                <a:gd name="connsiteY1" fmla="*/ 0 h 179232"/>
                <a:gd name="connsiteX2" fmla="*/ 6934200 w 7086600"/>
                <a:gd name="connsiteY2" fmla="*/ 179231 h 179232"/>
                <a:gd name="connsiteX3" fmla="*/ 1676400 w 7086600"/>
                <a:gd name="connsiteY3" fmla="*/ 179232 h 179232"/>
                <a:gd name="connsiteX4" fmla="*/ 0 w 7086600"/>
                <a:gd name="connsiteY4" fmla="*/ 0 h 179232"/>
                <a:gd name="connsiteX0" fmla="*/ 0 w 5410200"/>
                <a:gd name="connsiteY0" fmla="*/ 0 h 179232"/>
                <a:gd name="connsiteX1" fmla="*/ 5410200 w 5410200"/>
                <a:gd name="connsiteY1" fmla="*/ 0 h 179232"/>
                <a:gd name="connsiteX2" fmla="*/ 5257800 w 5410200"/>
                <a:gd name="connsiteY2" fmla="*/ 179231 h 179232"/>
                <a:gd name="connsiteX3" fmla="*/ 0 w 5410200"/>
                <a:gd name="connsiteY3" fmla="*/ 179232 h 179232"/>
                <a:gd name="connsiteX4" fmla="*/ 0 w 5410200"/>
                <a:gd name="connsiteY4" fmla="*/ 0 h 179232"/>
                <a:gd name="connsiteX0" fmla="*/ 0 w 5410200"/>
                <a:gd name="connsiteY0" fmla="*/ 0 h 179232"/>
                <a:gd name="connsiteX1" fmla="*/ 5410200 w 5410200"/>
                <a:gd name="connsiteY1" fmla="*/ 0 h 179232"/>
                <a:gd name="connsiteX2" fmla="*/ 5257800 w 5410200"/>
                <a:gd name="connsiteY2" fmla="*/ 179231 h 179232"/>
                <a:gd name="connsiteX3" fmla="*/ 1371600 w 5410200"/>
                <a:gd name="connsiteY3" fmla="*/ 179232 h 179232"/>
                <a:gd name="connsiteX4" fmla="*/ 0 w 5410200"/>
                <a:gd name="connsiteY4" fmla="*/ 0 h 179232"/>
                <a:gd name="connsiteX0" fmla="*/ 0 w 4038600"/>
                <a:gd name="connsiteY0" fmla="*/ 0 h 179232"/>
                <a:gd name="connsiteX1" fmla="*/ 4038600 w 4038600"/>
                <a:gd name="connsiteY1" fmla="*/ 0 h 179232"/>
                <a:gd name="connsiteX2" fmla="*/ 3886200 w 4038600"/>
                <a:gd name="connsiteY2" fmla="*/ 179231 h 179232"/>
                <a:gd name="connsiteX3" fmla="*/ 0 w 4038600"/>
                <a:gd name="connsiteY3" fmla="*/ 179232 h 179232"/>
                <a:gd name="connsiteX4" fmla="*/ 0 w 4038600"/>
                <a:gd name="connsiteY4" fmla="*/ 0 h 179232"/>
                <a:gd name="connsiteX0" fmla="*/ 0 w 4038600"/>
                <a:gd name="connsiteY0" fmla="*/ 0 h 179232"/>
                <a:gd name="connsiteX1" fmla="*/ 4038600 w 4038600"/>
                <a:gd name="connsiteY1" fmla="*/ 0 h 179232"/>
                <a:gd name="connsiteX2" fmla="*/ 3886200 w 4038600"/>
                <a:gd name="connsiteY2" fmla="*/ 179231 h 179232"/>
                <a:gd name="connsiteX3" fmla="*/ 1143000 w 4038600"/>
                <a:gd name="connsiteY3" fmla="*/ 179232 h 179232"/>
                <a:gd name="connsiteX4" fmla="*/ 0 w 4038600"/>
                <a:gd name="connsiteY4" fmla="*/ 0 h 179232"/>
                <a:gd name="connsiteX0" fmla="*/ 685800 w 2895600"/>
                <a:gd name="connsiteY0" fmla="*/ 0 h 179232"/>
                <a:gd name="connsiteX1" fmla="*/ 2895600 w 2895600"/>
                <a:gd name="connsiteY1" fmla="*/ 0 h 179232"/>
                <a:gd name="connsiteX2" fmla="*/ 2743200 w 2895600"/>
                <a:gd name="connsiteY2" fmla="*/ 179231 h 179232"/>
                <a:gd name="connsiteX3" fmla="*/ 0 w 2895600"/>
                <a:gd name="connsiteY3" fmla="*/ 179232 h 179232"/>
                <a:gd name="connsiteX4" fmla="*/ 685800 w 2895600"/>
                <a:gd name="connsiteY4" fmla="*/ 0 h 179232"/>
                <a:gd name="connsiteX0" fmla="*/ 0 w 2209800"/>
                <a:gd name="connsiteY0" fmla="*/ 0 h 179232"/>
                <a:gd name="connsiteX1" fmla="*/ 2209800 w 2209800"/>
                <a:gd name="connsiteY1" fmla="*/ 0 h 179232"/>
                <a:gd name="connsiteX2" fmla="*/ 2057400 w 2209800"/>
                <a:gd name="connsiteY2" fmla="*/ 179231 h 179232"/>
                <a:gd name="connsiteX3" fmla="*/ 152400 w 2209800"/>
                <a:gd name="connsiteY3" fmla="*/ 179232 h 179232"/>
                <a:gd name="connsiteX4" fmla="*/ 0 w 2209800"/>
                <a:gd name="connsiteY4" fmla="*/ 0 h 179232"/>
                <a:gd name="connsiteX0" fmla="*/ 0 w 2057400"/>
                <a:gd name="connsiteY0" fmla="*/ 0 h 179232"/>
                <a:gd name="connsiteX1" fmla="*/ 2057400 w 2057400"/>
                <a:gd name="connsiteY1" fmla="*/ 0 h 179232"/>
                <a:gd name="connsiteX2" fmla="*/ 1905000 w 2057400"/>
                <a:gd name="connsiteY2" fmla="*/ 179231 h 179232"/>
                <a:gd name="connsiteX3" fmla="*/ 0 w 2057400"/>
                <a:gd name="connsiteY3" fmla="*/ 179232 h 179232"/>
                <a:gd name="connsiteX4" fmla="*/ 0 w 2057400"/>
                <a:gd name="connsiteY4" fmla="*/ 0 h 179232"/>
                <a:gd name="connsiteX0" fmla="*/ 193040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1930400 w 3987800"/>
                <a:gd name="connsiteY4" fmla="*/ 0 h 179232"/>
                <a:gd name="connsiteX0" fmla="*/ 2540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25400 w 39878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1016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762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508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25400 w 3962400"/>
                <a:gd name="connsiteY3" fmla="*/ 179232 h 179232"/>
                <a:gd name="connsiteX4" fmla="*/ 0 w 3962400"/>
                <a:gd name="connsiteY4" fmla="*/ 0 h 179232"/>
                <a:gd name="connsiteX0" fmla="*/ 76200 w 3937000"/>
                <a:gd name="connsiteY0" fmla="*/ 0 h 179232"/>
                <a:gd name="connsiteX1" fmla="*/ 3937000 w 3937000"/>
                <a:gd name="connsiteY1" fmla="*/ 0 h 179232"/>
                <a:gd name="connsiteX2" fmla="*/ 3784600 w 3937000"/>
                <a:gd name="connsiteY2" fmla="*/ 179231 h 179232"/>
                <a:gd name="connsiteX3" fmla="*/ 0 w 3937000"/>
                <a:gd name="connsiteY3" fmla="*/ 179232 h 179232"/>
                <a:gd name="connsiteX4" fmla="*/ 76200 w 3937000"/>
                <a:gd name="connsiteY4" fmla="*/ 0 h 179232"/>
                <a:gd name="connsiteX0" fmla="*/ 0 w 3860800"/>
                <a:gd name="connsiteY0" fmla="*/ 0 h 179232"/>
                <a:gd name="connsiteX1" fmla="*/ 3860800 w 3860800"/>
                <a:gd name="connsiteY1" fmla="*/ 0 h 179232"/>
                <a:gd name="connsiteX2" fmla="*/ 3708400 w 3860800"/>
                <a:gd name="connsiteY2" fmla="*/ 179231 h 179232"/>
                <a:gd name="connsiteX3" fmla="*/ 0 w 3860800"/>
                <a:gd name="connsiteY3" fmla="*/ 179232 h 179232"/>
                <a:gd name="connsiteX4" fmla="*/ 0 w 3860800"/>
                <a:gd name="connsiteY4" fmla="*/ 0 h 179232"/>
                <a:gd name="connsiteX0" fmla="*/ 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127000 w 3987800"/>
                <a:gd name="connsiteY3" fmla="*/ 179232 h 179232"/>
                <a:gd name="connsiteX4" fmla="*/ 0 w 3987800"/>
                <a:gd name="connsiteY4" fmla="*/ 0 h 179232"/>
                <a:gd name="connsiteX0" fmla="*/ 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0 w 3987800"/>
                <a:gd name="connsiteY4" fmla="*/ 0 h 17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7800" h="179232">
                  <a:moveTo>
                    <a:pt x="0" y="0"/>
                  </a:moveTo>
                  <a:lnTo>
                    <a:pt x="3987800" y="0"/>
                  </a:lnTo>
                  <a:lnTo>
                    <a:pt x="3835400" y="179231"/>
                  </a:lnTo>
                  <a:lnTo>
                    <a:pt x="0" y="179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0" y="0"/>
            <a:ext cx="9144000" cy="38155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SIO_Title_Logo.png" descr="/Users/kellylovelace/Desktop/DOE_PPT_Templates/ISIO/ISIO_graphics/ISIO_Title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57208" y="361826"/>
            <a:ext cx="3081042" cy="63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04800" y="5676901"/>
            <a:ext cx="8534400" cy="838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304800" y="4343400"/>
            <a:ext cx="8534399" cy="1232617"/>
          </a:xfrm>
          <a:prstGeom prst="rect">
            <a:avLst/>
          </a:prstGeom>
        </p:spPr>
        <p:txBody>
          <a:bodyPr lIns="0" tIns="0" rIns="0" bIns="0" rtlCol="0" anchor="b">
            <a:normAutofit/>
          </a:bodyPr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371600"/>
            <a:ext cx="9144000" cy="1828800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 userDrawn="1"/>
        </p:nvSpPr>
        <p:spPr>
          <a:xfrm>
            <a:off x="304799" y="3403730"/>
            <a:ext cx="8534400" cy="246221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 charset="-128"/>
                <a:cs typeface="Arial"/>
              </a:rPr>
              <a:t>Service. Accountability. Better Government.</a:t>
            </a:r>
          </a:p>
        </p:txBody>
      </p:sp>
    </p:spTree>
    <p:extLst>
      <p:ext uri="{BB962C8B-B14F-4D97-AF65-F5344CB8AC3E}">
        <p14:creationId xmlns:p14="http://schemas.microsoft.com/office/powerpoint/2010/main" xmlns="" val="80425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 userDrawn="1"/>
        </p:nvGrpSpPr>
        <p:grpSpPr>
          <a:xfrm>
            <a:off x="0" y="3867026"/>
            <a:ext cx="9144000" cy="146304"/>
            <a:chOff x="-15240" y="3965448"/>
            <a:chExt cx="9159240" cy="146304"/>
          </a:xfrm>
        </p:grpSpPr>
        <p:sp>
          <p:nvSpPr>
            <p:cNvPr id="8" name="Freeform 7"/>
            <p:cNvSpPr/>
            <p:nvPr userDrawn="1"/>
          </p:nvSpPr>
          <p:spPr>
            <a:xfrm>
              <a:off x="-15240" y="3965449"/>
              <a:ext cx="6766560" cy="146303"/>
            </a:xfrm>
            <a:custGeom>
              <a:avLst/>
              <a:gdLst>
                <a:gd name="connsiteX0" fmla="*/ 0 w 7010400"/>
                <a:gd name="connsiteY0" fmla="*/ 0 h 179231"/>
                <a:gd name="connsiteX1" fmla="*/ 7010400 w 7010400"/>
                <a:gd name="connsiteY1" fmla="*/ 0 h 179231"/>
                <a:gd name="connsiteX2" fmla="*/ 7010400 w 7010400"/>
                <a:gd name="connsiteY2" fmla="*/ 179231 h 179231"/>
                <a:gd name="connsiteX3" fmla="*/ 0 w 7010400"/>
                <a:gd name="connsiteY3" fmla="*/ 179231 h 179231"/>
                <a:gd name="connsiteX4" fmla="*/ 0 w 70104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70104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8580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9342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4191000 w 11277600"/>
                <a:gd name="connsiteY3" fmla="*/ 179231 h 179231"/>
                <a:gd name="connsiteX4" fmla="*/ 0 w 11277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0 w 11277600"/>
                <a:gd name="connsiteY4" fmla="*/ 0 h 179231"/>
                <a:gd name="connsiteX0" fmla="*/ 12700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127000 w 11277600"/>
                <a:gd name="connsiteY4" fmla="*/ 0 h 179231"/>
                <a:gd name="connsiteX0" fmla="*/ 0 w 11150600"/>
                <a:gd name="connsiteY0" fmla="*/ 0 h 179231"/>
                <a:gd name="connsiteX1" fmla="*/ 11150600 w 11150600"/>
                <a:gd name="connsiteY1" fmla="*/ 0 h 179231"/>
                <a:gd name="connsiteX2" fmla="*/ 10998200 w 11150600"/>
                <a:gd name="connsiteY2" fmla="*/ 179231 h 179231"/>
                <a:gd name="connsiteX3" fmla="*/ 0 w 11150600"/>
                <a:gd name="connsiteY3" fmla="*/ 179231 h 179231"/>
                <a:gd name="connsiteX4" fmla="*/ 0 w 11150600"/>
                <a:gd name="connsiteY4" fmla="*/ 0 h 179231"/>
                <a:gd name="connsiteX0" fmla="*/ 12700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127000 w 11277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0 w 11277600"/>
                <a:gd name="connsiteY4" fmla="*/ 0 h 17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7600" h="179231">
                  <a:moveTo>
                    <a:pt x="0" y="0"/>
                  </a:moveTo>
                  <a:lnTo>
                    <a:pt x="11277600" y="0"/>
                  </a:lnTo>
                  <a:lnTo>
                    <a:pt x="11125200" y="179231"/>
                  </a:lnTo>
                  <a:lnTo>
                    <a:pt x="0" y="179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>
            <a:xfrm rot="10800000">
              <a:off x="6751320" y="3965448"/>
              <a:ext cx="2392680" cy="146304"/>
            </a:xfrm>
            <a:custGeom>
              <a:avLst/>
              <a:gdLst>
                <a:gd name="connsiteX0" fmla="*/ 0 w 7010400"/>
                <a:gd name="connsiteY0" fmla="*/ 0 h 179231"/>
                <a:gd name="connsiteX1" fmla="*/ 7010400 w 7010400"/>
                <a:gd name="connsiteY1" fmla="*/ 0 h 179231"/>
                <a:gd name="connsiteX2" fmla="*/ 7010400 w 7010400"/>
                <a:gd name="connsiteY2" fmla="*/ 179231 h 179231"/>
                <a:gd name="connsiteX3" fmla="*/ 0 w 7010400"/>
                <a:gd name="connsiteY3" fmla="*/ 179231 h 179231"/>
                <a:gd name="connsiteX4" fmla="*/ 0 w 70104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70104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8580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9342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2"/>
                <a:gd name="connsiteX1" fmla="*/ 7086600 w 7086600"/>
                <a:gd name="connsiteY1" fmla="*/ 0 h 179232"/>
                <a:gd name="connsiteX2" fmla="*/ 6934200 w 7086600"/>
                <a:gd name="connsiteY2" fmla="*/ 179231 h 179232"/>
                <a:gd name="connsiteX3" fmla="*/ 1676400 w 7086600"/>
                <a:gd name="connsiteY3" fmla="*/ 179232 h 179232"/>
                <a:gd name="connsiteX4" fmla="*/ 0 w 7086600"/>
                <a:gd name="connsiteY4" fmla="*/ 0 h 179232"/>
                <a:gd name="connsiteX0" fmla="*/ 0 w 5410200"/>
                <a:gd name="connsiteY0" fmla="*/ 0 h 179232"/>
                <a:gd name="connsiteX1" fmla="*/ 5410200 w 5410200"/>
                <a:gd name="connsiteY1" fmla="*/ 0 h 179232"/>
                <a:gd name="connsiteX2" fmla="*/ 5257800 w 5410200"/>
                <a:gd name="connsiteY2" fmla="*/ 179231 h 179232"/>
                <a:gd name="connsiteX3" fmla="*/ 0 w 5410200"/>
                <a:gd name="connsiteY3" fmla="*/ 179232 h 179232"/>
                <a:gd name="connsiteX4" fmla="*/ 0 w 5410200"/>
                <a:gd name="connsiteY4" fmla="*/ 0 h 179232"/>
                <a:gd name="connsiteX0" fmla="*/ 0 w 5410200"/>
                <a:gd name="connsiteY0" fmla="*/ 0 h 179232"/>
                <a:gd name="connsiteX1" fmla="*/ 5410200 w 5410200"/>
                <a:gd name="connsiteY1" fmla="*/ 0 h 179232"/>
                <a:gd name="connsiteX2" fmla="*/ 5257800 w 5410200"/>
                <a:gd name="connsiteY2" fmla="*/ 179231 h 179232"/>
                <a:gd name="connsiteX3" fmla="*/ 1371600 w 5410200"/>
                <a:gd name="connsiteY3" fmla="*/ 179232 h 179232"/>
                <a:gd name="connsiteX4" fmla="*/ 0 w 5410200"/>
                <a:gd name="connsiteY4" fmla="*/ 0 h 179232"/>
                <a:gd name="connsiteX0" fmla="*/ 0 w 4038600"/>
                <a:gd name="connsiteY0" fmla="*/ 0 h 179232"/>
                <a:gd name="connsiteX1" fmla="*/ 4038600 w 4038600"/>
                <a:gd name="connsiteY1" fmla="*/ 0 h 179232"/>
                <a:gd name="connsiteX2" fmla="*/ 3886200 w 4038600"/>
                <a:gd name="connsiteY2" fmla="*/ 179231 h 179232"/>
                <a:gd name="connsiteX3" fmla="*/ 0 w 4038600"/>
                <a:gd name="connsiteY3" fmla="*/ 179232 h 179232"/>
                <a:gd name="connsiteX4" fmla="*/ 0 w 4038600"/>
                <a:gd name="connsiteY4" fmla="*/ 0 h 179232"/>
                <a:gd name="connsiteX0" fmla="*/ 0 w 4038600"/>
                <a:gd name="connsiteY0" fmla="*/ 0 h 179232"/>
                <a:gd name="connsiteX1" fmla="*/ 4038600 w 4038600"/>
                <a:gd name="connsiteY1" fmla="*/ 0 h 179232"/>
                <a:gd name="connsiteX2" fmla="*/ 3886200 w 4038600"/>
                <a:gd name="connsiteY2" fmla="*/ 179231 h 179232"/>
                <a:gd name="connsiteX3" fmla="*/ 1143000 w 4038600"/>
                <a:gd name="connsiteY3" fmla="*/ 179232 h 179232"/>
                <a:gd name="connsiteX4" fmla="*/ 0 w 4038600"/>
                <a:gd name="connsiteY4" fmla="*/ 0 h 179232"/>
                <a:gd name="connsiteX0" fmla="*/ 685800 w 2895600"/>
                <a:gd name="connsiteY0" fmla="*/ 0 h 179232"/>
                <a:gd name="connsiteX1" fmla="*/ 2895600 w 2895600"/>
                <a:gd name="connsiteY1" fmla="*/ 0 h 179232"/>
                <a:gd name="connsiteX2" fmla="*/ 2743200 w 2895600"/>
                <a:gd name="connsiteY2" fmla="*/ 179231 h 179232"/>
                <a:gd name="connsiteX3" fmla="*/ 0 w 2895600"/>
                <a:gd name="connsiteY3" fmla="*/ 179232 h 179232"/>
                <a:gd name="connsiteX4" fmla="*/ 685800 w 2895600"/>
                <a:gd name="connsiteY4" fmla="*/ 0 h 179232"/>
                <a:gd name="connsiteX0" fmla="*/ 0 w 2209800"/>
                <a:gd name="connsiteY0" fmla="*/ 0 h 179232"/>
                <a:gd name="connsiteX1" fmla="*/ 2209800 w 2209800"/>
                <a:gd name="connsiteY1" fmla="*/ 0 h 179232"/>
                <a:gd name="connsiteX2" fmla="*/ 2057400 w 2209800"/>
                <a:gd name="connsiteY2" fmla="*/ 179231 h 179232"/>
                <a:gd name="connsiteX3" fmla="*/ 152400 w 2209800"/>
                <a:gd name="connsiteY3" fmla="*/ 179232 h 179232"/>
                <a:gd name="connsiteX4" fmla="*/ 0 w 2209800"/>
                <a:gd name="connsiteY4" fmla="*/ 0 h 179232"/>
                <a:gd name="connsiteX0" fmla="*/ 0 w 2057400"/>
                <a:gd name="connsiteY0" fmla="*/ 0 h 179232"/>
                <a:gd name="connsiteX1" fmla="*/ 2057400 w 2057400"/>
                <a:gd name="connsiteY1" fmla="*/ 0 h 179232"/>
                <a:gd name="connsiteX2" fmla="*/ 1905000 w 2057400"/>
                <a:gd name="connsiteY2" fmla="*/ 179231 h 179232"/>
                <a:gd name="connsiteX3" fmla="*/ 0 w 2057400"/>
                <a:gd name="connsiteY3" fmla="*/ 179232 h 179232"/>
                <a:gd name="connsiteX4" fmla="*/ 0 w 2057400"/>
                <a:gd name="connsiteY4" fmla="*/ 0 h 179232"/>
                <a:gd name="connsiteX0" fmla="*/ 193040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1930400 w 3987800"/>
                <a:gd name="connsiteY4" fmla="*/ 0 h 179232"/>
                <a:gd name="connsiteX0" fmla="*/ 2540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25400 w 39878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1016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762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508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25400 w 3962400"/>
                <a:gd name="connsiteY3" fmla="*/ 179232 h 179232"/>
                <a:gd name="connsiteX4" fmla="*/ 0 w 3962400"/>
                <a:gd name="connsiteY4" fmla="*/ 0 h 179232"/>
                <a:gd name="connsiteX0" fmla="*/ 76200 w 3937000"/>
                <a:gd name="connsiteY0" fmla="*/ 0 h 179232"/>
                <a:gd name="connsiteX1" fmla="*/ 3937000 w 3937000"/>
                <a:gd name="connsiteY1" fmla="*/ 0 h 179232"/>
                <a:gd name="connsiteX2" fmla="*/ 3784600 w 3937000"/>
                <a:gd name="connsiteY2" fmla="*/ 179231 h 179232"/>
                <a:gd name="connsiteX3" fmla="*/ 0 w 3937000"/>
                <a:gd name="connsiteY3" fmla="*/ 179232 h 179232"/>
                <a:gd name="connsiteX4" fmla="*/ 76200 w 3937000"/>
                <a:gd name="connsiteY4" fmla="*/ 0 h 179232"/>
                <a:gd name="connsiteX0" fmla="*/ 0 w 3860800"/>
                <a:gd name="connsiteY0" fmla="*/ 0 h 179232"/>
                <a:gd name="connsiteX1" fmla="*/ 3860800 w 3860800"/>
                <a:gd name="connsiteY1" fmla="*/ 0 h 179232"/>
                <a:gd name="connsiteX2" fmla="*/ 3708400 w 3860800"/>
                <a:gd name="connsiteY2" fmla="*/ 179231 h 179232"/>
                <a:gd name="connsiteX3" fmla="*/ 0 w 3860800"/>
                <a:gd name="connsiteY3" fmla="*/ 179232 h 179232"/>
                <a:gd name="connsiteX4" fmla="*/ 0 w 3860800"/>
                <a:gd name="connsiteY4" fmla="*/ 0 h 179232"/>
                <a:gd name="connsiteX0" fmla="*/ 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127000 w 3987800"/>
                <a:gd name="connsiteY3" fmla="*/ 179232 h 179232"/>
                <a:gd name="connsiteX4" fmla="*/ 0 w 3987800"/>
                <a:gd name="connsiteY4" fmla="*/ 0 h 179232"/>
                <a:gd name="connsiteX0" fmla="*/ 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0 w 3987800"/>
                <a:gd name="connsiteY4" fmla="*/ 0 h 17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7800" h="179232">
                  <a:moveTo>
                    <a:pt x="0" y="0"/>
                  </a:moveTo>
                  <a:lnTo>
                    <a:pt x="3987800" y="0"/>
                  </a:lnTo>
                  <a:lnTo>
                    <a:pt x="3835400" y="179231"/>
                  </a:lnTo>
                  <a:lnTo>
                    <a:pt x="0" y="179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0" y="0"/>
            <a:ext cx="9144000" cy="38155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SIO_Title_Logo.png" descr="/Users/kellylovelace/Desktop/DOE_PPT_Templates/ISIO/ISIO_graphics/ISIO_Title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57208" y="361826"/>
            <a:ext cx="3081042" cy="63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04800" y="5676901"/>
            <a:ext cx="8534400" cy="838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304800" y="4343400"/>
            <a:ext cx="8534399" cy="1232617"/>
          </a:xfrm>
          <a:prstGeom prst="rect">
            <a:avLst/>
          </a:prstGeom>
        </p:spPr>
        <p:txBody>
          <a:bodyPr lIns="0" tIns="0" rIns="0" bIns="0" rtlCol="0" anchor="b">
            <a:normAutofit/>
          </a:bodyPr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371600"/>
            <a:ext cx="9144000" cy="1828800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 userDrawn="1"/>
        </p:nvSpPr>
        <p:spPr>
          <a:xfrm>
            <a:off x="304799" y="3403730"/>
            <a:ext cx="8534400" cy="246221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 charset="-128"/>
                <a:cs typeface="Arial"/>
              </a:rPr>
              <a:t>Service. Accountability. Better Government.</a:t>
            </a:r>
          </a:p>
        </p:txBody>
      </p:sp>
    </p:spTree>
    <p:extLst>
      <p:ext uri="{BB962C8B-B14F-4D97-AF65-F5344CB8AC3E}">
        <p14:creationId xmlns:p14="http://schemas.microsoft.com/office/powerpoint/2010/main" xmlns="" val="309457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 userDrawn="1"/>
        </p:nvGrpSpPr>
        <p:grpSpPr>
          <a:xfrm>
            <a:off x="0" y="3867026"/>
            <a:ext cx="9144000" cy="146304"/>
            <a:chOff x="-15240" y="3965448"/>
            <a:chExt cx="9159240" cy="146304"/>
          </a:xfrm>
        </p:grpSpPr>
        <p:sp>
          <p:nvSpPr>
            <p:cNvPr id="8" name="Freeform 7"/>
            <p:cNvSpPr/>
            <p:nvPr userDrawn="1"/>
          </p:nvSpPr>
          <p:spPr>
            <a:xfrm>
              <a:off x="-15240" y="3965449"/>
              <a:ext cx="6766560" cy="146303"/>
            </a:xfrm>
            <a:custGeom>
              <a:avLst/>
              <a:gdLst>
                <a:gd name="connsiteX0" fmla="*/ 0 w 7010400"/>
                <a:gd name="connsiteY0" fmla="*/ 0 h 179231"/>
                <a:gd name="connsiteX1" fmla="*/ 7010400 w 7010400"/>
                <a:gd name="connsiteY1" fmla="*/ 0 h 179231"/>
                <a:gd name="connsiteX2" fmla="*/ 7010400 w 7010400"/>
                <a:gd name="connsiteY2" fmla="*/ 179231 h 179231"/>
                <a:gd name="connsiteX3" fmla="*/ 0 w 7010400"/>
                <a:gd name="connsiteY3" fmla="*/ 179231 h 179231"/>
                <a:gd name="connsiteX4" fmla="*/ 0 w 70104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70104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8580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9342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4191000 w 11277600"/>
                <a:gd name="connsiteY3" fmla="*/ 179231 h 179231"/>
                <a:gd name="connsiteX4" fmla="*/ 0 w 11277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0 w 11277600"/>
                <a:gd name="connsiteY4" fmla="*/ 0 h 179231"/>
                <a:gd name="connsiteX0" fmla="*/ 12700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127000 w 11277600"/>
                <a:gd name="connsiteY4" fmla="*/ 0 h 179231"/>
                <a:gd name="connsiteX0" fmla="*/ 0 w 11150600"/>
                <a:gd name="connsiteY0" fmla="*/ 0 h 179231"/>
                <a:gd name="connsiteX1" fmla="*/ 11150600 w 11150600"/>
                <a:gd name="connsiteY1" fmla="*/ 0 h 179231"/>
                <a:gd name="connsiteX2" fmla="*/ 10998200 w 11150600"/>
                <a:gd name="connsiteY2" fmla="*/ 179231 h 179231"/>
                <a:gd name="connsiteX3" fmla="*/ 0 w 11150600"/>
                <a:gd name="connsiteY3" fmla="*/ 179231 h 179231"/>
                <a:gd name="connsiteX4" fmla="*/ 0 w 11150600"/>
                <a:gd name="connsiteY4" fmla="*/ 0 h 179231"/>
                <a:gd name="connsiteX0" fmla="*/ 12700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127000 w 11277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0 w 11277600"/>
                <a:gd name="connsiteY4" fmla="*/ 0 h 17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7600" h="179231">
                  <a:moveTo>
                    <a:pt x="0" y="0"/>
                  </a:moveTo>
                  <a:lnTo>
                    <a:pt x="11277600" y="0"/>
                  </a:lnTo>
                  <a:lnTo>
                    <a:pt x="11125200" y="179231"/>
                  </a:lnTo>
                  <a:lnTo>
                    <a:pt x="0" y="179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>
            <a:xfrm rot="10800000">
              <a:off x="6751320" y="3965448"/>
              <a:ext cx="2392680" cy="146304"/>
            </a:xfrm>
            <a:custGeom>
              <a:avLst/>
              <a:gdLst>
                <a:gd name="connsiteX0" fmla="*/ 0 w 7010400"/>
                <a:gd name="connsiteY0" fmla="*/ 0 h 179231"/>
                <a:gd name="connsiteX1" fmla="*/ 7010400 w 7010400"/>
                <a:gd name="connsiteY1" fmla="*/ 0 h 179231"/>
                <a:gd name="connsiteX2" fmla="*/ 7010400 w 7010400"/>
                <a:gd name="connsiteY2" fmla="*/ 179231 h 179231"/>
                <a:gd name="connsiteX3" fmla="*/ 0 w 7010400"/>
                <a:gd name="connsiteY3" fmla="*/ 179231 h 179231"/>
                <a:gd name="connsiteX4" fmla="*/ 0 w 70104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70104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8580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9342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2"/>
                <a:gd name="connsiteX1" fmla="*/ 7086600 w 7086600"/>
                <a:gd name="connsiteY1" fmla="*/ 0 h 179232"/>
                <a:gd name="connsiteX2" fmla="*/ 6934200 w 7086600"/>
                <a:gd name="connsiteY2" fmla="*/ 179231 h 179232"/>
                <a:gd name="connsiteX3" fmla="*/ 1676400 w 7086600"/>
                <a:gd name="connsiteY3" fmla="*/ 179232 h 179232"/>
                <a:gd name="connsiteX4" fmla="*/ 0 w 7086600"/>
                <a:gd name="connsiteY4" fmla="*/ 0 h 179232"/>
                <a:gd name="connsiteX0" fmla="*/ 0 w 5410200"/>
                <a:gd name="connsiteY0" fmla="*/ 0 h 179232"/>
                <a:gd name="connsiteX1" fmla="*/ 5410200 w 5410200"/>
                <a:gd name="connsiteY1" fmla="*/ 0 h 179232"/>
                <a:gd name="connsiteX2" fmla="*/ 5257800 w 5410200"/>
                <a:gd name="connsiteY2" fmla="*/ 179231 h 179232"/>
                <a:gd name="connsiteX3" fmla="*/ 0 w 5410200"/>
                <a:gd name="connsiteY3" fmla="*/ 179232 h 179232"/>
                <a:gd name="connsiteX4" fmla="*/ 0 w 5410200"/>
                <a:gd name="connsiteY4" fmla="*/ 0 h 179232"/>
                <a:gd name="connsiteX0" fmla="*/ 0 w 5410200"/>
                <a:gd name="connsiteY0" fmla="*/ 0 h 179232"/>
                <a:gd name="connsiteX1" fmla="*/ 5410200 w 5410200"/>
                <a:gd name="connsiteY1" fmla="*/ 0 h 179232"/>
                <a:gd name="connsiteX2" fmla="*/ 5257800 w 5410200"/>
                <a:gd name="connsiteY2" fmla="*/ 179231 h 179232"/>
                <a:gd name="connsiteX3" fmla="*/ 1371600 w 5410200"/>
                <a:gd name="connsiteY3" fmla="*/ 179232 h 179232"/>
                <a:gd name="connsiteX4" fmla="*/ 0 w 5410200"/>
                <a:gd name="connsiteY4" fmla="*/ 0 h 179232"/>
                <a:gd name="connsiteX0" fmla="*/ 0 w 4038600"/>
                <a:gd name="connsiteY0" fmla="*/ 0 h 179232"/>
                <a:gd name="connsiteX1" fmla="*/ 4038600 w 4038600"/>
                <a:gd name="connsiteY1" fmla="*/ 0 h 179232"/>
                <a:gd name="connsiteX2" fmla="*/ 3886200 w 4038600"/>
                <a:gd name="connsiteY2" fmla="*/ 179231 h 179232"/>
                <a:gd name="connsiteX3" fmla="*/ 0 w 4038600"/>
                <a:gd name="connsiteY3" fmla="*/ 179232 h 179232"/>
                <a:gd name="connsiteX4" fmla="*/ 0 w 4038600"/>
                <a:gd name="connsiteY4" fmla="*/ 0 h 179232"/>
                <a:gd name="connsiteX0" fmla="*/ 0 w 4038600"/>
                <a:gd name="connsiteY0" fmla="*/ 0 h 179232"/>
                <a:gd name="connsiteX1" fmla="*/ 4038600 w 4038600"/>
                <a:gd name="connsiteY1" fmla="*/ 0 h 179232"/>
                <a:gd name="connsiteX2" fmla="*/ 3886200 w 4038600"/>
                <a:gd name="connsiteY2" fmla="*/ 179231 h 179232"/>
                <a:gd name="connsiteX3" fmla="*/ 1143000 w 4038600"/>
                <a:gd name="connsiteY3" fmla="*/ 179232 h 179232"/>
                <a:gd name="connsiteX4" fmla="*/ 0 w 4038600"/>
                <a:gd name="connsiteY4" fmla="*/ 0 h 179232"/>
                <a:gd name="connsiteX0" fmla="*/ 685800 w 2895600"/>
                <a:gd name="connsiteY0" fmla="*/ 0 h 179232"/>
                <a:gd name="connsiteX1" fmla="*/ 2895600 w 2895600"/>
                <a:gd name="connsiteY1" fmla="*/ 0 h 179232"/>
                <a:gd name="connsiteX2" fmla="*/ 2743200 w 2895600"/>
                <a:gd name="connsiteY2" fmla="*/ 179231 h 179232"/>
                <a:gd name="connsiteX3" fmla="*/ 0 w 2895600"/>
                <a:gd name="connsiteY3" fmla="*/ 179232 h 179232"/>
                <a:gd name="connsiteX4" fmla="*/ 685800 w 2895600"/>
                <a:gd name="connsiteY4" fmla="*/ 0 h 179232"/>
                <a:gd name="connsiteX0" fmla="*/ 0 w 2209800"/>
                <a:gd name="connsiteY0" fmla="*/ 0 h 179232"/>
                <a:gd name="connsiteX1" fmla="*/ 2209800 w 2209800"/>
                <a:gd name="connsiteY1" fmla="*/ 0 h 179232"/>
                <a:gd name="connsiteX2" fmla="*/ 2057400 w 2209800"/>
                <a:gd name="connsiteY2" fmla="*/ 179231 h 179232"/>
                <a:gd name="connsiteX3" fmla="*/ 152400 w 2209800"/>
                <a:gd name="connsiteY3" fmla="*/ 179232 h 179232"/>
                <a:gd name="connsiteX4" fmla="*/ 0 w 2209800"/>
                <a:gd name="connsiteY4" fmla="*/ 0 h 179232"/>
                <a:gd name="connsiteX0" fmla="*/ 0 w 2057400"/>
                <a:gd name="connsiteY0" fmla="*/ 0 h 179232"/>
                <a:gd name="connsiteX1" fmla="*/ 2057400 w 2057400"/>
                <a:gd name="connsiteY1" fmla="*/ 0 h 179232"/>
                <a:gd name="connsiteX2" fmla="*/ 1905000 w 2057400"/>
                <a:gd name="connsiteY2" fmla="*/ 179231 h 179232"/>
                <a:gd name="connsiteX3" fmla="*/ 0 w 2057400"/>
                <a:gd name="connsiteY3" fmla="*/ 179232 h 179232"/>
                <a:gd name="connsiteX4" fmla="*/ 0 w 2057400"/>
                <a:gd name="connsiteY4" fmla="*/ 0 h 179232"/>
                <a:gd name="connsiteX0" fmla="*/ 193040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1930400 w 3987800"/>
                <a:gd name="connsiteY4" fmla="*/ 0 h 179232"/>
                <a:gd name="connsiteX0" fmla="*/ 2540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25400 w 39878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1016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762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508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25400 w 3962400"/>
                <a:gd name="connsiteY3" fmla="*/ 179232 h 179232"/>
                <a:gd name="connsiteX4" fmla="*/ 0 w 3962400"/>
                <a:gd name="connsiteY4" fmla="*/ 0 h 179232"/>
                <a:gd name="connsiteX0" fmla="*/ 76200 w 3937000"/>
                <a:gd name="connsiteY0" fmla="*/ 0 h 179232"/>
                <a:gd name="connsiteX1" fmla="*/ 3937000 w 3937000"/>
                <a:gd name="connsiteY1" fmla="*/ 0 h 179232"/>
                <a:gd name="connsiteX2" fmla="*/ 3784600 w 3937000"/>
                <a:gd name="connsiteY2" fmla="*/ 179231 h 179232"/>
                <a:gd name="connsiteX3" fmla="*/ 0 w 3937000"/>
                <a:gd name="connsiteY3" fmla="*/ 179232 h 179232"/>
                <a:gd name="connsiteX4" fmla="*/ 76200 w 3937000"/>
                <a:gd name="connsiteY4" fmla="*/ 0 h 179232"/>
                <a:gd name="connsiteX0" fmla="*/ 0 w 3860800"/>
                <a:gd name="connsiteY0" fmla="*/ 0 h 179232"/>
                <a:gd name="connsiteX1" fmla="*/ 3860800 w 3860800"/>
                <a:gd name="connsiteY1" fmla="*/ 0 h 179232"/>
                <a:gd name="connsiteX2" fmla="*/ 3708400 w 3860800"/>
                <a:gd name="connsiteY2" fmla="*/ 179231 h 179232"/>
                <a:gd name="connsiteX3" fmla="*/ 0 w 3860800"/>
                <a:gd name="connsiteY3" fmla="*/ 179232 h 179232"/>
                <a:gd name="connsiteX4" fmla="*/ 0 w 3860800"/>
                <a:gd name="connsiteY4" fmla="*/ 0 h 179232"/>
                <a:gd name="connsiteX0" fmla="*/ 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127000 w 3987800"/>
                <a:gd name="connsiteY3" fmla="*/ 179232 h 179232"/>
                <a:gd name="connsiteX4" fmla="*/ 0 w 3987800"/>
                <a:gd name="connsiteY4" fmla="*/ 0 h 179232"/>
                <a:gd name="connsiteX0" fmla="*/ 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0 w 3987800"/>
                <a:gd name="connsiteY4" fmla="*/ 0 h 17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7800" h="179232">
                  <a:moveTo>
                    <a:pt x="0" y="0"/>
                  </a:moveTo>
                  <a:lnTo>
                    <a:pt x="3987800" y="0"/>
                  </a:lnTo>
                  <a:lnTo>
                    <a:pt x="3835400" y="179231"/>
                  </a:lnTo>
                  <a:lnTo>
                    <a:pt x="0" y="179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0" y="0"/>
            <a:ext cx="9144000" cy="38155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SIO_Title_Logo.png" descr="/Users/kellylovelace/Desktop/DOE_PPT_Templates/ISIO/ISIO_graphics/ISIO_Title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57208" y="361826"/>
            <a:ext cx="3081042" cy="63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04800" y="5676901"/>
            <a:ext cx="8534400" cy="838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304800" y="4343400"/>
            <a:ext cx="8534399" cy="1232617"/>
          </a:xfrm>
          <a:prstGeom prst="rect">
            <a:avLst/>
          </a:prstGeom>
        </p:spPr>
        <p:txBody>
          <a:bodyPr lIns="0" tIns="0" rIns="0" bIns="0" rtlCol="0" anchor="b">
            <a:normAutofit/>
          </a:bodyPr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371600"/>
            <a:ext cx="9144000" cy="1828800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 userDrawn="1"/>
        </p:nvSpPr>
        <p:spPr>
          <a:xfrm>
            <a:off x="304799" y="3403730"/>
            <a:ext cx="8534400" cy="246221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 charset="-128"/>
                <a:cs typeface="Arial"/>
              </a:rPr>
              <a:t>Service. Accountability. Better Government.</a:t>
            </a:r>
          </a:p>
        </p:txBody>
      </p:sp>
    </p:spTree>
    <p:extLst>
      <p:ext uri="{BB962C8B-B14F-4D97-AF65-F5344CB8AC3E}">
        <p14:creationId xmlns:p14="http://schemas.microsoft.com/office/powerpoint/2010/main" xmlns="" val="4155695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 userDrawn="1"/>
        </p:nvGrpSpPr>
        <p:grpSpPr>
          <a:xfrm>
            <a:off x="0" y="3867026"/>
            <a:ext cx="9144000" cy="146304"/>
            <a:chOff x="-15240" y="3965448"/>
            <a:chExt cx="9159240" cy="146304"/>
          </a:xfrm>
        </p:grpSpPr>
        <p:sp>
          <p:nvSpPr>
            <p:cNvPr id="8" name="Freeform 7"/>
            <p:cNvSpPr/>
            <p:nvPr userDrawn="1"/>
          </p:nvSpPr>
          <p:spPr>
            <a:xfrm>
              <a:off x="-15240" y="3965449"/>
              <a:ext cx="6766560" cy="146303"/>
            </a:xfrm>
            <a:custGeom>
              <a:avLst/>
              <a:gdLst>
                <a:gd name="connsiteX0" fmla="*/ 0 w 7010400"/>
                <a:gd name="connsiteY0" fmla="*/ 0 h 179231"/>
                <a:gd name="connsiteX1" fmla="*/ 7010400 w 7010400"/>
                <a:gd name="connsiteY1" fmla="*/ 0 h 179231"/>
                <a:gd name="connsiteX2" fmla="*/ 7010400 w 7010400"/>
                <a:gd name="connsiteY2" fmla="*/ 179231 h 179231"/>
                <a:gd name="connsiteX3" fmla="*/ 0 w 7010400"/>
                <a:gd name="connsiteY3" fmla="*/ 179231 h 179231"/>
                <a:gd name="connsiteX4" fmla="*/ 0 w 70104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70104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8580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9342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4191000 w 11277600"/>
                <a:gd name="connsiteY3" fmla="*/ 179231 h 179231"/>
                <a:gd name="connsiteX4" fmla="*/ 0 w 11277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0 w 11277600"/>
                <a:gd name="connsiteY4" fmla="*/ 0 h 179231"/>
                <a:gd name="connsiteX0" fmla="*/ 12700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127000 w 11277600"/>
                <a:gd name="connsiteY4" fmla="*/ 0 h 179231"/>
                <a:gd name="connsiteX0" fmla="*/ 0 w 11150600"/>
                <a:gd name="connsiteY0" fmla="*/ 0 h 179231"/>
                <a:gd name="connsiteX1" fmla="*/ 11150600 w 11150600"/>
                <a:gd name="connsiteY1" fmla="*/ 0 h 179231"/>
                <a:gd name="connsiteX2" fmla="*/ 10998200 w 11150600"/>
                <a:gd name="connsiteY2" fmla="*/ 179231 h 179231"/>
                <a:gd name="connsiteX3" fmla="*/ 0 w 11150600"/>
                <a:gd name="connsiteY3" fmla="*/ 179231 h 179231"/>
                <a:gd name="connsiteX4" fmla="*/ 0 w 11150600"/>
                <a:gd name="connsiteY4" fmla="*/ 0 h 179231"/>
                <a:gd name="connsiteX0" fmla="*/ 12700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127000 w 11277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0 w 11277600"/>
                <a:gd name="connsiteY4" fmla="*/ 0 h 17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7600" h="179231">
                  <a:moveTo>
                    <a:pt x="0" y="0"/>
                  </a:moveTo>
                  <a:lnTo>
                    <a:pt x="11277600" y="0"/>
                  </a:lnTo>
                  <a:lnTo>
                    <a:pt x="11125200" y="179231"/>
                  </a:lnTo>
                  <a:lnTo>
                    <a:pt x="0" y="179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>
            <a:xfrm rot="10800000">
              <a:off x="6751320" y="3965448"/>
              <a:ext cx="2392680" cy="146304"/>
            </a:xfrm>
            <a:custGeom>
              <a:avLst/>
              <a:gdLst>
                <a:gd name="connsiteX0" fmla="*/ 0 w 7010400"/>
                <a:gd name="connsiteY0" fmla="*/ 0 h 179231"/>
                <a:gd name="connsiteX1" fmla="*/ 7010400 w 7010400"/>
                <a:gd name="connsiteY1" fmla="*/ 0 h 179231"/>
                <a:gd name="connsiteX2" fmla="*/ 7010400 w 7010400"/>
                <a:gd name="connsiteY2" fmla="*/ 179231 h 179231"/>
                <a:gd name="connsiteX3" fmla="*/ 0 w 7010400"/>
                <a:gd name="connsiteY3" fmla="*/ 179231 h 179231"/>
                <a:gd name="connsiteX4" fmla="*/ 0 w 70104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70104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8580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9342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2"/>
                <a:gd name="connsiteX1" fmla="*/ 7086600 w 7086600"/>
                <a:gd name="connsiteY1" fmla="*/ 0 h 179232"/>
                <a:gd name="connsiteX2" fmla="*/ 6934200 w 7086600"/>
                <a:gd name="connsiteY2" fmla="*/ 179231 h 179232"/>
                <a:gd name="connsiteX3" fmla="*/ 1676400 w 7086600"/>
                <a:gd name="connsiteY3" fmla="*/ 179232 h 179232"/>
                <a:gd name="connsiteX4" fmla="*/ 0 w 7086600"/>
                <a:gd name="connsiteY4" fmla="*/ 0 h 179232"/>
                <a:gd name="connsiteX0" fmla="*/ 0 w 5410200"/>
                <a:gd name="connsiteY0" fmla="*/ 0 h 179232"/>
                <a:gd name="connsiteX1" fmla="*/ 5410200 w 5410200"/>
                <a:gd name="connsiteY1" fmla="*/ 0 h 179232"/>
                <a:gd name="connsiteX2" fmla="*/ 5257800 w 5410200"/>
                <a:gd name="connsiteY2" fmla="*/ 179231 h 179232"/>
                <a:gd name="connsiteX3" fmla="*/ 0 w 5410200"/>
                <a:gd name="connsiteY3" fmla="*/ 179232 h 179232"/>
                <a:gd name="connsiteX4" fmla="*/ 0 w 5410200"/>
                <a:gd name="connsiteY4" fmla="*/ 0 h 179232"/>
                <a:gd name="connsiteX0" fmla="*/ 0 w 5410200"/>
                <a:gd name="connsiteY0" fmla="*/ 0 h 179232"/>
                <a:gd name="connsiteX1" fmla="*/ 5410200 w 5410200"/>
                <a:gd name="connsiteY1" fmla="*/ 0 h 179232"/>
                <a:gd name="connsiteX2" fmla="*/ 5257800 w 5410200"/>
                <a:gd name="connsiteY2" fmla="*/ 179231 h 179232"/>
                <a:gd name="connsiteX3" fmla="*/ 1371600 w 5410200"/>
                <a:gd name="connsiteY3" fmla="*/ 179232 h 179232"/>
                <a:gd name="connsiteX4" fmla="*/ 0 w 5410200"/>
                <a:gd name="connsiteY4" fmla="*/ 0 h 179232"/>
                <a:gd name="connsiteX0" fmla="*/ 0 w 4038600"/>
                <a:gd name="connsiteY0" fmla="*/ 0 h 179232"/>
                <a:gd name="connsiteX1" fmla="*/ 4038600 w 4038600"/>
                <a:gd name="connsiteY1" fmla="*/ 0 h 179232"/>
                <a:gd name="connsiteX2" fmla="*/ 3886200 w 4038600"/>
                <a:gd name="connsiteY2" fmla="*/ 179231 h 179232"/>
                <a:gd name="connsiteX3" fmla="*/ 0 w 4038600"/>
                <a:gd name="connsiteY3" fmla="*/ 179232 h 179232"/>
                <a:gd name="connsiteX4" fmla="*/ 0 w 4038600"/>
                <a:gd name="connsiteY4" fmla="*/ 0 h 179232"/>
                <a:gd name="connsiteX0" fmla="*/ 0 w 4038600"/>
                <a:gd name="connsiteY0" fmla="*/ 0 h 179232"/>
                <a:gd name="connsiteX1" fmla="*/ 4038600 w 4038600"/>
                <a:gd name="connsiteY1" fmla="*/ 0 h 179232"/>
                <a:gd name="connsiteX2" fmla="*/ 3886200 w 4038600"/>
                <a:gd name="connsiteY2" fmla="*/ 179231 h 179232"/>
                <a:gd name="connsiteX3" fmla="*/ 1143000 w 4038600"/>
                <a:gd name="connsiteY3" fmla="*/ 179232 h 179232"/>
                <a:gd name="connsiteX4" fmla="*/ 0 w 4038600"/>
                <a:gd name="connsiteY4" fmla="*/ 0 h 179232"/>
                <a:gd name="connsiteX0" fmla="*/ 685800 w 2895600"/>
                <a:gd name="connsiteY0" fmla="*/ 0 h 179232"/>
                <a:gd name="connsiteX1" fmla="*/ 2895600 w 2895600"/>
                <a:gd name="connsiteY1" fmla="*/ 0 h 179232"/>
                <a:gd name="connsiteX2" fmla="*/ 2743200 w 2895600"/>
                <a:gd name="connsiteY2" fmla="*/ 179231 h 179232"/>
                <a:gd name="connsiteX3" fmla="*/ 0 w 2895600"/>
                <a:gd name="connsiteY3" fmla="*/ 179232 h 179232"/>
                <a:gd name="connsiteX4" fmla="*/ 685800 w 2895600"/>
                <a:gd name="connsiteY4" fmla="*/ 0 h 179232"/>
                <a:gd name="connsiteX0" fmla="*/ 0 w 2209800"/>
                <a:gd name="connsiteY0" fmla="*/ 0 h 179232"/>
                <a:gd name="connsiteX1" fmla="*/ 2209800 w 2209800"/>
                <a:gd name="connsiteY1" fmla="*/ 0 h 179232"/>
                <a:gd name="connsiteX2" fmla="*/ 2057400 w 2209800"/>
                <a:gd name="connsiteY2" fmla="*/ 179231 h 179232"/>
                <a:gd name="connsiteX3" fmla="*/ 152400 w 2209800"/>
                <a:gd name="connsiteY3" fmla="*/ 179232 h 179232"/>
                <a:gd name="connsiteX4" fmla="*/ 0 w 2209800"/>
                <a:gd name="connsiteY4" fmla="*/ 0 h 179232"/>
                <a:gd name="connsiteX0" fmla="*/ 0 w 2057400"/>
                <a:gd name="connsiteY0" fmla="*/ 0 h 179232"/>
                <a:gd name="connsiteX1" fmla="*/ 2057400 w 2057400"/>
                <a:gd name="connsiteY1" fmla="*/ 0 h 179232"/>
                <a:gd name="connsiteX2" fmla="*/ 1905000 w 2057400"/>
                <a:gd name="connsiteY2" fmla="*/ 179231 h 179232"/>
                <a:gd name="connsiteX3" fmla="*/ 0 w 2057400"/>
                <a:gd name="connsiteY3" fmla="*/ 179232 h 179232"/>
                <a:gd name="connsiteX4" fmla="*/ 0 w 2057400"/>
                <a:gd name="connsiteY4" fmla="*/ 0 h 179232"/>
                <a:gd name="connsiteX0" fmla="*/ 193040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1930400 w 3987800"/>
                <a:gd name="connsiteY4" fmla="*/ 0 h 179232"/>
                <a:gd name="connsiteX0" fmla="*/ 2540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25400 w 39878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1016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762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508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25400 w 3962400"/>
                <a:gd name="connsiteY3" fmla="*/ 179232 h 179232"/>
                <a:gd name="connsiteX4" fmla="*/ 0 w 3962400"/>
                <a:gd name="connsiteY4" fmla="*/ 0 h 179232"/>
                <a:gd name="connsiteX0" fmla="*/ 76200 w 3937000"/>
                <a:gd name="connsiteY0" fmla="*/ 0 h 179232"/>
                <a:gd name="connsiteX1" fmla="*/ 3937000 w 3937000"/>
                <a:gd name="connsiteY1" fmla="*/ 0 h 179232"/>
                <a:gd name="connsiteX2" fmla="*/ 3784600 w 3937000"/>
                <a:gd name="connsiteY2" fmla="*/ 179231 h 179232"/>
                <a:gd name="connsiteX3" fmla="*/ 0 w 3937000"/>
                <a:gd name="connsiteY3" fmla="*/ 179232 h 179232"/>
                <a:gd name="connsiteX4" fmla="*/ 76200 w 3937000"/>
                <a:gd name="connsiteY4" fmla="*/ 0 h 179232"/>
                <a:gd name="connsiteX0" fmla="*/ 0 w 3860800"/>
                <a:gd name="connsiteY0" fmla="*/ 0 h 179232"/>
                <a:gd name="connsiteX1" fmla="*/ 3860800 w 3860800"/>
                <a:gd name="connsiteY1" fmla="*/ 0 h 179232"/>
                <a:gd name="connsiteX2" fmla="*/ 3708400 w 3860800"/>
                <a:gd name="connsiteY2" fmla="*/ 179231 h 179232"/>
                <a:gd name="connsiteX3" fmla="*/ 0 w 3860800"/>
                <a:gd name="connsiteY3" fmla="*/ 179232 h 179232"/>
                <a:gd name="connsiteX4" fmla="*/ 0 w 3860800"/>
                <a:gd name="connsiteY4" fmla="*/ 0 h 179232"/>
                <a:gd name="connsiteX0" fmla="*/ 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127000 w 3987800"/>
                <a:gd name="connsiteY3" fmla="*/ 179232 h 179232"/>
                <a:gd name="connsiteX4" fmla="*/ 0 w 3987800"/>
                <a:gd name="connsiteY4" fmla="*/ 0 h 179232"/>
                <a:gd name="connsiteX0" fmla="*/ 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0 w 3987800"/>
                <a:gd name="connsiteY4" fmla="*/ 0 h 17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7800" h="179232">
                  <a:moveTo>
                    <a:pt x="0" y="0"/>
                  </a:moveTo>
                  <a:lnTo>
                    <a:pt x="3987800" y="0"/>
                  </a:lnTo>
                  <a:lnTo>
                    <a:pt x="3835400" y="179231"/>
                  </a:lnTo>
                  <a:lnTo>
                    <a:pt x="0" y="179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0" y="0"/>
            <a:ext cx="9144000" cy="38155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SIO_Title_Logo.png" descr="/Users/kellylovelace/Desktop/DOE_PPT_Templates/ISIO/ISIO_graphics/ISIO_Title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57208" y="361826"/>
            <a:ext cx="3081042" cy="63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04800" y="5676901"/>
            <a:ext cx="8534400" cy="838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304800" y="4343400"/>
            <a:ext cx="8534399" cy="1232617"/>
          </a:xfrm>
          <a:prstGeom prst="rect">
            <a:avLst/>
          </a:prstGeom>
        </p:spPr>
        <p:txBody>
          <a:bodyPr lIns="0" tIns="0" rIns="0" bIns="0" rtlCol="0" anchor="b">
            <a:normAutofit/>
          </a:bodyPr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371600"/>
            <a:ext cx="9144000" cy="1828800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 userDrawn="1"/>
        </p:nvSpPr>
        <p:spPr>
          <a:xfrm>
            <a:off x="304799" y="3403730"/>
            <a:ext cx="8534400" cy="246221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 charset="-128"/>
                <a:cs typeface="Arial"/>
              </a:rPr>
              <a:t>Service. Accountability. Better Government.</a:t>
            </a:r>
          </a:p>
        </p:txBody>
      </p:sp>
    </p:spTree>
    <p:extLst>
      <p:ext uri="{BB962C8B-B14F-4D97-AF65-F5344CB8AC3E}">
        <p14:creationId xmlns:p14="http://schemas.microsoft.com/office/powerpoint/2010/main" xmlns="" val="3453410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 userDrawn="1"/>
        </p:nvGrpSpPr>
        <p:grpSpPr>
          <a:xfrm>
            <a:off x="0" y="3867026"/>
            <a:ext cx="9144000" cy="146304"/>
            <a:chOff x="-15240" y="3965448"/>
            <a:chExt cx="9159240" cy="146304"/>
          </a:xfrm>
        </p:grpSpPr>
        <p:sp>
          <p:nvSpPr>
            <p:cNvPr id="8" name="Freeform 7"/>
            <p:cNvSpPr/>
            <p:nvPr userDrawn="1"/>
          </p:nvSpPr>
          <p:spPr>
            <a:xfrm>
              <a:off x="-15240" y="3965449"/>
              <a:ext cx="6766560" cy="146303"/>
            </a:xfrm>
            <a:custGeom>
              <a:avLst/>
              <a:gdLst>
                <a:gd name="connsiteX0" fmla="*/ 0 w 7010400"/>
                <a:gd name="connsiteY0" fmla="*/ 0 h 179231"/>
                <a:gd name="connsiteX1" fmla="*/ 7010400 w 7010400"/>
                <a:gd name="connsiteY1" fmla="*/ 0 h 179231"/>
                <a:gd name="connsiteX2" fmla="*/ 7010400 w 7010400"/>
                <a:gd name="connsiteY2" fmla="*/ 179231 h 179231"/>
                <a:gd name="connsiteX3" fmla="*/ 0 w 7010400"/>
                <a:gd name="connsiteY3" fmla="*/ 179231 h 179231"/>
                <a:gd name="connsiteX4" fmla="*/ 0 w 70104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70104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8580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9342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4191000 w 11277600"/>
                <a:gd name="connsiteY3" fmla="*/ 179231 h 179231"/>
                <a:gd name="connsiteX4" fmla="*/ 0 w 11277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0 w 11277600"/>
                <a:gd name="connsiteY4" fmla="*/ 0 h 179231"/>
                <a:gd name="connsiteX0" fmla="*/ 12700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127000 w 11277600"/>
                <a:gd name="connsiteY4" fmla="*/ 0 h 179231"/>
                <a:gd name="connsiteX0" fmla="*/ 0 w 11150600"/>
                <a:gd name="connsiteY0" fmla="*/ 0 h 179231"/>
                <a:gd name="connsiteX1" fmla="*/ 11150600 w 11150600"/>
                <a:gd name="connsiteY1" fmla="*/ 0 h 179231"/>
                <a:gd name="connsiteX2" fmla="*/ 10998200 w 11150600"/>
                <a:gd name="connsiteY2" fmla="*/ 179231 h 179231"/>
                <a:gd name="connsiteX3" fmla="*/ 0 w 11150600"/>
                <a:gd name="connsiteY3" fmla="*/ 179231 h 179231"/>
                <a:gd name="connsiteX4" fmla="*/ 0 w 11150600"/>
                <a:gd name="connsiteY4" fmla="*/ 0 h 179231"/>
                <a:gd name="connsiteX0" fmla="*/ 12700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127000 w 11277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0 w 11277600"/>
                <a:gd name="connsiteY4" fmla="*/ 0 h 17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7600" h="179231">
                  <a:moveTo>
                    <a:pt x="0" y="0"/>
                  </a:moveTo>
                  <a:lnTo>
                    <a:pt x="11277600" y="0"/>
                  </a:lnTo>
                  <a:lnTo>
                    <a:pt x="11125200" y="179231"/>
                  </a:lnTo>
                  <a:lnTo>
                    <a:pt x="0" y="179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>
            <a:xfrm rot="10800000">
              <a:off x="6751320" y="3965448"/>
              <a:ext cx="2392680" cy="146304"/>
            </a:xfrm>
            <a:custGeom>
              <a:avLst/>
              <a:gdLst>
                <a:gd name="connsiteX0" fmla="*/ 0 w 7010400"/>
                <a:gd name="connsiteY0" fmla="*/ 0 h 179231"/>
                <a:gd name="connsiteX1" fmla="*/ 7010400 w 7010400"/>
                <a:gd name="connsiteY1" fmla="*/ 0 h 179231"/>
                <a:gd name="connsiteX2" fmla="*/ 7010400 w 7010400"/>
                <a:gd name="connsiteY2" fmla="*/ 179231 h 179231"/>
                <a:gd name="connsiteX3" fmla="*/ 0 w 7010400"/>
                <a:gd name="connsiteY3" fmla="*/ 179231 h 179231"/>
                <a:gd name="connsiteX4" fmla="*/ 0 w 70104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70104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8580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9342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2"/>
                <a:gd name="connsiteX1" fmla="*/ 7086600 w 7086600"/>
                <a:gd name="connsiteY1" fmla="*/ 0 h 179232"/>
                <a:gd name="connsiteX2" fmla="*/ 6934200 w 7086600"/>
                <a:gd name="connsiteY2" fmla="*/ 179231 h 179232"/>
                <a:gd name="connsiteX3" fmla="*/ 1676400 w 7086600"/>
                <a:gd name="connsiteY3" fmla="*/ 179232 h 179232"/>
                <a:gd name="connsiteX4" fmla="*/ 0 w 7086600"/>
                <a:gd name="connsiteY4" fmla="*/ 0 h 179232"/>
                <a:gd name="connsiteX0" fmla="*/ 0 w 5410200"/>
                <a:gd name="connsiteY0" fmla="*/ 0 h 179232"/>
                <a:gd name="connsiteX1" fmla="*/ 5410200 w 5410200"/>
                <a:gd name="connsiteY1" fmla="*/ 0 h 179232"/>
                <a:gd name="connsiteX2" fmla="*/ 5257800 w 5410200"/>
                <a:gd name="connsiteY2" fmla="*/ 179231 h 179232"/>
                <a:gd name="connsiteX3" fmla="*/ 0 w 5410200"/>
                <a:gd name="connsiteY3" fmla="*/ 179232 h 179232"/>
                <a:gd name="connsiteX4" fmla="*/ 0 w 5410200"/>
                <a:gd name="connsiteY4" fmla="*/ 0 h 179232"/>
                <a:gd name="connsiteX0" fmla="*/ 0 w 5410200"/>
                <a:gd name="connsiteY0" fmla="*/ 0 h 179232"/>
                <a:gd name="connsiteX1" fmla="*/ 5410200 w 5410200"/>
                <a:gd name="connsiteY1" fmla="*/ 0 h 179232"/>
                <a:gd name="connsiteX2" fmla="*/ 5257800 w 5410200"/>
                <a:gd name="connsiteY2" fmla="*/ 179231 h 179232"/>
                <a:gd name="connsiteX3" fmla="*/ 1371600 w 5410200"/>
                <a:gd name="connsiteY3" fmla="*/ 179232 h 179232"/>
                <a:gd name="connsiteX4" fmla="*/ 0 w 5410200"/>
                <a:gd name="connsiteY4" fmla="*/ 0 h 179232"/>
                <a:gd name="connsiteX0" fmla="*/ 0 w 4038600"/>
                <a:gd name="connsiteY0" fmla="*/ 0 h 179232"/>
                <a:gd name="connsiteX1" fmla="*/ 4038600 w 4038600"/>
                <a:gd name="connsiteY1" fmla="*/ 0 h 179232"/>
                <a:gd name="connsiteX2" fmla="*/ 3886200 w 4038600"/>
                <a:gd name="connsiteY2" fmla="*/ 179231 h 179232"/>
                <a:gd name="connsiteX3" fmla="*/ 0 w 4038600"/>
                <a:gd name="connsiteY3" fmla="*/ 179232 h 179232"/>
                <a:gd name="connsiteX4" fmla="*/ 0 w 4038600"/>
                <a:gd name="connsiteY4" fmla="*/ 0 h 179232"/>
                <a:gd name="connsiteX0" fmla="*/ 0 w 4038600"/>
                <a:gd name="connsiteY0" fmla="*/ 0 h 179232"/>
                <a:gd name="connsiteX1" fmla="*/ 4038600 w 4038600"/>
                <a:gd name="connsiteY1" fmla="*/ 0 h 179232"/>
                <a:gd name="connsiteX2" fmla="*/ 3886200 w 4038600"/>
                <a:gd name="connsiteY2" fmla="*/ 179231 h 179232"/>
                <a:gd name="connsiteX3" fmla="*/ 1143000 w 4038600"/>
                <a:gd name="connsiteY3" fmla="*/ 179232 h 179232"/>
                <a:gd name="connsiteX4" fmla="*/ 0 w 4038600"/>
                <a:gd name="connsiteY4" fmla="*/ 0 h 179232"/>
                <a:gd name="connsiteX0" fmla="*/ 685800 w 2895600"/>
                <a:gd name="connsiteY0" fmla="*/ 0 h 179232"/>
                <a:gd name="connsiteX1" fmla="*/ 2895600 w 2895600"/>
                <a:gd name="connsiteY1" fmla="*/ 0 h 179232"/>
                <a:gd name="connsiteX2" fmla="*/ 2743200 w 2895600"/>
                <a:gd name="connsiteY2" fmla="*/ 179231 h 179232"/>
                <a:gd name="connsiteX3" fmla="*/ 0 w 2895600"/>
                <a:gd name="connsiteY3" fmla="*/ 179232 h 179232"/>
                <a:gd name="connsiteX4" fmla="*/ 685800 w 2895600"/>
                <a:gd name="connsiteY4" fmla="*/ 0 h 179232"/>
                <a:gd name="connsiteX0" fmla="*/ 0 w 2209800"/>
                <a:gd name="connsiteY0" fmla="*/ 0 h 179232"/>
                <a:gd name="connsiteX1" fmla="*/ 2209800 w 2209800"/>
                <a:gd name="connsiteY1" fmla="*/ 0 h 179232"/>
                <a:gd name="connsiteX2" fmla="*/ 2057400 w 2209800"/>
                <a:gd name="connsiteY2" fmla="*/ 179231 h 179232"/>
                <a:gd name="connsiteX3" fmla="*/ 152400 w 2209800"/>
                <a:gd name="connsiteY3" fmla="*/ 179232 h 179232"/>
                <a:gd name="connsiteX4" fmla="*/ 0 w 2209800"/>
                <a:gd name="connsiteY4" fmla="*/ 0 h 179232"/>
                <a:gd name="connsiteX0" fmla="*/ 0 w 2057400"/>
                <a:gd name="connsiteY0" fmla="*/ 0 h 179232"/>
                <a:gd name="connsiteX1" fmla="*/ 2057400 w 2057400"/>
                <a:gd name="connsiteY1" fmla="*/ 0 h 179232"/>
                <a:gd name="connsiteX2" fmla="*/ 1905000 w 2057400"/>
                <a:gd name="connsiteY2" fmla="*/ 179231 h 179232"/>
                <a:gd name="connsiteX3" fmla="*/ 0 w 2057400"/>
                <a:gd name="connsiteY3" fmla="*/ 179232 h 179232"/>
                <a:gd name="connsiteX4" fmla="*/ 0 w 2057400"/>
                <a:gd name="connsiteY4" fmla="*/ 0 h 179232"/>
                <a:gd name="connsiteX0" fmla="*/ 193040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1930400 w 3987800"/>
                <a:gd name="connsiteY4" fmla="*/ 0 h 179232"/>
                <a:gd name="connsiteX0" fmla="*/ 2540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25400 w 39878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1016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762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508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25400 w 3962400"/>
                <a:gd name="connsiteY3" fmla="*/ 179232 h 179232"/>
                <a:gd name="connsiteX4" fmla="*/ 0 w 3962400"/>
                <a:gd name="connsiteY4" fmla="*/ 0 h 179232"/>
                <a:gd name="connsiteX0" fmla="*/ 76200 w 3937000"/>
                <a:gd name="connsiteY0" fmla="*/ 0 h 179232"/>
                <a:gd name="connsiteX1" fmla="*/ 3937000 w 3937000"/>
                <a:gd name="connsiteY1" fmla="*/ 0 h 179232"/>
                <a:gd name="connsiteX2" fmla="*/ 3784600 w 3937000"/>
                <a:gd name="connsiteY2" fmla="*/ 179231 h 179232"/>
                <a:gd name="connsiteX3" fmla="*/ 0 w 3937000"/>
                <a:gd name="connsiteY3" fmla="*/ 179232 h 179232"/>
                <a:gd name="connsiteX4" fmla="*/ 76200 w 3937000"/>
                <a:gd name="connsiteY4" fmla="*/ 0 h 179232"/>
                <a:gd name="connsiteX0" fmla="*/ 0 w 3860800"/>
                <a:gd name="connsiteY0" fmla="*/ 0 h 179232"/>
                <a:gd name="connsiteX1" fmla="*/ 3860800 w 3860800"/>
                <a:gd name="connsiteY1" fmla="*/ 0 h 179232"/>
                <a:gd name="connsiteX2" fmla="*/ 3708400 w 3860800"/>
                <a:gd name="connsiteY2" fmla="*/ 179231 h 179232"/>
                <a:gd name="connsiteX3" fmla="*/ 0 w 3860800"/>
                <a:gd name="connsiteY3" fmla="*/ 179232 h 179232"/>
                <a:gd name="connsiteX4" fmla="*/ 0 w 3860800"/>
                <a:gd name="connsiteY4" fmla="*/ 0 h 179232"/>
                <a:gd name="connsiteX0" fmla="*/ 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127000 w 3987800"/>
                <a:gd name="connsiteY3" fmla="*/ 179232 h 179232"/>
                <a:gd name="connsiteX4" fmla="*/ 0 w 3987800"/>
                <a:gd name="connsiteY4" fmla="*/ 0 h 179232"/>
                <a:gd name="connsiteX0" fmla="*/ 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0 w 3987800"/>
                <a:gd name="connsiteY4" fmla="*/ 0 h 17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7800" h="179232">
                  <a:moveTo>
                    <a:pt x="0" y="0"/>
                  </a:moveTo>
                  <a:lnTo>
                    <a:pt x="3987800" y="0"/>
                  </a:lnTo>
                  <a:lnTo>
                    <a:pt x="3835400" y="179231"/>
                  </a:lnTo>
                  <a:lnTo>
                    <a:pt x="0" y="179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0" y="0"/>
            <a:ext cx="9144000" cy="38155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SIO_Title_Logo.png" descr="/Users/kellylovelace/Desktop/DOE_PPT_Templates/ISIO/ISIO_graphics/ISIO_Title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57208" y="361826"/>
            <a:ext cx="3081042" cy="63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04800" y="5676901"/>
            <a:ext cx="8534400" cy="838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304800" y="4343400"/>
            <a:ext cx="8534399" cy="1232617"/>
          </a:xfrm>
          <a:prstGeom prst="rect">
            <a:avLst/>
          </a:prstGeom>
        </p:spPr>
        <p:txBody>
          <a:bodyPr lIns="0" tIns="0" rIns="0" bIns="0" rtlCol="0" anchor="b">
            <a:normAutofit/>
          </a:bodyPr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371600"/>
            <a:ext cx="9144000" cy="1828800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 userDrawn="1"/>
        </p:nvSpPr>
        <p:spPr>
          <a:xfrm>
            <a:off x="304799" y="3403730"/>
            <a:ext cx="8534400" cy="246221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 charset="-128"/>
                <a:cs typeface="Arial"/>
              </a:rPr>
              <a:t>Service. Accountability. Better Government.</a:t>
            </a:r>
          </a:p>
        </p:txBody>
      </p:sp>
    </p:spTree>
    <p:extLst>
      <p:ext uri="{BB962C8B-B14F-4D97-AF65-F5344CB8AC3E}">
        <p14:creationId xmlns:p14="http://schemas.microsoft.com/office/powerpoint/2010/main" xmlns="" val="3136834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 and Heavy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1118315"/>
            <a:ext cx="9144000" cy="146304"/>
            <a:chOff x="-15240" y="3965448"/>
            <a:chExt cx="9159240" cy="146304"/>
          </a:xfrm>
        </p:grpSpPr>
        <p:sp>
          <p:nvSpPr>
            <p:cNvPr id="17" name="Freeform 16"/>
            <p:cNvSpPr/>
            <p:nvPr userDrawn="1"/>
          </p:nvSpPr>
          <p:spPr>
            <a:xfrm>
              <a:off x="-15240" y="3965449"/>
              <a:ext cx="6766560" cy="146303"/>
            </a:xfrm>
            <a:custGeom>
              <a:avLst/>
              <a:gdLst>
                <a:gd name="connsiteX0" fmla="*/ 0 w 7010400"/>
                <a:gd name="connsiteY0" fmla="*/ 0 h 179231"/>
                <a:gd name="connsiteX1" fmla="*/ 7010400 w 7010400"/>
                <a:gd name="connsiteY1" fmla="*/ 0 h 179231"/>
                <a:gd name="connsiteX2" fmla="*/ 7010400 w 7010400"/>
                <a:gd name="connsiteY2" fmla="*/ 179231 h 179231"/>
                <a:gd name="connsiteX3" fmla="*/ 0 w 7010400"/>
                <a:gd name="connsiteY3" fmla="*/ 179231 h 179231"/>
                <a:gd name="connsiteX4" fmla="*/ 0 w 70104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70104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8580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9342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4191000 w 11277600"/>
                <a:gd name="connsiteY3" fmla="*/ 179231 h 179231"/>
                <a:gd name="connsiteX4" fmla="*/ 0 w 11277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0 w 11277600"/>
                <a:gd name="connsiteY4" fmla="*/ 0 h 179231"/>
                <a:gd name="connsiteX0" fmla="*/ 12700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127000 w 11277600"/>
                <a:gd name="connsiteY4" fmla="*/ 0 h 179231"/>
                <a:gd name="connsiteX0" fmla="*/ 0 w 11150600"/>
                <a:gd name="connsiteY0" fmla="*/ 0 h 179231"/>
                <a:gd name="connsiteX1" fmla="*/ 11150600 w 11150600"/>
                <a:gd name="connsiteY1" fmla="*/ 0 h 179231"/>
                <a:gd name="connsiteX2" fmla="*/ 10998200 w 11150600"/>
                <a:gd name="connsiteY2" fmla="*/ 179231 h 179231"/>
                <a:gd name="connsiteX3" fmla="*/ 0 w 11150600"/>
                <a:gd name="connsiteY3" fmla="*/ 179231 h 179231"/>
                <a:gd name="connsiteX4" fmla="*/ 0 w 11150600"/>
                <a:gd name="connsiteY4" fmla="*/ 0 h 179231"/>
                <a:gd name="connsiteX0" fmla="*/ 12700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127000 w 11277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0 w 11277600"/>
                <a:gd name="connsiteY4" fmla="*/ 0 h 17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7600" h="179231">
                  <a:moveTo>
                    <a:pt x="0" y="0"/>
                  </a:moveTo>
                  <a:lnTo>
                    <a:pt x="11277600" y="0"/>
                  </a:lnTo>
                  <a:lnTo>
                    <a:pt x="11125200" y="179231"/>
                  </a:lnTo>
                  <a:lnTo>
                    <a:pt x="0" y="179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rot="10800000">
              <a:off x="6751320" y="3965448"/>
              <a:ext cx="2392680" cy="146304"/>
            </a:xfrm>
            <a:custGeom>
              <a:avLst/>
              <a:gdLst>
                <a:gd name="connsiteX0" fmla="*/ 0 w 7010400"/>
                <a:gd name="connsiteY0" fmla="*/ 0 h 179231"/>
                <a:gd name="connsiteX1" fmla="*/ 7010400 w 7010400"/>
                <a:gd name="connsiteY1" fmla="*/ 0 h 179231"/>
                <a:gd name="connsiteX2" fmla="*/ 7010400 w 7010400"/>
                <a:gd name="connsiteY2" fmla="*/ 179231 h 179231"/>
                <a:gd name="connsiteX3" fmla="*/ 0 w 7010400"/>
                <a:gd name="connsiteY3" fmla="*/ 179231 h 179231"/>
                <a:gd name="connsiteX4" fmla="*/ 0 w 70104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70104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8580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9342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2"/>
                <a:gd name="connsiteX1" fmla="*/ 7086600 w 7086600"/>
                <a:gd name="connsiteY1" fmla="*/ 0 h 179232"/>
                <a:gd name="connsiteX2" fmla="*/ 6934200 w 7086600"/>
                <a:gd name="connsiteY2" fmla="*/ 179231 h 179232"/>
                <a:gd name="connsiteX3" fmla="*/ 1676400 w 7086600"/>
                <a:gd name="connsiteY3" fmla="*/ 179232 h 179232"/>
                <a:gd name="connsiteX4" fmla="*/ 0 w 7086600"/>
                <a:gd name="connsiteY4" fmla="*/ 0 h 179232"/>
                <a:gd name="connsiteX0" fmla="*/ 0 w 5410200"/>
                <a:gd name="connsiteY0" fmla="*/ 0 h 179232"/>
                <a:gd name="connsiteX1" fmla="*/ 5410200 w 5410200"/>
                <a:gd name="connsiteY1" fmla="*/ 0 h 179232"/>
                <a:gd name="connsiteX2" fmla="*/ 5257800 w 5410200"/>
                <a:gd name="connsiteY2" fmla="*/ 179231 h 179232"/>
                <a:gd name="connsiteX3" fmla="*/ 0 w 5410200"/>
                <a:gd name="connsiteY3" fmla="*/ 179232 h 179232"/>
                <a:gd name="connsiteX4" fmla="*/ 0 w 5410200"/>
                <a:gd name="connsiteY4" fmla="*/ 0 h 179232"/>
                <a:gd name="connsiteX0" fmla="*/ 0 w 5410200"/>
                <a:gd name="connsiteY0" fmla="*/ 0 h 179232"/>
                <a:gd name="connsiteX1" fmla="*/ 5410200 w 5410200"/>
                <a:gd name="connsiteY1" fmla="*/ 0 h 179232"/>
                <a:gd name="connsiteX2" fmla="*/ 5257800 w 5410200"/>
                <a:gd name="connsiteY2" fmla="*/ 179231 h 179232"/>
                <a:gd name="connsiteX3" fmla="*/ 1371600 w 5410200"/>
                <a:gd name="connsiteY3" fmla="*/ 179232 h 179232"/>
                <a:gd name="connsiteX4" fmla="*/ 0 w 5410200"/>
                <a:gd name="connsiteY4" fmla="*/ 0 h 179232"/>
                <a:gd name="connsiteX0" fmla="*/ 0 w 4038600"/>
                <a:gd name="connsiteY0" fmla="*/ 0 h 179232"/>
                <a:gd name="connsiteX1" fmla="*/ 4038600 w 4038600"/>
                <a:gd name="connsiteY1" fmla="*/ 0 h 179232"/>
                <a:gd name="connsiteX2" fmla="*/ 3886200 w 4038600"/>
                <a:gd name="connsiteY2" fmla="*/ 179231 h 179232"/>
                <a:gd name="connsiteX3" fmla="*/ 0 w 4038600"/>
                <a:gd name="connsiteY3" fmla="*/ 179232 h 179232"/>
                <a:gd name="connsiteX4" fmla="*/ 0 w 4038600"/>
                <a:gd name="connsiteY4" fmla="*/ 0 h 179232"/>
                <a:gd name="connsiteX0" fmla="*/ 0 w 4038600"/>
                <a:gd name="connsiteY0" fmla="*/ 0 h 179232"/>
                <a:gd name="connsiteX1" fmla="*/ 4038600 w 4038600"/>
                <a:gd name="connsiteY1" fmla="*/ 0 h 179232"/>
                <a:gd name="connsiteX2" fmla="*/ 3886200 w 4038600"/>
                <a:gd name="connsiteY2" fmla="*/ 179231 h 179232"/>
                <a:gd name="connsiteX3" fmla="*/ 1143000 w 4038600"/>
                <a:gd name="connsiteY3" fmla="*/ 179232 h 179232"/>
                <a:gd name="connsiteX4" fmla="*/ 0 w 4038600"/>
                <a:gd name="connsiteY4" fmla="*/ 0 h 179232"/>
                <a:gd name="connsiteX0" fmla="*/ 685800 w 2895600"/>
                <a:gd name="connsiteY0" fmla="*/ 0 h 179232"/>
                <a:gd name="connsiteX1" fmla="*/ 2895600 w 2895600"/>
                <a:gd name="connsiteY1" fmla="*/ 0 h 179232"/>
                <a:gd name="connsiteX2" fmla="*/ 2743200 w 2895600"/>
                <a:gd name="connsiteY2" fmla="*/ 179231 h 179232"/>
                <a:gd name="connsiteX3" fmla="*/ 0 w 2895600"/>
                <a:gd name="connsiteY3" fmla="*/ 179232 h 179232"/>
                <a:gd name="connsiteX4" fmla="*/ 685800 w 2895600"/>
                <a:gd name="connsiteY4" fmla="*/ 0 h 179232"/>
                <a:gd name="connsiteX0" fmla="*/ 0 w 2209800"/>
                <a:gd name="connsiteY0" fmla="*/ 0 h 179232"/>
                <a:gd name="connsiteX1" fmla="*/ 2209800 w 2209800"/>
                <a:gd name="connsiteY1" fmla="*/ 0 h 179232"/>
                <a:gd name="connsiteX2" fmla="*/ 2057400 w 2209800"/>
                <a:gd name="connsiteY2" fmla="*/ 179231 h 179232"/>
                <a:gd name="connsiteX3" fmla="*/ 152400 w 2209800"/>
                <a:gd name="connsiteY3" fmla="*/ 179232 h 179232"/>
                <a:gd name="connsiteX4" fmla="*/ 0 w 2209800"/>
                <a:gd name="connsiteY4" fmla="*/ 0 h 179232"/>
                <a:gd name="connsiteX0" fmla="*/ 0 w 2057400"/>
                <a:gd name="connsiteY0" fmla="*/ 0 h 179232"/>
                <a:gd name="connsiteX1" fmla="*/ 2057400 w 2057400"/>
                <a:gd name="connsiteY1" fmla="*/ 0 h 179232"/>
                <a:gd name="connsiteX2" fmla="*/ 1905000 w 2057400"/>
                <a:gd name="connsiteY2" fmla="*/ 179231 h 179232"/>
                <a:gd name="connsiteX3" fmla="*/ 0 w 2057400"/>
                <a:gd name="connsiteY3" fmla="*/ 179232 h 179232"/>
                <a:gd name="connsiteX4" fmla="*/ 0 w 2057400"/>
                <a:gd name="connsiteY4" fmla="*/ 0 h 179232"/>
                <a:gd name="connsiteX0" fmla="*/ 193040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1930400 w 3987800"/>
                <a:gd name="connsiteY4" fmla="*/ 0 h 179232"/>
                <a:gd name="connsiteX0" fmla="*/ 2540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25400 w 39878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1016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762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508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25400 w 3962400"/>
                <a:gd name="connsiteY3" fmla="*/ 179232 h 179232"/>
                <a:gd name="connsiteX4" fmla="*/ 0 w 3962400"/>
                <a:gd name="connsiteY4" fmla="*/ 0 h 179232"/>
                <a:gd name="connsiteX0" fmla="*/ 76200 w 3937000"/>
                <a:gd name="connsiteY0" fmla="*/ 0 h 179232"/>
                <a:gd name="connsiteX1" fmla="*/ 3937000 w 3937000"/>
                <a:gd name="connsiteY1" fmla="*/ 0 h 179232"/>
                <a:gd name="connsiteX2" fmla="*/ 3784600 w 3937000"/>
                <a:gd name="connsiteY2" fmla="*/ 179231 h 179232"/>
                <a:gd name="connsiteX3" fmla="*/ 0 w 3937000"/>
                <a:gd name="connsiteY3" fmla="*/ 179232 h 179232"/>
                <a:gd name="connsiteX4" fmla="*/ 76200 w 3937000"/>
                <a:gd name="connsiteY4" fmla="*/ 0 h 179232"/>
                <a:gd name="connsiteX0" fmla="*/ 0 w 3860800"/>
                <a:gd name="connsiteY0" fmla="*/ 0 h 179232"/>
                <a:gd name="connsiteX1" fmla="*/ 3860800 w 3860800"/>
                <a:gd name="connsiteY1" fmla="*/ 0 h 179232"/>
                <a:gd name="connsiteX2" fmla="*/ 3708400 w 3860800"/>
                <a:gd name="connsiteY2" fmla="*/ 179231 h 179232"/>
                <a:gd name="connsiteX3" fmla="*/ 0 w 3860800"/>
                <a:gd name="connsiteY3" fmla="*/ 179232 h 179232"/>
                <a:gd name="connsiteX4" fmla="*/ 0 w 3860800"/>
                <a:gd name="connsiteY4" fmla="*/ 0 h 179232"/>
                <a:gd name="connsiteX0" fmla="*/ 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127000 w 3987800"/>
                <a:gd name="connsiteY3" fmla="*/ 179232 h 179232"/>
                <a:gd name="connsiteX4" fmla="*/ 0 w 3987800"/>
                <a:gd name="connsiteY4" fmla="*/ 0 h 179232"/>
                <a:gd name="connsiteX0" fmla="*/ 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0 w 3987800"/>
                <a:gd name="connsiteY4" fmla="*/ 0 h 17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7800" h="179232">
                  <a:moveTo>
                    <a:pt x="0" y="0"/>
                  </a:moveTo>
                  <a:lnTo>
                    <a:pt x="3987800" y="0"/>
                  </a:lnTo>
                  <a:lnTo>
                    <a:pt x="3835400" y="179231"/>
                  </a:lnTo>
                  <a:lnTo>
                    <a:pt x="0" y="179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0" y="-5511"/>
            <a:ext cx="9144000" cy="10723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ISIO_Title_Logo.png" descr="/Users/kellylovelace/Desktop/DOE_PPT_Templates/ISIO/ISIO_graphics/ISIO_Title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7315200" y="242144"/>
            <a:ext cx="1600200" cy="70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04800" y="1600200"/>
            <a:ext cx="8534400" cy="4724400"/>
          </a:xfrm>
          <a:prstGeom prst="rect">
            <a:avLst/>
          </a:prstGeom>
        </p:spPr>
        <p:txBody>
          <a:bodyPr vert="horz" lIns="0" tIns="0" rIns="0" bIns="0"/>
          <a:lstStyle>
            <a:lvl1pPr marL="287338" indent="-287338">
              <a:buClr>
                <a:schemeClr val="accent2"/>
              </a:buClr>
              <a:buFont typeface="Arial Unicode MS"/>
              <a:buChar char="■"/>
              <a:defRPr sz="2400"/>
            </a:lvl1pPr>
            <a:lvl2pPr marL="576263" indent="-288925">
              <a:buClr>
                <a:schemeClr val="accent2"/>
              </a:buClr>
              <a:buFont typeface="Arial Unicode MS"/>
              <a:buChar char="■"/>
              <a:defRPr sz="2000"/>
            </a:lvl2pPr>
            <a:lvl3pPr marL="855663" indent="-279400">
              <a:buClr>
                <a:schemeClr val="accent2"/>
              </a:buClr>
              <a:buFont typeface="Arial Unicode MS"/>
              <a:buChar char="■"/>
              <a:defRPr sz="1800"/>
            </a:lvl3pPr>
            <a:lvl4pPr marL="1143000" indent="-287338">
              <a:buClr>
                <a:schemeClr val="accent2"/>
              </a:buClr>
              <a:buFont typeface="Arial Unicode MS"/>
              <a:buChar char="■"/>
              <a:defRPr sz="1600"/>
            </a:lvl4pPr>
            <a:lvl5pPr marL="1430338" indent="-287338">
              <a:buClr>
                <a:schemeClr val="accent2"/>
              </a:buClr>
              <a:buFont typeface="Arial Unicode MS"/>
              <a:buChar char="■"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Squared Strategies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04800" y="3538538"/>
            <a:ext cx="853440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81000"/>
            <a:ext cx="8534400" cy="29622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200" b="0" cap="none"/>
            </a:lvl1pPr>
          </a:lstStyle>
          <a:p>
            <a:r>
              <a:rPr lang="en-US" dirty="0" smtClean="0"/>
              <a:t>Click to add Presenter Name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04800" y="4876800"/>
            <a:ext cx="8534400" cy="6096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r">
              <a:buNone/>
              <a:defRPr sz="1400" u="sng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email address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04800" y="5486400"/>
            <a:ext cx="8534400" cy="838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spcAft>
                <a:spcPts val="600"/>
              </a:spcAft>
              <a:buNone/>
              <a:defRPr sz="1400" baseline="0">
                <a:solidFill>
                  <a:srgbClr val="A6A6A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Phone Number, Meeting Name, Date, etc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" y="3733800"/>
            <a:ext cx="8534400" cy="990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6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Job Title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Squared Strategies</a:t>
            </a:r>
            <a:endParaRPr lang="en-US" dirty="0"/>
          </a:p>
        </p:txBody>
      </p:sp>
      <p:pic>
        <p:nvPicPr>
          <p:cNvPr id="18" name="Picture 17" descr="M2_Logo_Horizont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4801" y="381000"/>
            <a:ext cx="3087201" cy="640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04800" y="3538538"/>
            <a:ext cx="853440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81000"/>
            <a:ext cx="8534400" cy="29622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200" b="0" cap="none"/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04800" y="4572000"/>
            <a:ext cx="8534400" cy="9144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r">
              <a:buNone/>
              <a:defRPr sz="1400" u="sng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email address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04800" y="5486400"/>
            <a:ext cx="8534400" cy="990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spcAft>
                <a:spcPts val="600"/>
              </a:spcAft>
              <a:buNone/>
              <a:defRPr sz="1400" baseline="0">
                <a:solidFill>
                  <a:srgbClr val="A6A6A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Phone Number, Meeting Name, Date, etc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304800" y="4343400"/>
            <a:ext cx="8534400" cy="2286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>
              <a:spcAft>
                <a:spcPts val="600"/>
              </a:spcAft>
              <a:buNone/>
              <a:defRPr sz="1400" baseline="0">
                <a:solidFill>
                  <a:srgbClr val="A6A6A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Job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304800" y="3886200"/>
            <a:ext cx="8534400" cy="381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r">
              <a:spcAft>
                <a:spcPts val="600"/>
              </a:spcAft>
              <a:buNone/>
              <a:defRPr sz="18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Presenter Name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Squared Strategies</a:t>
            </a:r>
            <a:endParaRPr lang="en-US" dirty="0"/>
          </a:p>
        </p:txBody>
      </p:sp>
      <p:pic>
        <p:nvPicPr>
          <p:cNvPr id="17" name="Picture 16" descr="M2_Logo_Horizont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4801" y="381000"/>
            <a:ext cx="3087201" cy="640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04800" y="3538538"/>
            <a:ext cx="853440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81000"/>
            <a:ext cx="8534400" cy="29622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200" b="0" cap="none"/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" y="3733800"/>
            <a:ext cx="8534400" cy="2362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6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Section Subtitle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Squared Strategies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ark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27918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304800" y="3538538"/>
            <a:ext cx="853440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81000"/>
            <a:ext cx="8534400" cy="29622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42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" y="3733800"/>
            <a:ext cx="8534400" cy="2362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6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Section Subtitle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Squared Strategies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0" y="3867026"/>
            <a:ext cx="9144001" cy="146304"/>
            <a:chOff x="-15240" y="3965448"/>
            <a:chExt cx="9159240" cy="146304"/>
          </a:xfrm>
        </p:grpSpPr>
        <p:sp>
          <p:nvSpPr>
            <p:cNvPr id="8" name="Freeform 7"/>
            <p:cNvSpPr/>
            <p:nvPr userDrawn="1"/>
          </p:nvSpPr>
          <p:spPr>
            <a:xfrm>
              <a:off x="-15240" y="3965449"/>
              <a:ext cx="6766559" cy="146303"/>
            </a:xfrm>
            <a:custGeom>
              <a:avLst/>
              <a:gdLst>
                <a:gd name="connsiteX0" fmla="*/ 0 w 7010400"/>
                <a:gd name="connsiteY0" fmla="*/ 0 h 179231"/>
                <a:gd name="connsiteX1" fmla="*/ 7010400 w 7010400"/>
                <a:gd name="connsiteY1" fmla="*/ 0 h 179231"/>
                <a:gd name="connsiteX2" fmla="*/ 7010400 w 7010400"/>
                <a:gd name="connsiteY2" fmla="*/ 179231 h 179231"/>
                <a:gd name="connsiteX3" fmla="*/ 0 w 7010400"/>
                <a:gd name="connsiteY3" fmla="*/ 179231 h 179231"/>
                <a:gd name="connsiteX4" fmla="*/ 0 w 70104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70104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8580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9342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4191000 w 11277600"/>
                <a:gd name="connsiteY3" fmla="*/ 179231 h 179231"/>
                <a:gd name="connsiteX4" fmla="*/ 0 w 11277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0 w 11277600"/>
                <a:gd name="connsiteY4" fmla="*/ 0 h 179231"/>
                <a:gd name="connsiteX0" fmla="*/ 12700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127000 w 11277600"/>
                <a:gd name="connsiteY4" fmla="*/ 0 h 179231"/>
                <a:gd name="connsiteX0" fmla="*/ 0 w 11150600"/>
                <a:gd name="connsiteY0" fmla="*/ 0 h 179231"/>
                <a:gd name="connsiteX1" fmla="*/ 11150600 w 11150600"/>
                <a:gd name="connsiteY1" fmla="*/ 0 h 179231"/>
                <a:gd name="connsiteX2" fmla="*/ 10998200 w 11150600"/>
                <a:gd name="connsiteY2" fmla="*/ 179231 h 179231"/>
                <a:gd name="connsiteX3" fmla="*/ 0 w 11150600"/>
                <a:gd name="connsiteY3" fmla="*/ 179231 h 179231"/>
                <a:gd name="connsiteX4" fmla="*/ 0 w 11150600"/>
                <a:gd name="connsiteY4" fmla="*/ 0 h 179231"/>
                <a:gd name="connsiteX0" fmla="*/ 12700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127000 w 11277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0 w 11277600"/>
                <a:gd name="connsiteY4" fmla="*/ 0 h 17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7600" h="179231">
                  <a:moveTo>
                    <a:pt x="0" y="0"/>
                  </a:moveTo>
                  <a:lnTo>
                    <a:pt x="11277600" y="0"/>
                  </a:lnTo>
                  <a:lnTo>
                    <a:pt x="11125200" y="179231"/>
                  </a:lnTo>
                  <a:lnTo>
                    <a:pt x="0" y="179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>
            <a:xfrm rot="10800000">
              <a:off x="6751320" y="3965448"/>
              <a:ext cx="2392680" cy="146304"/>
            </a:xfrm>
            <a:custGeom>
              <a:avLst/>
              <a:gdLst>
                <a:gd name="connsiteX0" fmla="*/ 0 w 7010400"/>
                <a:gd name="connsiteY0" fmla="*/ 0 h 179231"/>
                <a:gd name="connsiteX1" fmla="*/ 7010400 w 7010400"/>
                <a:gd name="connsiteY1" fmla="*/ 0 h 179231"/>
                <a:gd name="connsiteX2" fmla="*/ 7010400 w 7010400"/>
                <a:gd name="connsiteY2" fmla="*/ 179231 h 179231"/>
                <a:gd name="connsiteX3" fmla="*/ 0 w 7010400"/>
                <a:gd name="connsiteY3" fmla="*/ 179231 h 179231"/>
                <a:gd name="connsiteX4" fmla="*/ 0 w 70104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70104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8580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9342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2"/>
                <a:gd name="connsiteX1" fmla="*/ 7086600 w 7086600"/>
                <a:gd name="connsiteY1" fmla="*/ 0 h 179232"/>
                <a:gd name="connsiteX2" fmla="*/ 6934200 w 7086600"/>
                <a:gd name="connsiteY2" fmla="*/ 179231 h 179232"/>
                <a:gd name="connsiteX3" fmla="*/ 1676400 w 7086600"/>
                <a:gd name="connsiteY3" fmla="*/ 179232 h 179232"/>
                <a:gd name="connsiteX4" fmla="*/ 0 w 7086600"/>
                <a:gd name="connsiteY4" fmla="*/ 0 h 179232"/>
                <a:gd name="connsiteX0" fmla="*/ 0 w 5410200"/>
                <a:gd name="connsiteY0" fmla="*/ 0 h 179232"/>
                <a:gd name="connsiteX1" fmla="*/ 5410200 w 5410200"/>
                <a:gd name="connsiteY1" fmla="*/ 0 h 179232"/>
                <a:gd name="connsiteX2" fmla="*/ 5257800 w 5410200"/>
                <a:gd name="connsiteY2" fmla="*/ 179231 h 179232"/>
                <a:gd name="connsiteX3" fmla="*/ 0 w 5410200"/>
                <a:gd name="connsiteY3" fmla="*/ 179232 h 179232"/>
                <a:gd name="connsiteX4" fmla="*/ 0 w 5410200"/>
                <a:gd name="connsiteY4" fmla="*/ 0 h 179232"/>
                <a:gd name="connsiteX0" fmla="*/ 0 w 5410200"/>
                <a:gd name="connsiteY0" fmla="*/ 0 h 179232"/>
                <a:gd name="connsiteX1" fmla="*/ 5410200 w 5410200"/>
                <a:gd name="connsiteY1" fmla="*/ 0 h 179232"/>
                <a:gd name="connsiteX2" fmla="*/ 5257800 w 5410200"/>
                <a:gd name="connsiteY2" fmla="*/ 179231 h 179232"/>
                <a:gd name="connsiteX3" fmla="*/ 1371600 w 5410200"/>
                <a:gd name="connsiteY3" fmla="*/ 179232 h 179232"/>
                <a:gd name="connsiteX4" fmla="*/ 0 w 5410200"/>
                <a:gd name="connsiteY4" fmla="*/ 0 h 179232"/>
                <a:gd name="connsiteX0" fmla="*/ 0 w 4038600"/>
                <a:gd name="connsiteY0" fmla="*/ 0 h 179232"/>
                <a:gd name="connsiteX1" fmla="*/ 4038600 w 4038600"/>
                <a:gd name="connsiteY1" fmla="*/ 0 h 179232"/>
                <a:gd name="connsiteX2" fmla="*/ 3886200 w 4038600"/>
                <a:gd name="connsiteY2" fmla="*/ 179231 h 179232"/>
                <a:gd name="connsiteX3" fmla="*/ 0 w 4038600"/>
                <a:gd name="connsiteY3" fmla="*/ 179232 h 179232"/>
                <a:gd name="connsiteX4" fmla="*/ 0 w 4038600"/>
                <a:gd name="connsiteY4" fmla="*/ 0 h 179232"/>
                <a:gd name="connsiteX0" fmla="*/ 0 w 4038600"/>
                <a:gd name="connsiteY0" fmla="*/ 0 h 179232"/>
                <a:gd name="connsiteX1" fmla="*/ 4038600 w 4038600"/>
                <a:gd name="connsiteY1" fmla="*/ 0 h 179232"/>
                <a:gd name="connsiteX2" fmla="*/ 3886200 w 4038600"/>
                <a:gd name="connsiteY2" fmla="*/ 179231 h 179232"/>
                <a:gd name="connsiteX3" fmla="*/ 1143000 w 4038600"/>
                <a:gd name="connsiteY3" fmla="*/ 179232 h 179232"/>
                <a:gd name="connsiteX4" fmla="*/ 0 w 4038600"/>
                <a:gd name="connsiteY4" fmla="*/ 0 h 179232"/>
                <a:gd name="connsiteX0" fmla="*/ 685800 w 2895600"/>
                <a:gd name="connsiteY0" fmla="*/ 0 h 179232"/>
                <a:gd name="connsiteX1" fmla="*/ 2895600 w 2895600"/>
                <a:gd name="connsiteY1" fmla="*/ 0 h 179232"/>
                <a:gd name="connsiteX2" fmla="*/ 2743200 w 2895600"/>
                <a:gd name="connsiteY2" fmla="*/ 179231 h 179232"/>
                <a:gd name="connsiteX3" fmla="*/ 0 w 2895600"/>
                <a:gd name="connsiteY3" fmla="*/ 179232 h 179232"/>
                <a:gd name="connsiteX4" fmla="*/ 685800 w 2895600"/>
                <a:gd name="connsiteY4" fmla="*/ 0 h 179232"/>
                <a:gd name="connsiteX0" fmla="*/ 0 w 2209800"/>
                <a:gd name="connsiteY0" fmla="*/ 0 h 179232"/>
                <a:gd name="connsiteX1" fmla="*/ 2209800 w 2209800"/>
                <a:gd name="connsiteY1" fmla="*/ 0 h 179232"/>
                <a:gd name="connsiteX2" fmla="*/ 2057400 w 2209800"/>
                <a:gd name="connsiteY2" fmla="*/ 179231 h 179232"/>
                <a:gd name="connsiteX3" fmla="*/ 152400 w 2209800"/>
                <a:gd name="connsiteY3" fmla="*/ 179232 h 179232"/>
                <a:gd name="connsiteX4" fmla="*/ 0 w 2209800"/>
                <a:gd name="connsiteY4" fmla="*/ 0 h 179232"/>
                <a:gd name="connsiteX0" fmla="*/ 0 w 2057400"/>
                <a:gd name="connsiteY0" fmla="*/ 0 h 179232"/>
                <a:gd name="connsiteX1" fmla="*/ 2057400 w 2057400"/>
                <a:gd name="connsiteY1" fmla="*/ 0 h 179232"/>
                <a:gd name="connsiteX2" fmla="*/ 1905000 w 2057400"/>
                <a:gd name="connsiteY2" fmla="*/ 179231 h 179232"/>
                <a:gd name="connsiteX3" fmla="*/ 0 w 2057400"/>
                <a:gd name="connsiteY3" fmla="*/ 179232 h 179232"/>
                <a:gd name="connsiteX4" fmla="*/ 0 w 2057400"/>
                <a:gd name="connsiteY4" fmla="*/ 0 h 179232"/>
                <a:gd name="connsiteX0" fmla="*/ 193040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1930400 w 3987800"/>
                <a:gd name="connsiteY4" fmla="*/ 0 h 179232"/>
                <a:gd name="connsiteX0" fmla="*/ 2540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25400 w 39878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1016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762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508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25400 w 3962400"/>
                <a:gd name="connsiteY3" fmla="*/ 179232 h 179232"/>
                <a:gd name="connsiteX4" fmla="*/ 0 w 3962400"/>
                <a:gd name="connsiteY4" fmla="*/ 0 h 179232"/>
                <a:gd name="connsiteX0" fmla="*/ 76200 w 3937000"/>
                <a:gd name="connsiteY0" fmla="*/ 0 h 179232"/>
                <a:gd name="connsiteX1" fmla="*/ 3937000 w 3937000"/>
                <a:gd name="connsiteY1" fmla="*/ 0 h 179232"/>
                <a:gd name="connsiteX2" fmla="*/ 3784600 w 3937000"/>
                <a:gd name="connsiteY2" fmla="*/ 179231 h 179232"/>
                <a:gd name="connsiteX3" fmla="*/ 0 w 3937000"/>
                <a:gd name="connsiteY3" fmla="*/ 179232 h 179232"/>
                <a:gd name="connsiteX4" fmla="*/ 76200 w 3937000"/>
                <a:gd name="connsiteY4" fmla="*/ 0 h 179232"/>
                <a:gd name="connsiteX0" fmla="*/ 0 w 3860800"/>
                <a:gd name="connsiteY0" fmla="*/ 0 h 179232"/>
                <a:gd name="connsiteX1" fmla="*/ 3860800 w 3860800"/>
                <a:gd name="connsiteY1" fmla="*/ 0 h 179232"/>
                <a:gd name="connsiteX2" fmla="*/ 3708400 w 3860800"/>
                <a:gd name="connsiteY2" fmla="*/ 179231 h 179232"/>
                <a:gd name="connsiteX3" fmla="*/ 0 w 3860800"/>
                <a:gd name="connsiteY3" fmla="*/ 179232 h 179232"/>
                <a:gd name="connsiteX4" fmla="*/ 0 w 3860800"/>
                <a:gd name="connsiteY4" fmla="*/ 0 h 179232"/>
                <a:gd name="connsiteX0" fmla="*/ 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127000 w 3987800"/>
                <a:gd name="connsiteY3" fmla="*/ 179232 h 179232"/>
                <a:gd name="connsiteX4" fmla="*/ 0 w 3987800"/>
                <a:gd name="connsiteY4" fmla="*/ 0 h 179232"/>
                <a:gd name="connsiteX0" fmla="*/ 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0 w 3987800"/>
                <a:gd name="connsiteY4" fmla="*/ 0 h 17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7800" h="179232">
                  <a:moveTo>
                    <a:pt x="0" y="0"/>
                  </a:moveTo>
                  <a:lnTo>
                    <a:pt x="3987800" y="0"/>
                  </a:lnTo>
                  <a:lnTo>
                    <a:pt x="3835400" y="179231"/>
                  </a:lnTo>
                  <a:lnTo>
                    <a:pt x="0" y="179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0" y="0"/>
            <a:ext cx="9144000" cy="38155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SIO_Title_Logo.png" descr="/Users/kellylovelace/Desktop/DOE_PPT_Templates/ISIO/ISIO_graphics/ISIO_Title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57208" y="361826"/>
            <a:ext cx="3081042" cy="63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04800" y="5676901"/>
            <a:ext cx="8534400" cy="838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304800" y="4343400"/>
            <a:ext cx="8534399" cy="1232617"/>
          </a:xfrm>
          <a:prstGeom prst="rect">
            <a:avLst/>
          </a:prstGeom>
        </p:spPr>
        <p:txBody>
          <a:bodyPr lIns="0" tIns="0" rIns="0" bIns="0" rtlCol="0" anchor="b">
            <a:normAutofit/>
          </a:bodyPr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8" name="Picture 17" descr="Capitol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371600"/>
            <a:ext cx="9144000" cy="1828800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 userDrawn="1"/>
        </p:nvSpPr>
        <p:spPr>
          <a:xfrm>
            <a:off x="304799" y="3403730"/>
            <a:ext cx="8534400" cy="246221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 charset="-128"/>
                <a:cs typeface="Arial"/>
              </a:rPr>
              <a:t>Service. Accountability. Better Government.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627918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609600"/>
            <a:ext cx="8534400" cy="48768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defRPr sz="42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Bold Statement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Squared Strategies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600200"/>
            <a:ext cx="9144000" cy="304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" y="228600"/>
            <a:ext cx="1066800" cy="212365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3800" b="1" i="1" dirty="0" smtClean="0">
                <a:solidFill>
                  <a:schemeClr val="accent2"/>
                </a:solidFill>
                <a:latin typeface="+mn-lt"/>
                <a:cs typeface="Times New Roman"/>
              </a:rPr>
              <a:t>“</a:t>
            </a:r>
            <a:endParaRPr lang="en-US" sz="13800" b="1" i="1" dirty="0">
              <a:solidFill>
                <a:schemeClr val="accent2"/>
              </a:solidFill>
              <a:latin typeface="+mn-lt"/>
              <a:cs typeface="Times New Roman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467600" y="4505742"/>
            <a:ext cx="1219200" cy="212365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13800" b="1" i="1" dirty="0" smtClean="0">
                <a:solidFill>
                  <a:schemeClr val="accent2"/>
                </a:solidFill>
                <a:latin typeface="+mn-lt"/>
                <a:cs typeface="Times New Roman"/>
              </a:rPr>
              <a:t>”</a:t>
            </a:r>
            <a:endParaRPr lang="en-US" sz="13800" b="1" i="1" dirty="0">
              <a:solidFill>
                <a:schemeClr val="accent2"/>
              </a:solidFill>
              <a:latin typeface="+mn-lt"/>
              <a:cs typeface="Times New Roman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752600" y="838200"/>
            <a:ext cx="7086600" cy="565150"/>
          </a:xfrm>
          <a:prstGeom prst="rect">
            <a:avLst/>
          </a:prstGeom>
        </p:spPr>
        <p:txBody>
          <a:bodyPr lIns="0" rIns="0"/>
          <a:lstStyle>
            <a:lvl1pPr marL="0" indent="0" algn="r">
              <a:buNone/>
              <a:defRPr lang="en-US" sz="1800" b="1" kern="1200" dirty="0" smtClean="0">
                <a:solidFill>
                  <a:schemeClr val="accent1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 lvl="0"/>
            <a:r>
              <a:rPr lang="en-US" dirty="0" smtClean="0"/>
              <a:t>Click to add Byline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600200"/>
            <a:ext cx="8534400" cy="3048000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b="0" i="1">
                <a:solidFill>
                  <a:schemeClr val="bg1"/>
                </a:solidFill>
                <a:latin typeface="Georgia"/>
                <a:cs typeface="Georgia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Quoted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Squared Strategies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One Mai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600200"/>
            <a:ext cx="9144000" cy="304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533401"/>
            <a:ext cx="8534400" cy="86994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en-US" sz="21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600200"/>
            <a:ext cx="8534400" cy="304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One Main Point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Squared Strategies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racket Eq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600200"/>
            <a:ext cx="9144000" cy="304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600200"/>
            <a:ext cx="3429000" cy="3048000"/>
          </a:xfrm>
          <a:prstGeom prst="rect">
            <a:avLst/>
          </a:prstGeom>
        </p:spPr>
        <p:txBody>
          <a:bodyPr lIns="0" rIns="0" anchor="ctr"/>
          <a:lstStyle>
            <a:lvl1pPr marL="0" indent="0" algn="r">
              <a:buNone/>
              <a:defRPr sz="32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114800" y="1600200"/>
            <a:ext cx="2209800" cy="25545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660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/>
              </a:rPr>
              <a:t>{</a:t>
            </a:r>
            <a:endParaRPr lang="en-US" sz="19900" dirty="0">
              <a:solidFill>
                <a:schemeClr val="accent1">
                  <a:lumMod val="75000"/>
                </a:schemeClr>
              </a:solidFill>
              <a:latin typeface="+mn-lt"/>
              <a:cs typeface="Times New Roman"/>
            </a:endParaRP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219700" y="1600200"/>
            <a:ext cx="3619500" cy="3048000"/>
          </a:xfrm>
          <a:prstGeom prst="rect">
            <a:avLst/>
          </a:prstGeom>
        </p:spPr>
        <p:txBody>
          <a:bodyPr lIns="0" rIns="0" anchor="ctr"/>
          <a:lstStyle>
            <a:lvl1pPr marL="0" indent="0" algn="l">
              <a:spcAft>
                <a:spcPts val="3000"/>
              </a:spcAft>
              <a:buNone/>
              <a:defRPr sz="32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up to 3 lines of Text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533401"/>
            <a:ext cx="8534400" cy="86994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en-US" sz="21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Squared Strategies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72000" y="1600200"/>
            <a:ext cx="4572000" cy="2209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rot="10800000">
            <a:off x="0" y="1600201"/>
            <a:ext cx="91440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10800000">
            <a:off x="0" y="3810001"/>
            <a:ext cx="91440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600200"/>
            <a:ext cx="3733800" cy="2211390"/>
          </a:xfrm>
          <a:prstGeom prst="rect">
            <a:avLst/>
          </a:prstGeom>
        </p:spPr>
        <p:txBody>
          <a:bodyPr lIns="0" rIns="0" anchor="ctr"/>
          <a:lstStyle>
            <a:lvl1pPr marL="0" indent="0" algn="r">
              <a:spcAft>
                <a:spcPts val="3000"/>
              </a:spcAft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up to 3 lines of Text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99304" y="1600200"/>
            <a:ext cx="3739896" cy="2211390"/>
          </a:xfrm>
          <a:prstGeom prst="rect">
            <a:avLst/>
          </a:prstGeom>
        </p:spPr>
        <p:txBody>
          <a:bodyPr lIns="0" rIns="0" anchor="ctr"/>
          <a:lstStyle>
            <a:lvl1pPr marL="0" indent="0" algn="l">
              <a:spcAft>
                <a:spcPts val="30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up to 3 lines of Text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4038600"/>
            <a:ext cx="8534400" cy="2286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None/>
              <a:defRPr sz="4000">
                <a:solidFill>
                  <a:schemeClr val="accent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Summary Point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533401"/>
            <a:ext cx="8534400" cy="86994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en-US" sz="21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Squared Strategies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6858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 Unicode MS"/>
              <a:buChar char="■"/>
              <a:tabLst/>
              <a:defRPr/>
            </a:lvl1pPr>
            <a:lvl2pPr marL="576263" marR="0" indent="-288925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 Unicode MS"/>
              <a:buChar char="■"/>
              <a:tabLst/>
              <a:defRPr/>
            </a:lvl2pPr>
            <a:lvl3pPr marL="855663" marR="0" indent="-2794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 Unicode MS"/>
              <a:buChar char="■"/>
              <a:tabLst/>
              <a:defRPr/>
            </a:lvl3pPr>
            <a:lvl4pPr marL="1143000" marR="0" indent="-287338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 Unicode MS"/>
              <a:buChar char="■"/>
              <a:tabLst/>
              <a:defRPr/>
            </a:lvl4pPr>
            <a:lvl5pPr marL="1430338" marR="0" indent="-287338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 Unicode MS"/>
              <a:buChar char="■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Squared Strategies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6858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7545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/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/>
            </a:lvl2pPr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/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/>
            </a:lvl4pPr>
            <a:lvl5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Squared Strategies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itle with Dar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90600"/>
            <a:ext cx="9144000" cy="5105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3049"/>
            <a:ext cx="8534400" cy="5651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r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8534400" cy="46482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2pPr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4pPr>
            <a:lvl5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Squared Strategies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6858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Squared Strategies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04800" y="1371601"/>
            <a:ext cx="3886200" cy="4648200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 Unicode MS"/>
              <a:buChar char="■"/>
              <a:tabLst/>
              <a:defRPr/>
            </a:lvl1pPr>
            <a:lvl2pPr marL="287338" marR="0" indent="-287338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 Unicode MS"/>
              <a:buChar char="■"/>
              <a:tabLst/>
              <a:defRPr sz="2300"/>
            </a:lvl2pPr>
            <a:lvl3pPr marL="287338" marR="0" indent="-287338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 Unicode MS"/>
              <a:buChar char="■"/>
              <a:tabLst/>
              <a:defRPr sz="2000"/>
            </a:lvl3pPr>
            <a:lvl4pPr marL="287338" marR="0" indent="-287338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 Unicode MS"/>
              <a:buChar char="■"/>
              <a:tabLst/>
              <a:defRPr sz="1800"/>
            </a:lvl4pPr>
            <a:lvl5pPr marL="287338" marR="0" indent="-287338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 Unicode MS"/>
              <a:buChar char="■"/>
              <a:tabLst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953000" y="1371602"/>
            <a:ext cx="3886200" cy="4648200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 Unicode MS"/>
              <a:buChar char="■"/>
              <a:tabLst/>
              <a:defRPr/>
            </a:lvl1pPr>
            <a:lvl2pPr marL="287338" marR="0" indent="-287338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 Unicode MS"/>
              <a:buChar char="■"/>
              <a:tabLst/>
              <a:defRPr sz="2300"/>
            </a:lvl2pPr>
            <a:lvl3pPr marL="287338" marR="0" indent="-287338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 Unicode MS"/>
              <a:buChar char="■"/>
              <a:tabLst/>
              <a:defRPr sz="2000"/>
            </a:lvl3pPr>
            <a:lvl4pPr marL="287338" marR="0" indent="-287338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 Unicode MS"/>
              <a:buChar char="■"/>
              <a:tabLst/>
              <a:defRPr sz="1800"/>
            </a:lvl4pPr>
            <a:lvl5pPr marL="287338" marR="0" indent="-287338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 Unicode MS"/>
              <a:buChar char="■"/>
              <a:tabLst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6858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3886200" cy="47545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 sz="2600"/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 sz="2300"/>
            </a:lvl2pPr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 sz="2000"/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 sz="1800"/>
            </a:lvl4pPr>
            <a:lvl5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Squared Strategies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4953000" y="1371600"/>
            <a:ext cx="3886200" cy="47545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 sz="2600"/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 sz="2300"/>
            </a:lvl2pPr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 sz="2000"/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 sz="1800"/>
            </a:lvl4pPr>
            <a:lvl5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trat Exec S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 userDrawn="1"/>
        </p:nvGrpSpPr>
        <p:grpSpPr>
          <a:xfrm>
            <a:off x="0" y="3867026"/>
            <a:ext cx="9144000" cy="146304"/>
            <a:chOff x="-15240" y="3965448"/>
            <a:chExt cx="9159240" cy="146304"/>
          </a:xfrm>
        </p:grpSpPr>
        <p:sp>
          <p:nvSpPr>
            <p:cNvPr id="8" name="Freeform 7"/>
            <p:cNvSpPr/>
            <p:nvPr userDrawn="1"/>
          </p:nvSpPr>
          <p:spPr>
            <a:xfrm>
              <a:off x="-15240" y="3965449"/>
              <a:ext cx="6766560" cy="146303"/>
            </a:xfrm>
            <a:custGeom>
              <a:avLst/>
              <a:gdLst>
                <a:gd name="connsiteX0" fmla="*/ 0 w 7010400"/>
                <a:gd name="connsiteY0" fmla="*/ 0 h 179231"/>
                <a:gd name="connsiteX1" fmla="*/ 7010400 w 7010400"/>
                <a:gd name="connsiteY1" fmla="*/ 0 h 179231"/>
                <a:gd name="connsiteX2" fmla="*/ 7010400 w 7010400"/>
                <a:gd name="connsiteY2" fmla="*/ 179231 h 179231"/>
                <a:gd name="connsiteX3" fmla="*/ 0 w 7010400"/>
                <a:gd name="connsiteY3" fmla="*/ 179231 h 179231"/>
                <a:gd name="connsiteX4" fmla="*/ 0 w 70104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70104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8580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9342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4191000 w 11277600"/>
                <a:gd name="connsiteY3" fmla="*/ 179231 h 179231"/>
                <a:gd name="connsiteX4" fmla="*/ 0 w 11277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0 w 11277600"/>
                <a:gd name="connsiteY4" fmla="*/ 0 h 179231"/>
                <a:gd name="connsiteX0" fmla="*/ 12700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127000 w 11277600"/>
                <a:gd name="connsiteY4" fmla="*/ 0 h 179231"/>
                <a:gd name="connsiteX0" fmla="*/ 0 w 11150600"/>
                <a:gd name="connsiteY0" fmla="*/ 0 h 179231"/>
                <a:gd name="connsiteX1" fmla="*/ 11150600 w 11150600"/>
                <a:gd name="connsiteY1" fmla="*/ 0 h 179231"/>
                <a:gd name="connsiteX2" fmla="*/ 10998200 w 11150600"/>
                <a:gd name="connsiteY2" fmla="*/ 179231 h 179231"/>
                <a:gd name="connsiteX3" fmla="*/ 0 w 11150600"/>
                <a:gd name="connsiteY3" fmla="*/ 179231 h 179231"/>
                <a:gd name="connsiteX4" fmla="*/ 0 w 11150600"/>
                <a:gd name="connsiteY4" fmla="*/ 0 h 179231"/>
                <a:gd name="connsiteX0" fmla="*/ 12700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127000 w 11277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0 w 11277600"/>
                <a:gd name="connsiteY4" fmla="*/ 0 h 17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7600" h="179231">
                  <a:moveTo>
                    <a:pt x="0" y="0"/>
                  </a:moveTo>
                  <a:lnTo>
                    <a:pt x="11277600" y="0"/>
                  </a:lnTo>
                  <a:lnTo>
                    <a:pt x="11125200" y="179231"/>
                  </a:lnTo>
                  <a:lnTo>
                    <a:pt x="0" y="179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>
            <a:xfrm rot="10800000">
              <a:off x="6751320" y="3965448"/>
              <a:ext cx="2392680" cy="146304"/>
            </a:xfrm>
            <a:custGeom>
              <a:avLst/>
              <a:gdLst>
                <a:gd name="connsiteX0" fmla="*/ 0 w 7010400"/>
                <a:gd name="connsiteY0" fmla="*/ 0 h 179231"/>
                <a:gd name="connsiteX1" fmla="*/ 7010400 w 7010400"/>
                <a:gd name="connsiteY1" fmla="*/ 0 h 179231"/>
                <a:gd name="connsiteX2" fmla="*/ 7010400 w 7010400"/>
                <a:gd name="connsiteY2" fmla="*/ 179231 h 179231"/>
                <a:gd name="connsiteX3" fmla="*/ 0 w 7010400"/>
                <a:gd name="connsiteY3" fmla="*/ 179231 h 179231"/>
                <a:gd name="connsiteX4" fmla="*/ 0 w 70104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70104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8580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9342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2"/>
                <a:gd name="connsiteX1" fmla="*/ 7086600 w 7086600"/>
                <a:gd name="connsiteY1" fmla="*/ 0 h 179232"/>
                <a:gd name="connsiteX2" fmla="*/ 6934200 w 7086600"/>
                <a:gd name="connsiteY2" fmla="*/ 179231 h 179232"/>
                <a:gd name="connsiteX3" fmla="*/ 1676400 w 7086600"/>
                <a:gd name="connsiteY3" fmla="*/ 179232 h 179232"/>
                <a:gd name="connsiteX4" fmla="*/ 0 w 7086600"/>
                <a:gd name="connsiteY4" fmla="*/ 0 h 179232"/>
                <a:gd name="connsiteX0" fmla="*/ 0 w 5410200"/>
                <a:gd name="connsiteY0" fmla="*/ 0 h 179232"/>
                <a:gd name="connsiteX1" fmla="*/ 5410200 w 5410200"/>
                <a:gd name="connsiteY1" fmla="*/ 0 h 179232"/>
                <a:gd name="connsiteX2" fmla="*/ 5257800 w 5410200"/>
                <a:gd name="connsiteY2" fmla="*/ 179231 h 179232"/>
                <a:gd name="connsiteX3" fmla="*/ 0 w 5410200"/>
                <a:gd name="connsiteY3" fmla="*/ 179232 h 179232"/>
                <a:gd name="connsiteX4" fmla="*/ 0 w 5410200"/>
                <a:gd name="connsiteY4" fmla="*/ 0 h 179232"/>
                <a:gd name="connsiteX0" fmla="*/ 0 w 5410200"/>
                <a:gd name="connsiteY0" fmla="*/ 0 h 179232"/>
                <a:gd name="connsiteX1" fmla="*/ 5410200 w 5410200"/>
                <a:gd name="connsiteY1" fmla="*/ 0 h 179232"/>
                <a:gd name="connsiteX2" fmla="*/ 5257800 w 5410200"/>
                <a:gd name="connsiteY2" fmla="*/ 179231 h 179232"/>
                <a:gd name="connsiteX3" fmla="*/ 1371600 w 5410200"/>
                <a:gd name="connsiteY3" fmla="*/ 179232 h 179232"/>
                <a:gd name="connsiteX4" fmla="*/ 0 w 5410200"/>
                <a:gd name="connsiteY4" fmla="*/ 0 h 179232"/>
                <a:gd name="connsiteX0" fmla="*/ 0 w 4038600"/>
                <a:gd name="connsiteY0" fmla="*/ 0 h 179232"/>
                <a:gd name="connsiteX1" fmla="*/ 4038600 w 4038600"/>
                <a:gd name="connsiteY1" fmla="*/ 0 h 179232"/>
                <a:gd name="connsiteX2" fmla="*/ 3886200 w 4038600"/>
                <a:gd name="connsiteY2" fmla="*/ 179231 h 179232"/>
                <a:gd name="connsiteX3" fmla="*/ 0 w 4038600"/>
                <a:gd name="connsiteY3" fmla="*/ 179232 h 179232"/>
                <a:gd name="connsiteX4" fmla="*/ 0 w 4038600"/>
                <a:gd name="connsiteY4" fmla="*/ 0 h 179232"/>
                <a:gd name="connsiteX0" fmla="*/ 0 w 4038600"/>
                <a:gd name="connsiteY0" fmla="*/ 0 h 179232"/>
                <a:gd name="connsiteX1" fmla="*/ 4038600 w 4038600"/>
                <a:gd name="connsiteY1" fmla="*/ 0 h 179232"/>
                <a:gd name="connsiteX2" fmla="*/ 3886200 w 4038600"/>
                <a:gd name="connsiteY2" fmla="*/ 179231 h 179232"/>
                <a:gd name="connsiteX3" fmla="*/ 1143000 w 4038600"/>
                <a:gd name="connsiteY3" fmla="*/ 179232 h 179232"/>
                <a:gd name="connsiteX4" fmla="*/ 0 w 4038600"/>
                <a:gd name="connsiteY4" fmla="*/ 0 h 179232"/>
                <a:gd name="connsiteX0" fmla="*/ 685800 w 2895600"/>
                <a:gd name="connsiteY0" fmla="*/ 0 h 179232"/>
                <a:gd name="connsiteX1" fmla="*/ 2895600 w 2895600"/>
                <a:gd name="connsiteY1" fmla="*/ 0 h 179232"/>
                <a:gd name="connsiteX2" fmla="*/ 2743200 w 2895600"/>
                <a:gd name="connsiteY2" fmla="*/ 179231 h 179232"/>
                <a:gd name="connsiteX3" fmla="*/ 0 w 2895600"/>
                <a:gd name="connsiteY3" fmla="*/ 179232 h 179232"/>
                <a:gd name="connsiteX4" fmla="*/ 685800 w 2895600"/>
                <a:gd name="connsiteY4" fmla="*/ 0 h 179232"/>
                <a:gd name="connsiteX0" fmla="*/ 0 w 2209800"/>
                <a:gd name="connsiteY0" fmla="*/ 0 h 179232"/>
                <a:gd name="connsiteX1" fmla="*/ 2209800 w 2209800"/>
                <a:gd name="connsiteY1" fmla="*/ 0 h 179232"/>
                <a:gd name="connsiteX2" fmla="*/ 2057400 w 2209800"/>
                <a:gd name="connsiteY2" fmla="*/ 179231 h 179232"/>
                <a:gd name="connsiteX3" fmla="*/ 152400 w 2209800"/>
                <a:gd name="connsiteY3" fmla="*/ 179232 h 179232"/>
                <a:gd name="connsiteX4" fmla="*/ 0 w 2209800"/>
                <a:gd name="connsiteY4" fmla="*/ 0 h 179232"/>
                <a:gd name="connsiteX0" fmla="*/ 0 w 2057400"/>
                <a:gd name="connsiteY0" fmla="*/ 0 h 179232"/>
                <a:gd name="connsiteX1" fmla="*/ 2057400 w 2057400"/>
                <a:gd name="connsiteY1" fmla="*/ 0 h 179232"/>
                <a:gd name="connsiteX2" fmla="*/ 1905000 w 2057400"/>
                <a:gd name="connsiteY2" fmla="*/ 179231 h 179232"/>
                <a:gd name="connsiteX3" fmla="*/ 0 w 2057400"/>
                <a:gd name="connsiteY3" fmla="*/ 179232 h 179232"/>
                <a:gd name="connsiteX4" fmla="*/ 0 w 2057400"/>
                <a:gd name="connsiteY4" fmla="*/ 0 h 179232"/>
                <a:gd name="connsiteX0" fmla="*/ 193040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1930400 w 3987800"/>
                <a:gd name="connsiteY4" fmla="*/ 0 h 179232"/>
                <a:gd name="connsiteX0" fmla="*/ 2540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25400 w 39878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1016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762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508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25400 w 3962400"/>
                <a:gd name="connsiteY3" fmla="*/ 179232 h 179232"/>
                <a:gd name="connsiteX4" fmla="*/ 0 w 3962400"/>
                <a:gd name="connsiteY4" fmla="*/ 0 h 179232"/>
                <a:gd name="connsiteX0" fmla="*/ 76200 w 3937000"/>
                <a:gd name="connsiteY0" fmla="*/ 0 h 179232"/>
                <a:gd name="connsiteX1" fmla="*/ 3937000 w 3937000"/>
                <a:gd name="connsiteY1" fmla="*/ 0 h 179232"/>
                <a:gd name="connsiteX2" fmla="*/ 3784600 w 3937000"/>
                <a:gd name="connsiteY2" fmla="*/ 179231 h 179232"/>
                <a:gd name="connsiteX3" fmla="*/ 0 w 3937000"/>
                <a:gd name="connsiteY3" fmla="*/ 179232 h 179232"/>
                <a:gd name="connsiteX4" fmla="*/ 76200 w 3937000"/>
                <a:gd name="connsiteY4" fmla="*/ 0 h 179232"/>
                <a:gd name="connsiteX0" fmla="*/ 0 w 3860800"/>
                <a:gd name="connsiteY0" fmla="*/ 0 h 179232"/>
                <a:gd name="connsiteX1" fmla="*/ 3860800 w 3860800"/>
                <a:gd name="connsiteY1" fmla="*/ 0 h 179232"/>
                <a:gd name="connsiteX2" fmla="*/ 3708400 w 3860800"/>
                <a:gd name="connsiteY2" fmla="*/ 179231 h 179232"/>
                <a:gd name="connsiteX3" fmla="*/ 0 w 3860800"/>
                <a:gd name="connsiteY3" fmla="*/ 179232 h 179232"/>
                <a:gd name="connsiteX4" fmla="*/ 0 w 3860800"/>
                <a:gd name="connsiteY4" fmla="*/ 0 h 179232"/>
                <a:gd name="connsiteX0" fmla="*/ 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127000 w 3987800"/>
                <a:gd name="connsiteY3" fmla="*/ 179232 h 179232"/>
                <a:gd name="connsiteX4" fmla="*/ 0 w 3987800"/>
                <a:gd name="connsiteY4" fmla="*/ 0 h 179232"/>
                <a:gd name="connsiteX0" fmla="*/ 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0 w 3987800"/>
                <a:gd name="connsiteY4" fmla="*/ 0 h 17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7800" h="179232">
                  <a:moveTo>
                    <a:pt x="0" y="0"/>
                  </a:moveTo>
                  <a:lnTo>
                    <a:pt x="3987800" y="0"/>
                  </a:lnTo>
                  <a:lnTo>
                    <a:pt x="3835400" y="179231"/>
                  </a:lnTo>
                  <a:lnTo>
                    <a:pt x="0" y="179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0" y="0"/>
            <a:ext cx="9144000" cy="38155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SIO_Title_Logo.png" descr="/Users/kellylovelace/Desktop/DOE_PPT_Templates/ISIO/ISIO_graphics/ISIO_Title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57208" y="361826"/>
            <a:ext cx="3081042" cy="63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04800" y="5676901"/>
            <a:ext cx="8534400" cy="838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304800" y="4343400"/>
            <a:ext cx="8534399" cy="1232617"/>
          </a:xfrm>
          <a:prstGeom prst="rect">
            <a:avLst/>
          </a:prstGeom>
        </p:spPr>
        <p:txBody>
          <a:bodyPr lIns="0" tIns="0" rIns="0" bIns="0" rtlCol="0" anchor="b">
            <a:normAutofit/>
          </a:bodyPr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371600"/>
            <a:ext cx="9144000" cy="1828800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 userDrawn="1"/>
        </p:nvSpPr>
        <p:spPr>
          <a:xfrm>
            <a:off x="304799" y="3403730"/>
            <a:ext cx="8534400" cy="246221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 charset="-128"/>
                <a:cs typeface="Arial"/>
              </a:rPr>
              <a:t>Service. Accountability. Better Government.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6858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3886200" cy="4572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371600"/>
            <a:ext cx="3886200" cy="4572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Squared Strategies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304800" y="2011363"/>
            <a:ext cx="3886200" cy="4084638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 Unicode MS"/>
              <a:buChar char="■"/>
              <a:tabLst/>
              <a:defRPr sz="2400"/>
            </a:lvl1pPr>
            <a:lvl2pPr marL="287338" marR="0" indent="-287338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 Unicode MS"/>
              <a:buChar char="■"/>
              <a:tabLst/>
              <a:defRPr sz="2000"/>
            </a:lvl2pPr>
            <a:lvl3pPr marL="287338" marR="0" indent="-287338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 Unicode MS"/>
              <a:buChar char="■"/>
              <a:tabLst/>
              <a:defRPr sz="1800"/>
            </a:lvl3pPr>
            <a:lvl4pPr marL="287338" marR="0" indent="-287338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 Unicode MS"/>
              <a:buChar char="■"/>
              <a:tabLst/>
              <a:defRPr sz="1600"/>
            </a:lvl4pPr>
            <a:lvl5pPr marL="287338" marR="0" indent="-287338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 Unicode MS"/>
              <a:buChar char="■"/>
              <a:tabLst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8"/>
          </p:nvPr>
        </p:nvSpPr>
        <p:spPr>
          <a:xfrm>
            <a:off x="4953000" y="2024593"/>
            <a:ext cx="3886200" cy="4084638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 Unicode MS"/>
              <a:buChar char="■"/>
              <a:tabLst/>
              <a:defRPr sz="2400"/>
            </a:lvl1pPr>
            <a:lvl2pPr marL="287338" marR="0" indent="-287338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 Unicode MS"/>
              <a:buChar char="■"/>
              <a:tabLst/>
              <a:defRPr sz="2000"/>
            </a:lvl2pPr>
            <a:lvl3pPr marL="287338" marR="0" indent="-287338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 Unicode MS"/>
              <a:buChar char="■"/>
              <a:tabLst/>
              <a:defRPr sz="1800"/>
            </a:lvl3pPr>
            <a:lvl4pPr marL="287338" marR="0" indent="-287338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 Unicode MS"/>
              <a:buChar char="■"/>
              <a:tabLst/>
              <a:defRPr sz="1600"/>
            </a:lvl4pPr>
            <a:lvl5pPr marL="287338" marR="0" indent="-287338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 Unicode MS"/>
              <a:buChar char="■"/>
              <a:tabLst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6858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3886200" cy="4572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011362"/>
            <a:ext cx="3886200" cy="40846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 sz="2400"/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 sz="2000"/>
            </a:lvl2pPr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 sz="1800"/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 sz="1600"/>
            </a:lvl4pPr>
            <a:lvl5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371600"/>
            <a:ext cx="3886200" cy="4572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011362"/>
            <a:ext cx="3886200" cy="408463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 sz="2400"/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 sz="2000"/>
            </a:lvl2pPr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 sz="1800"/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 sz="1600"/>
            </a:lvl4pPr>
            <a:lvl5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Squared Strategies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minant Title with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3049"/>
            <a:ext cx="3886200" cy="585311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defRPr sz="4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Squared Strategies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953000" y="273048"/>
            <a:ext cx="3886200" cy="585311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87338" marR="0" indent="-287338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 Unicode MS"/>
              <a:buChar char="■"/>
              <a:tabLst/>
              <a:defRPr/>
            </a:lvl1pPr>
            <a:lvl2pPr marL="287338" marR="0" indent="-287338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 Unicode MS"/>
              <a:buChar char="■"/>
              <a:tabLst/>
              <a:defRPr sz="2300"/>
            </a:lvl2pPr>
            <a:lvl3pPr marL="287338" marR="0" indent="-287338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 Unicode MS"/>
              <a:buChar char="■"/>
              <a:tabLst/>
              <a:defRPr sz="2000"/>
            </a:lvl3pPr>
            <a:lvl4pPr marL="287338" marR="0" indent="-287338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 Unicode MS"/>
              <a:buChar char="■"/>
              <a:tabLst/>
              <a:defRPr sz="1800"/>
            </a:lvl4pPr>
            <a:lvl5pPr marL="287338" marR="0" indent="-287338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 Unicode MS"/>
              <a:buChar char="■"/>
              <a:tabLst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minant Title with Dark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3049"/>
            <a:ext cx="3886200" cy="585311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defRPr sz="42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Squared Strategies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953000" y="273050"/>
            <a:ext cx="3886200" cy="5853111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87338" marR="0" indent="-287338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 Unicode MS"/>
              <a:buChar char="■"/>
              <a:tabLst/>
              <a:defRPr>
                <a:solidFill>
                  <a:schemeClr val="bg1"/>
                </a:solidFill>
              </a:defRPr>
            </a:lvl1pPr>
            <a:lvl2pPr marL="287338" marR="0" indent="-287338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 Unicode MS"/>
              <a:buChar char="■"/>
              <a:tabLst/>
              <a:defRPr sz="2300">
                <a:solidFill>
                  <a:schemeClr val="bg1"/>
                </a:solidFill>
              </a:defRPr>
            </a:lvl2pPr>
            <a:lvl3pPr marL="287338" marR="0" indent="-287338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 Unicode MS"/>
              <a:buChar char="■"/>
              <a:tabLst/>
              <a:defRPr sz="2000">
                <a:solidFill>
                  <a:schemeClr val="bg1"/>
                </a:solidFill>
              </a:defRPr>
            </a:lvl3pPr>
            <a:lvl4pPr marL="287338" marR="0" indent="-287338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 Unicode MS"/>
              <a:buChar char="■"/>
              <a:tabLst/>
              <a:defRPr sz="1800">
                <a:solidFill>
                  <a:schemeClr val="bg1"/>
                </a:solidFill>
              </a:defRPr>
            </a:lvl4pPr>
            <a:lvl5pPr marL="287338" marR="0" indent="-287338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 Unicode MS"/>
              <a:buChar char="■"/>
              <a:tabLst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minant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3049"/>
            <a:ext cx="3886200" cy="585311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defRPr sz="4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73050"/>
            <a:ext cx="3886200" cy="585311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 sz="3200"/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 sz="2800"/>
            </a:lvl2pPr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 sz="2400"/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 sz="2000"/>
            </a:lvl4pPr>
            <a:lvl5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Squared Strategies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minant Title with Dar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3049"/>
            <a:ext cx="3886200" cy="585311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>
              <a:defRPr sz="42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73050"/>
            <a:ext cx="3886200" cy="585311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2pPr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 sz="2000">
                <a:solidFill>
                  <a:schemeClr val="bg1"/>
                </a:solidFill>
              </a:defRPr>
            </a:lvl4pPr>
            <a:lvl5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Squared Strategies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0" rIns="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86400"/>
            <a:ext cx="5486400" cy="68580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Squared Strategies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6858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Squared Strategies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57451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/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/>
            </a:lvl2pPr>
            <a:lvl3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/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/>
            </a:lvl4pPr>
            <a:lvl5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3066"/>
              </a:buClr>
              <a:buSzTx/>
              <a:buFontTx/>
              <a:buNone/>
              <a:tabLst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Squared Strategies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Squared Strategies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ark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 userDrawn="1"/>
        </p:nvGrpSpPr>
        <p:grpSpPr>
          <a:xfrm>
            <a:off x="0" y="3867026"/>
            <a:ext cx="9144000" cy="146304"/>
            <a:chOff x="-15240" y="3965448"/>
            <a:chExt cx="9159240" cy="146304"/>
          </a:xfrm>
        </p:grpSpPr>
        <p:sp>
          <p:nvSpPr>
            <p:cNvPr id="8" name="Freeform 7"/>
            <p:cNvSpPr/>
            <p:nvPr userDrawn="1"/>
          </p:nvSpPr>
          <p:spPr>
            <a:xfrm>
              <a:off x="-15240" y="3965449"/>
              <a:ext cx="6766560" cy="146303"/>
            </a:xfrm>
            <a:custGeom>
              <a:avLst/>
              <a:gdLst>
                <a:gd name="connsiteX0" fmla="*/ 0 w 7010400"/>
                <a:gd name="connsiteY0" fmla="*/ 0 h 179231"/>
                <a:gd name="connsiteX1" fmla="*/ 7010400 w 7010400"/>
                <a:gd name="connsiteY1" fmla="*/ 0 h 179231"/>
                <a:gd name="connsiteX2" fmla="*/ 7010400 w 7010400"/>
                <a:gd name="connsiteY2" fmla="*/ 179231 h 179231"/>
                <a:gd name="connsiteX3" fmla="*/ 0 w 7010400"/>
                <a:gd name="connsiteY3" fmla="*/ 179231 h 179231"/>
                <a:gd name="connsiteX4" fmla="*/ 0 w 70104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70104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8580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9342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4191000 w 11277600"/>
                <a:gd name="connsiteY3" fmla="*/ 179231 h 179231"/>
                <a:gd name="connsiteX4" fmla="*/ 0 w 11277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0 w 11277600"/>
                <a:gd name="connsiteY4" fmla="*/ 0 h 179231"/>
                <a:gd name="connsiteX0" fmla="*/ 12700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127000 w 11277600"/>
                <a:gd name="connsiteY4" fmla="*/ 0 h 179231"/>
                <a:gd name="connsiteX0" fmla="*/ 0 w 11150600"/>
                <a:gd name="connsiteY0" fmla="*/ 0 h 179231"/>
                <a:gd name="connsiteX1" fmla="*/ 11150600 w 11150600"/>
                <a:gd name="connsiteY1" fmla="*/ 0 h 179231"/>
                <a:gd name="connsiteX2" fmla="*/ 10998200 w 11150600"/>
                <a:gd name="connsiteY2" fmla="*/ 179231 h 179231"/>
                <a:gd name="connsiteX3" fmla="*/ 0 w 11150600"/>
                <a:gd name="connsiteY3" fmla="*/ 179231 h 179231"/>
                <a:gd name="connsiteX4" fmla="*/ 0 w 11150600"/>
                <a:gd name="connsiteY4" fmla="*/ 0 h 179231"/>
                <a:gd name="connsiteX0" fmla="*/ 12700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127000 w 11277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0 w 11277600"/>
                <a:gd name="connsiteY4" fmla="*/ 0 h 17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7600" h="179231">
                  <a:moveTo>
                    <a:pt x="0" y="0"/>
                  </a:moveTo>
                  <a:lnTo>
                    <a:pt x="11277600" y="0"/>
                  </a:lnTo>
                  <a:lnTo>
                    <a:pt x="11125200" y="179231"/>
                  </a:lnTo>
                  <a:lnTo>
                    <a:pt x="0" y="179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>
            <a:xfrm rot="10800000">
              <a:off x="6751320" y="3965448"/>
              <a:ext cx="2392680" cy="146304"/>
            </a:xfrm>
            <a:custGeom>
              <a:avLst/>
              <a:gdLst>
                <a:gd name="connsiteX0" fmla="*/ 0 w 7010400"/>
                <a:gd name="connsiteY0" fmla="*/ 0 h 179231"/>
                <a:gd name="connsiteX1" fmla="*/ 7010400 w 7010400"/>
                <a:gd name="connsiteY1" fmla="*/ 0 h 179231"/>
                <a:gd name="connsiteX2" fmla="*/ 7010400 w 7010400"/>
                <a:gd name="connsiteY2" fmla="*/ 179231 h 179231"/>
                <a:gd name="connsiteX3" fmla="*/ 0 w 7010400"/>
                <a:gd name="connsiteY3" fmla="*/ 179231 h 179231"/>
                <a:gd name="connsiteX4" fmla="*/ 0 w 70104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70104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8580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9342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2"/>
                <a:gd name="connsiteX1" fmla="*/ 7086600 w 7086600"/>
                <a:gd name="connsiteY1" fmla="*/ 0 h 179232"/>
                <a:gd name="connsiteX2" fmla="*/ 6934200 w 7086600"/>
                <a:gd name="connsiteY2" fmla="*/ 179231 h 179232"/>
                <a:gd name="connsiteX3" fmla="*/ 1676400 w 7086600"/>
                <a:gd name="connsiteY3" fmla="*/ 179232 h 179232"/>
                <a:gd name="connsiteX4" fmla="*/ 0 w 7086600"/>
                <a:gd name="connsiteY4" fmla="*/ 0 h 179232"/>
                <a:gd name="connsiteX0" fmla="*/ 0 w 5410200"/>
                <a:gd name="connsiteY0" fmla="*/ 0 h 179232"/>
                <a:gd name="connsiteX1" fmla="*/ 5410200 w 5410200"/>
                <a:gd name="connsiteY1" fmla="*/ 0 h 179232"/>
                <a:gd name="connsiteX2" fmla="*/ 5257800 w 5410200"/>
                <a:gd name="connsiteY2" fmla="*/ 179231 h 179232"/>
                <a:gd name="connsiteX3" fmla="*/ 0 w 5410200"/>
                <a:gd name="connsiteY3" fmla="*/ 179232 h 179232"/>
                <a:gd name="connsiteX4" fmla="*/ 0 w 5410200"/>
                <a:gd name="connsiteY4" fmla="*/ 0 h 179232"/>
                <a:gd name="connsiteX0" fmla="*/ 0 w 5410200"/>
                <a:gd name="connsiteY0" fmla="*/ 0 h 179232"/>
                <a:gd name="connsiteX1" fmla="*/ 5410200 w 5410200"/>
                <a:gd name="connsiteY1" fmla="*/ 0 h 179232"/>
                <a:gd name="connsiteX2" fmla="*/ 5257800 w 5410200"/>
                <a:gd name="connsiteY2" fmla="*/ 179231 h 179232"/>
                <a:gd name="connsiteX3" fmla="*/ 1371600 w 5410200"/>
                <a:gd name="connsiteY3" fmla="*/ 179232 h 179232"/>
                <a:gd name="connsiteX4" fmla="*/ 0 w 5410200"/>
                <a:gd name="connsiteY4" fmla="*/ 0 h 179232"/>
                <a:gd name="connsiteX0" fmla="*/ 0 w 4038600"/>
                <a:gd name="connsiteY0" fmla="*/ 0 h 179232"/>
                <a:gd name="connsiteX1" fmla="*/ 4038600 w 4038600"/>
                <a:gd name="connsiteY1" fmla="*/ 0 h 179232"/>
                <a:gd name="connsiteX2" fmla="*/ 3886200 w 4038600"/>
                <a:gd name="connsiteY2" fmla="*/ 179231 h 179232"/>
                <a:gd name="connsiteX3" fmla="*/ 0 w 4038600"/>
                <a:gd name="connsiteY3" fmla="*/ 179232 h 179232"/>
                <a:gd name="connsiteX4" fmla="*/ 0 w 4038600"/>
                <a:gd name="connsiteY4" fmla="*/ 0 h 179232"/>
                <a:gd name="connsiteX0" fmla="*/ 0 w 4038600"/>
                <a:gd name="connsiteY0" fmla="*/ 0 h 179232"/>
                <a:gd name="connsiteX1" fmla="*/ 4038600 w 4038600"/>
                <a:gd name="connsiteY1" fmla="*/ 0 h 179232"/>
                <a:gd name="connsiteX2" fmla="*/ 3886200 w 4038600"/>
                <a:gd name="connsiteY2" fmla="*/ 179231 h 179232"/>
                <a:gd name="connsiteX3" fmla="*/ 1143000 w 4038600"/>
                <a:gd name="connsiteY3" fmla="*/ 179232 h 179232"/>
                <a:gd name="connsiteX4" fmla="*/ 0 w 4038600"/>
                <a:gd name="connsiteY4" fmla="*/ 0 h 179232"/>
                <a:gd name="connsiteX0" fmla="*/ 685800 w 2895600"/>
                <a:gd name="connsiteY0" fmla="*/ 0 h 179232"/>
                <a:gd name="connsiteX1" fmla="*/ 2895600 w 2895600"/>
                <a:gd name="connsiteY1" fmla="*/ 0 h 179232"/>
                <a:gd name="connsiteX2" fmla="*/ 2743200 w 2895600"/>
                <a:gd name="connsiteY2" fmla="*/ 179231 h 179232"/>
                <a:gd name="connsiteX3" fmla="*/ 0 w 2895600"/>
                <a:gd name="connsiteY3" fmla="*/ 179232 h 179232"/>
                <a:gd name="connsiteX4" fmla="*/ 685800 w 2895600"/>
                <a:gd name="connsiteY4" fmla="*/ 0 h 179232"/>
                <a:gd name="connsiteX0" fmla="*/ 0 w 2209800"/>
                <a:gd name="connsiteY0" fmla="*/ 0 h 179232"/>
                <a:gd name="connsiteX1" fmla="*/ 2209800 w 2209800"/>
                <a:gd name="connsiteY1" fmla="*/ 0 h 179232"/>
                <a:gd name="connsiteX2" fmla="*/ 2057400 w 2209800"/>
                <a:gd name="connsiteY2" fmla="*/ 179231 h 179232"/>
                <a:gd name="connsiteX3" fmla="*/ 152400 w 2209800"/>
                <a:gd name="connsiteY3" fmla="*/ 179232 h 179232"/>
                <a:gd name="connsiteX4" fmla="*/ 0 w 2209800"/>
                <a:gd name="connsiteY4" fmla="*/ 0 h 179232"/>
                <a:gd name="connsiteX0" fmla="*/ 0 w 2057400"/>
                <a:gd name="connsiteY0" fmla="*/ 0 h 179232"/>
                <a:gd name="connsiteX1" fmla="*/ 2057400 w 2057400"/>
                <a:gd name="connsiteY1" fmla="*/ 0 h 179232"/>
                <a:gd name="connsiteX2" fmla="*/ 1905000 w 2057400"/>
                <a:gd name="connsiteY2" fmla="*/ 179231 h 179232"/>
                <a:gd name="connsiteX3" fmla="*/ 0 w 2057400"/>
                <a:gd name="connsiteY3" fmla="*/ 179232 h 179232"/>
                <a:gd name="connsiteX4" fmla="*/ 0 w 2057400"/>
                <a:gd name="connsiteY4" fmla="*/ 0 h 179232"/>
                <a:gd name="connsiteX0" fmla="*/ 193040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1930400 w 3987800"/>
                <a:gd name="connsiteY4" fmla="*/ 0 h 179232"/>
                <a:gd name="connsiteX0" fmla="*/ 2540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25400 w 39878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1016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762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508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25400 w 3962400"/>
                <a:gd name="connsiteY3" fmla="*/ 179232 h 179232"/>
                <a:gd name="connsiteX4" fmla="*/ 0 w 3962400"/>
                <a:gd name="connsiteY4" fmla="*/ 0 h 179232"/>
                <a:gd name="connsiteX0" fmla="*/ 76200 w 3937000"/>
                <a:gd name="connsiteY0" fmla="*/ 0 h 179232"/>
                <a:gd name="connsiteX1" fmla="*/ 3937000 w 3937000"/>
                <a:gd name="connsiteY1" fmla="*/ 0 h 179232"/>
                <a:gd name="connsiteX2" fmla="*/ 3784600 w 3937000"/>
                <a:gd name="connsiteY2" fmla="*/ 179231 h 179232"/>
                <a:gd name="connsiteX3" fmla="*/ 0 w 3937000"/>
                <a:gd name="connsiteY3" fmla="*/ 179232 h 179232"/>
                <a:gd name="connsiteX4" fmla="*/ 76200 w 3937000"/>
                <a:gd name="connsiteY4" fmla="*/ 0 h 179232"/>
                <a:gd name="connsiteX0" fmla="*/ 0 w 3860800"/>
                <a:gd name="connsiteY0" fmla="*/ 0 h 179232"/>
                <a:gd name="connsiteX1" fmla="*/ 3860800 w 3860800"/>
                <a:gd name="connsiteY1" fmla="*/ 0 h 179232"/>
                <a:gd name="connsiteX2" fmla="*/ 3708400 w 3860800"/>
                <a:gd name="connsiteY2" fmla="*/ 179231 h 179232"/>
                <a:gd name="connsiteX3" fmla="*/ 0 w 3860800"/>
                <a:gd name="connsiteY3" fmla="*/ 179232 h 179232"/>
                <a:gd name="connsiteX4" fmla="*/ 0 w 3860800"/>
                <a:gd name="connsiteY4" fmla="*/ 0 h 179232"/>
                <a:gd name="connsiteX0" fmla="*/ 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127000 w 3987800"/>
                <a:gd name="connsiteY3" fmla="*/ 179232 h 179232"/>
                <a:gd name="connsiteX4" fmla="*/ 0 w 3987800"/>
                <a:gd name="connsiteY4" fmla="*/ 0 h 179232"/>
                <a:gd name="connsiteX0" fmla="*/ 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0 w 3987800"/>
                <a:gd name="connsiteY4" fmla="*/ 0 h 17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7800" h="179232">
                  <a:moveTo>
                    <a:pt x="0" y="0"/>
                  </a:moveTo>
                  <a:lnTo>
                    <a:pt x="3987800" y="0"/>
                  </a:lnTo>
                  <a:lnTo>
                    <a:pt x="3835400" y="179231"/>
                  </a:lnTo>
                  <a:lnTo>
                    <a:pt x="0" y="179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0" y="0"/>
            <a:ext cx="9144000" cy="38155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SIO_Title_Logo.png" descr="/Users/kellylovelace/Desktop/DOE_PPT_Templates/ISIO/ISIO_graphics/ISIO_Title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57208" y="361826"/>
            <a:ext cx="3081042" cy="63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04800" y="5676901"/>
            <a:ext cx="8534400" cy="838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304800" y="4343400"/>
            <a:ext cx="8534399" cy="1232617"/>
          </a:xfrm>
          <a:prstGeom prst="rect">
            <a:avLst/>
          </a:prstGeom>
        </p:spPr>
        <p:txBody>
          <a:bodyPr lIns="0" tIns="0" rIns="0" bIns="0" rtlCol="0" anchor="b">
            <a:normAutofit/>
          </a:bodyPr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371600"/>
            <a:ext cx="9144000" cy="1828800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 userDrawn="1"/>
        </p:nvSpPr>
        <p:spPr>
          <a:xfrm>
            <a:off x="304799" y="3403730"/>
            <a:ext cx="8534400" cy="246221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 charset="-128"/>
                <a:cs typeface="Arial"/>
              </a:rPr>
              <a:t>Service. Accountability. Better Government.</a:t>
            </a:r>
          </a:p>
        </p:txBody>
      </p:sp>
    </p:spTree>
    <p:extLst>
      <p:ext uri="{BB962C8B-B14F-4D97-AF65-F5344CB8AC3E}">
        <p14:creationId xmlns:p14="http://schemas.microsoft.com/office/powerpoint/2010/main" xmlns="" val="1137799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8E12D3-4016-4D1A-B52C-06EDA8C5A70A}" type="datetimeFigureOut">
              <a:rPr lang="en-US" smtClean="0"/>
              <a:pPr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2B07-08F2-49D0-B655-DE54211170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rg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 userDrawn="1"/>
        </p:nvGrpSpPr>
        <p:grpSpPr>
          <a:xfrm>
            <a:off x="0" y="3867026"/>
            <a:ext cx="9144000" cy="146304"/>
            <a:chOff x="-15240" y="3965448"/>
            <a:chExt cx="9159240" cy="146304"/>
          </a:xfrm>
        </p:grpSpPr>
        <p:sp>
          <p:nvSpPr>
            <p:cNvPr id="8" name="Freeform 7"/>
            <p:cNvSpPr/>
            <p:nvPr userDrawn="1"/>
          </p:nvSpPr>
          <p:spPr>
            <a:xfrm>
              <a:off x="-15240" y="3965449"/>
              <a:ext cx="6766560" cy="146303"/>
            </a:xfrm>
            <a:custGeom>
              <a:avLst/>
              <a:gdLst>
                <a:gd name="connsiteX0" fmla="*/ 0 w 7010400"/>
                <a:gd name="connsiteY0" fmla="*/ 0 h 179231"/>
                <a:gd name="connsiteX1" fmla="*/ 7010400 w 7010400"/>
                <a:gd name="connsiteY1" fmla="*/ 0 h 179231"/>
                <a:gd name="connsiteX2" fmla="*/ 7010400 w 7010400"/>
                <a:gd name="connsiteY2" fmla="*/ 179231 h 179231"/>
                <a:gd name="connsiteX3" fmla="*/ 0 w 7010400"/>
                <a:gd name="connsiteY3" fmla="*/ 179231 h 179231"/>
                <a:gd name="connsiteX4" fmla="*/ 0 w 70104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70104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8580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9342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4191000 w 11277600"/>
                <a:gd name="connsiteY3" fmla="*/ 179231 h 179231"/>
                <a:gd name="connsiteX4" fmla="*/ 0 w 11277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0 w 11277600"/>
                <a:gd name="connsiteY4" fmla="*/ 0 h 179231"/>
                <a:gd name="connsiteX0" fmla="*/ 12700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127000 w 11277600"/>
                <a:gd name="connsiteY4" fmla="*/ 0 h 179231"/>
                <a:gd name="connsiteX0" fmla="*/ 0 w 11150600"/>
                <a:gd name="connsiteY0" fmla="*/ 0 h 179231"/>
                <a:gd name="connsiteX1" fmla="*/ 11150600 w 11150600"/>
                <a:gd name="connsiteY1" fmla="*/ 0 h 179231"/>
                <a:gd name="connsiteX2" fmla="*/ 10998200 w 11150600"/>
                <a:gd name="connsiteY2" fmla="*/ 179231 h 179231"/>
                <a:gd name="connsiteX3" fmla="*/ 0 w 11150600"/>
                <a:gd name="connsiteY3" fmla="*/ 179231 h 179231"/>
                <a:gd name="connsiteX4" fmla="*/ 0 w 11150600"/>
                <a:gd name="connsiteY4" fmla="*/ 0 h 179231"/>
                <a:gd name="connsiteX0" fmla="*/ 12700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127000 w 11277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0 w 11277600"/>
                <a:gd name="connsiteY4" fmla="*/ 0 h 17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7600" h="179231">
                  <a:moveTo>
                    <a:pt x="0" y="0"/>
                  </a:moveTo>
                  <a:lnTo>
                    <a:pt x="11277600" y="0"/>
                  </a:lnTo>
                  <a:lnTo>
                    <a:pt x="11125200" y="179231"/>
                  </a:lnTo>
                  <a:lnTo>
                    <a:pt x="0" y="179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>
            <a:xfrm rot="10800000">
              <a:off x="6751320" y="3965448"/>
              <a:ext cx="2392680" cy="146304"/>
            </a:xfrm>
            <a:custGeom>
              <a:avLst/>
              <a:gdLst>
                <a:gd name="connsiteX0" fmla="*/ 0 w 7010400"/>
                <a:gd name="connsiteY0" fmla="*/ 0 h 179231"/>
                <a:gd name="connsiteX1" fmla="*/ 7010400 w 7010400"/>
                <a:gd name="connsiteY1" fmla="*/ 0 h 179231"/>
                <a:gd name="connsiteX2" fmla="*/ 7010400 w 7010400"/>
                <a:gd name="connsiteY2" fmla="*/ 179231 h 179231"/>
                <a:gd name="connsiteX3" fmla="*/ 0 w 7010400"/>
                <a:gd name="connsiteY3" fmla="*/ 179231 h 179231"/>
                <a:gd name="connsiteX4" fmla="*/ 0 w 70104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70104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8580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9342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2"/>
                <a:gd name="connsiteX1" fmla="*/ 7086600 w 7086600"/>
                <a:gd name="connsiteY1" fmla="*/ 0 h 179232"/>
                <a:gd name="connsiteX2" fmla="*/ 6934200 w 7086600"/>
                <a:gd name="connsiteY2" fmla="*/ 179231 h 179232"/>
                <a:gd name="connsiteX3" fmla="*/ 1676400 w 7086600"/>
                <a:gd name="connsiteY3" fmla="*/ 179232 h 179232"/>
                <a:gd name="connsiteX4" fmla="*/ 0 w 7086600"/>
                <a:gd name="connsiteY4" fmla="*/ 0 h 179232"/>
                <a:gd name="connsiteX0" fmla="*/ 0 w 5410200"/>
                <a:gd name="connsiteY0" fmla="*/ 0 h 179232"/>
                <a:gd name="connsiteX1" fmla="*/ 5410200 w 5410200"/>
                <a:gd name="connsiteY1" fmla="*/ 0 h 179232"/>
                <a:gd name="connsiteX2" fmla="*/ 5257800 w 5410200"/>
                <a:gd name="connsiteY2" fmla="*/ 179231 h 179232"/>
                <a:gd name="connsiteX3" fmla="*/ 0 w 5410200"/>
                <a:gd name="connsiteY3" fmla="*/ 179232 h 179232"/>
                <a:gd name="connsiteX4" fmla="*/ 0 w 5410200"/>
                <a:gd name="connsiteY4" fmla="*/ 0 h 179232"/>
                <a:gd name="connsiteX0" fmla="*/ 0 w 5410200"/>
                <a:gd name="connsiteY0" fmla="*/ 0 h 179232"/>
                <a:gd name="connsiteX1" fmla="*/ 5410200 w 5410200"/>
                <a:gd name="connsiteY1" fmla="*/ 0 h 179232"/>
                <a:gd name="connsiteX2" fmla="*/ 5257800 w 5410200"/>
                <a:gd name="connsiteY2" fmla="*/ 179231 h 179232"/>
                <a:gd name="connsiteX3" fmla="*/ 1371600 w 5410200"/>
                <a:gd name="connsiteY3" fmla="*/ 179232 h 179232"/>
                <a:gd name="connsiteX4" fmla="*/ 0 w 5410200"/>
                <a:gd name="connsiteY4" fmla="*/ 0 h 179232"/>
                <a:gd name="connsiteX0" fmla="*/ 0 w 4038600"/>
                <a:gd name="connsiteY0" fmla="*/ 0 h 179232"/>
                <a:gd name="connsiteX1" fmla="*/ 4038600 w 4038600"/>
                <a:gd name="connsiteY1" fmla="*/ 0 h 179232"/>
                <a:gd name="connsiteX2" fmla="*/ 3886200 w 4038600"/>
                <a:gd name="connsiteY2" fmla="*/ 179231 h 179232"/>
                <a:gd name="connsiteX3" fmla="*/ 0 w 4038600"/>
                <a:gd name="connsiteY3" fmla="*/ 179232 h 179232"/>
                <a:gd name="connsiteX4" fmla="*/ 0 w 4038600"/>
                <a:gd name="connsiteY4" fmla="*/ 0 h 179232"/>
                <a:gd name="connsiteX0" fmla="*/ 0 w 4038600"/>
                <a:gd name="connsiteY0" fmla="*/ 0 h 179232"/>
                <a:gd name="connsiteX1" fmla="*/ 4038600 w 4038600"/>
                <a:gd name="connsiteY1" fmla="*/ 0 h 179232"/>
                <a:gd name="connsiteX2" fmla="*/ 3886200 w 4038600"/>
                <a:gd name="connsiteY2" fmla="*/ 179231 h 179232"/>
                <a:gd name="connsiteX3" fmla="*/ 1143000 w 4038600"/>
                <a:gd name="connsiteY3" fmla="*/ 179232 h 179232"/>
                <a:gd name="connsiteX4" fmla="*/ 0 w 4038600"/>
                <a:gd name="connsiteY4" fmla="*/ 0 h 179232"/>
                <a:gd name="connsiteX0" fmla="*/ 685800 w 2895600"/>
                <a:gd name="connsiteY0" fmla="*/ 0 h 179232"/>
                <a:gd name="connsiteX1" fmla="*/ 2895600 w 2895600"/>
                <a:gd name="connsiteY1" fmla="*/ 0 h 179232"/>
                <a:gd name="connsiteX2" fmla="*/ 2743200 w 2895600"/>
                <a:gd name="connsiteY2" fmla="*/ 179231 h 179232"/>
                <a:gd name="connsiteX3" fmla="*/ 0 w 2895600"/>
                <a:gd name="connsiteY3" fmla="*/ 179232 h 179232"/>
                <a:gd name="connsiteX4" fmla="*/ 685800 w 2895600"/>
                <a:gd name="connsiteY4" fmla="*/ 0 h 179232"/>
                <a:gd name="connsiteX0" fmla="*/ 0 w 2209800"/>
                <a:gd name="connsiteY0" fmla="*/ 0 h 179232"/>
                <a:gd name="connsiteX1" fmla="*/ 2209800 w 2209800"/>
                <a:gd name="connsiteY1" fmla="*/ 0 h 179232"/>
                <a:gd name="connsiteX2" fmla="*/ 2057400 w 2209800"/>
                <a:gd name="connsiteY2" fmla="*/ 179231 h 179232"/>
                <a:gd name="connsiteX3" fmla="*/ 152400 w 2209800"/>
                <a:gd name="connsiteY3" fmla="*/ 179232 h 179232"/>
                <a:gd name="connsiteX4" fmla="*/ 0 w 2209800"/>
                <a:gd name="connsiteY4" fmla="*/ 0 h 179232"/>
                <a:gd name="connsiteX0" fmla="*/ 0 w 2057400"/>
                <a:gd name="connsiteY0" fmla="*/ 0 h 179232"/>
                <a:gd name="connsiteX1" fmla="*/ 2057400 w 2057400"/>
                <a:gd name="connsiteY1" fmla="*/ 0 h 179232"/>
                <a:gd name="connsiteX2" fmla="*/ 1905000 w 2057400"/>
                <a:gd name="connsiteY2" fmla="*/ 179231 h 179232"/>
                <a:gd name="connsiteX3" fmla="*/ 0 w 2057400"/>
                <a:gd name="connsiteY3" fmla="*/ 179232 h 179232"/>
                <a:gd name="connsiteX4" fmla="*/ 0 w 2057400"/>
                <a:gd name="connsiteY4" fmla="*/ 0 h 179232"/>
                <a:gd name="connsiteX0" fmla="*/ 193040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1930400 w 3987800"/>
                <a:gd name="connsiteY4" fmla="*/ 0 h 179232"/>
                <a:gd name="connsiteX0" fmla="*/ 2540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25400 w 39878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1016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762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508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25400 w 3962400"/>
                <a:gd name="connsiteY3" fmla="*/ 179232 h 179232"/>
                <a:gd name="connsiteX4" fmla="*/ 0 w 3962400"/>
                <a:gd name="connsiteY4" fmla="*/ 0 h 179232"/>
                <a:gd name="connsiteX0" fmla="*/ 76200 w 3937000"/>
                <a:gd name="connsiteY0" fmla="*/ 0 h 179232"/>
                <a:gd name="connsiteX1" fmla="*/ 3937000 w 3937000"/>
                <a:gd name="connsiteY1" fmla="*/ 0 h 179232"/>
                <a:gd name="connsiteX2" fmla="*/ 3784600 w 3937000"/>
                <a:gd name="connsiteY2" fmla="*/ 179231 h 179232"/>
                <a:gd name="connsiteX3" fmla="*/ 0 w 3937000"/>
                <a:gd name="connsiteY3" fmla="*/ 179232 h 179232"/>
                <a:gd name="connsiteX4" fmla="*/ 76200 w 3937000"/>
                <a:gd name="connsiteY4" fmla="*/ 0 h 179232"/>
                <a:gd name="connsiteX0" fmla="*/ 0 w 3860800"/>
                <a:gd name="connsiteY0" fmla="*/ 0 h 179232"/>
                <a:gd name="connsiteX1" fmla="*/ 3860800 w 3860800"/>
                <a:gd name="connsiteY1" fmla="*/ 0 h 179232"/>
                <a:gd name="connsiteX2" fmla="*/ 3708400 w 3860800"/>
                <a:gd name="connsiteY2" fmla="*/ 179231 h 179232"/>
                <a:gd name="connsiteX3" fmla="*/ 0 w 3860800"/>
                <a:gd name="connsiteY3" fmla="*/ 179232 h 179232"/>
                <a:gd name="connsiteX4" fmla="*/ 0 w 3860800"/>
                <a:gd name="connsiteY4" fmla="*/ 0 h 179232"/>
                <a:gd name="connsiteX0" fmla="*/ 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127000 w 3987800"/>
                <a:gd name="connsiteY3" fmla="*/ 179232 h 179232"/>
                <a:gd name="connsiteX4" fmla="*/ 0 w 3987800"/>
                <a:gd name="connsiteY4" fmla="*/ 0 h 179232"/>
                <a:gd name="connsiteX0" fmla="*/ 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0 w 3987800"/>
                <a:gd name="connsiteY4" fmla="*/ 0 h 17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7800" h="179232">
                  <a:moveTo>
                    <a:pt x="0" y="0"/>
                  </a:moveTo>
                  <a:lnTo>
                    <a:pt x="3987800" y="0"/>
                  </a:lnTo>
                  <a:lnTo>
                    <a:pt x="3835400" y="179231"/>
                  </a:lnTo>
                  <a:lnTo>
                    <a:pt x="0" y="179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0" y="0"/>
            <a:ext cx="9144000" cy="38155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SIO_Title_Logo.png" descr="/Users/kellylovelace/Desktop/DOE_PPT_Templates/ISIO/ISIO_graphics/ISIO_Title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57208" y="361826"/>
            <a:ext cx="3081042" cy="63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04800" y="5676901"/>
            <a:ext cx="8534400" cy="838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304800" y="4343400"/>
            <a:ext cx="8534399" cy="1232617"/>
          </a:xfrm>
          <a:prstGeom prst="rect">
            <a:avLst/>
          </a:prstGeom>
        </p:spPr>
        <p:txBody>
          <a:bodyPr lIns="0" tIns="0" rIns="0" bIns="0" rtlCol="0" anchor="b">
            <a:normAutofit/>
          </a:bodyPr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371600"/>
            <a:ext cx="9144000" cy="1828800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 userDrawn="1"/>
        </p:nvSpPr>
        <p:spPr>
          <a:xfrm>
            <a:off x="304799" y="3403730"/>
            <a:ext cx="8534400" cy="246221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 charset="-128"/>
                <a:cs typeface="Arial"/>
              </a:rPr>
              <a:t>Service. Accountability. Better Government.</a:t>
            </a:r>
          </a:p>
        </p:txBody>
      </p:sp>
    </p:spTree>
    <p:extLst>
      <p:ext uri="{BB962C8B-B14F-4D97-AF65-F5344CB8AC3E}">
        <p14:creationId xmlns:p14="http://schemas.microsoft.com/office/powerpoint/2010/main" xmlns="" val="288142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rogram Mg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 userDrawn="1"/>
        </p:nvGrpSpPr>
        <p:grpSpPr>
          <a:xfrm>
            <a:off x="0" y="3867026"/>
            <a:ext cx="9144000" cy="146304"/>
            <a:chOff x="-15240" y="3965448"/>
            <a:chExt cx="9159240" cy="146304"/>
          </a:xfrm>
        </p:grpSpPr>
        <p:sp>
          <p:nvSpPr>
            <p:cNvPr id="8" name="Freeform 7"/>
            <p:cNvSpPr/>
            <p:nvPr userDrawn="1"/>
          </p:nvSpPr>
          <p:spPr>
            <a:xfrm>
              <a:off x="-15240" y="3965449"/>
              <a:ext cx="6766560" cy="146303"/>
            </a:xfrm>
            <a:custGeom>
              <a:avLst/>
              <a:gdLst>
                <a:gd name="connsiteX0" fmla="*/ 0 w 7010400"/>
                <a:gd name="connsiteY0" fmla="*/ 0 h 179231"/>
                <a:gd name="connsiteX1" fmla="*/ 7010400 w 7010400"/>
                <a:gd name="connsiteY1" fmla="*/ 0 h 179231"/>
                <a:gd name="connsiteX2" fmla="*/ 7010400 w 7010400"/>
                <a:gd name="connsiteY2" fmla="*/ 179231 h 179231"/>
                <a:gd name="connsiteX3" fmla="*/ 0 w 7010400"/>
                <a:gd name="connsiteY3" fmla="*/ 179231 h 179231"/>
                <a:gd name="connsiteX4" fmla="*/ 0 w 70104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70104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8580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9342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4191000 w 11277600"/>
                <a:gd name="connsiteY3" fmla="*/ 179231 h 179231"/>
                <a:gd name="connsiteX4" fmla="*/ 0 w 11277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0 w 11277600"/>
                <a:gd name="connsiteY4" fmla="*/ 0 h 179231"/>
                <a:gd name="connsiteX0" fmla="*/ 12700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127000 w 11277600"/>
                <a:gd name="connsiteY4" fmla="*/ 0 h 179231"/>
                <a:gd name="connsiteX0" fmla="*/ 0 w 11150600"/>
                <a:gd name="connsiteY0" fmla="*/ 0 h 179231"/>
                <a:gd name="connsiteX1" fmla="*/ 11150600 w 11150600"/>
                <a:gd name="connsiteY1" fmla="*/ 0 h 179231"/>
                <a:gd name="connsiteX2" fmla="*/ 10998200 w 11150600"/>
                <a:gd name="connsiteY2" fmla="*/ 179231 h 179231"/>
                <a:gd name="connsiteX3" fmla="*/ 0 w 11150600"/>
                <a:gd name="connsiteY3" fmla="*/ 179231 h 179231"/>
                <a:gd name="connsiteX4" fmla="*/ 0 w 11150600"/>
                <a:gd name="connsiteY4" fmla="*/ 0 h 179231"/>
                <a:gd name="connsiteX0" fmla="*/ 12700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127000 w 11277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0 w 11277600"/>
                <a:gd name="connsiteY4" fmla="*/ 0 h 17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7600" h="179231">
                  <a:moveTo>
                    <a:pt x="0" y="0"/>
                  </a:moveTo>
                  <a:lnTo>
                    <a:pt x="11277600" y="0"/>
                  </a:lnTo>
                  <a:lnTo>
                    <a:pt x="11125200" y="179231"/>
                  </a:lnTo>
                  <a:lnTo>
                    <a:pt x="0" y="179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>
            <a:xfrm rot="10800000">
              <a:off x="6751320" y="3965448"/>
              <a:ext cx="2392680" cy="146304"/>
            </a:xfrm>
            <a:custGeom>
              <a:avLst/>
              <a:gdLst>
                <a:gd name="connsiteX0" fmla="*/ 0 w 7010400"/>
                <a:gd name="connsiteY0" fmla="*/ 0 h 179231"/>
                <a:gd name="connsiteX1" fmla="*/ 7010400 w 7010400"/>
                <a:gd name="connsiteY1" fmla="*/ 0 h 179231"/>
                <a:gd name="connsiteX2" fmla="*/ 7010400 w 7010400"/>
                <a:gd name="connsiteY2" fmla="*/ 179231 h 179231"/>
                <a:gd name="connsiteX3" fmla="*/ 0 w 7010400"/>
                <a:gd name="connsiteY3" fmla="*/ 179231 h 179231"/>
                <a:gd name="connsiteX4" fmla="*/ 0 w 70104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70104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8580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9342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2"/>
                <a:gd name="connsiteX1" fmla="*/ 7086600 w 7086600"/>
                <a:gd name="connsiteY1" fmla="*/ 0 h 179232"/>
                <a:gd name="connsiteX2" fmla="*/ 6934200 w 7086600"/>
                <a:gd name="connsiteY2" fmla="*/ 179231 h 179232"/>
                <a:gd name="connsiteX3" fmla="*/ 1676400 w 7086600"/>
                <a:gd name="connsiteY3" fmla="*/ 179232 h 179232"/>
                <a:gd name="connsiteX4" fmla="*/ 0 w 7086600"/>
                <a:gd name="connsiteY4" fmla="*/ 0 h 179232"/>
                <a:gd name="connsiteX0" fmla="*/ 0 w 5410200"/>
                <a:gd name="connsiteY0" fmla="*/ 0 h 179232"/>
                <a:gd name="connsiteX1" fmla="*/ 5410200 w 5410200"/>
                <a:gd name="connsiteY1" fmla="*/ 0 h 179232"/>
                <a:gd name="connsiteX2" fmla="*/ 5257800 w 5410200"/>
                <a:gd name="connsiteY2" fmla="*/ 179231 h 179232"/>
                <a:gd name="connsiteX3" fmla="*/ 0 w 5410200"/>
                <a:gd name="connsiteY3" fmla="*/ 179232 h 179232"/>
                <a:gd name="connsiteX4" fmla="*/ 0 w 5410200"/>
                <a:gd name="connsiteY4" fmla="*/ 0 h 179232"/>
                <a:gd name="connsiteX0" fmla="*/ 0 w 5410200"/>
                <a:gd name="connsiteY0" fmla="*/ 0 h 179232"/>
                <a:gd name="connsiteX1" fmla="*/ 5410200 w 5410200"/>
                <a:gd name="connsiteY1" fmla="*/ 0 h 179232"/>
                <a:gd name="connsiteX2" fmla="*/ 5257800 w 5410200"/>
                <a:gd name="connsiteY2" fmla="*/ 179231 h 179232"/>
                <a:gd name="connsiteX3" fmla="*/ 1371600 w 5410200"/>
                <a:gd name="connsiteY3" fmla="*/ 179232 h 179232"/>
                <a:gd name="connsiteX4" fmla="*/ 0 w 5410200"/>
                <a:gd name="connsiteY4" fmla="*/ 0 h 179232"/>
                <a:gd name="connsiteX0" fmla="*/ 0 w 4038600"/>
                <a:gd name="connsiteY0" fmla="*/ 0 h 179232"/>
                <a:gd name="connsiteX1" fmla="*/ 4038600 w 4038600"/>
                <a:gd name="connsiteY1" fmla="*/ 0 h 179232"/>
                <a:gd name="connsiteX2" fmla="*/ 3886200 w 4038600"/>
                <a:gd name="connsiteY2" fmla="*/ 179231 h 179232"/>
                <a:gd name="connsiteX3" fmla="*/ 0 w 4038600"/>
                <a:gd name="connsiteY3" fmla="*/ 179232 h 179232"/>
                <a:gd name="connsiteX4" fmla="*/ 0 w 4038600"/>
                <a:gd name="connsiteY4" fmla="*/ 0 h 179232"/>
                <a:gd name="connsiteX0" fmla="*/ 0 w 4038600"/>
                <a:gd name="connsiteY0" fmla="*/ 0 h 179232"/>
                <a:gd name="connsiteX1" fmla="*/ 4038600 w 4038600"/>
                <a:gd name="connsiteY1" fmla="*/ 0 h 179232"/>
                <a:gd name="connsiteX2" fmla="*/ 3886200 w 4038600"/>
                <a:gd name="connsiteY2" fmla="*/ 179231 h 179232"/>
                <a:gd name="connsiteX3" fmla="*/ 1143000 w 4038600"/>
                <a:gd name="connsiteY3" fmla="*/ 179232 h 179232"/>
                <a:gd name="connsiteX4" fmla="*/ 0 w 4038600"/>
                <a:gd name="connsiteY4" fmla="*/ 0 h 179232"/>
                <a:gd name="connsiteX0" fmla="*/ 685800 w 2895600"/>
                <a:gd name="connsiteY0" fmla="*/ 0 h 179232"/>
                <a:gd name="connsiteX1" fmla="*/ 2895600 w 2895600"/>
                <a:gd name="connsiteY1" fmla="*/ 0 h 179232"/>
                <a:gd name="connsiteX2" fmla="*/ 2743200 w 2895600"/>
                <a:gd name="connsiteY2" fmla="*/ 179231 h 179232"/>
                <a:gd name="connsiteX3" fmla="*/ 0 w 2895600"/>
                <a:gd name="connsiteY3" fmla="*/ 179232 h 179232"/>
                <a:gd name="connsiteX4" fmla="*/ 685800 w 2895600"/>
                <a:gd name="connsiteY4" fmla="*/ 0 h 179232"/>
                <a:gd name="connsiteX0" fmla="*/ 0 w 2209800"/>
                <a:gd name="connsiteY0" fmla="*/ 0 h 179232"/>
                <a:gd name="connsiteX1" fmla="*/ 2209800 w 2209800"/>
                <a:gd name="connsiteY1" fmla="*/ 0 h 179232"/>
                <a:gd name="connsiteX2" fmla="*/ 2057400 w 2209800"/>
                <a:gd name="connsiteY2" fmla="*/ 179231 h 179232"/>
                <a:gd name="connsiteX3" fmla="*/ 152400 w 2209800"/>
                <a:gd name="connsiteY3" fmla="*/ 179232 h 179232"/>
                <a:gd name="connsiteX4" fmla="*/ 0 w 2209800"/>
                <a:gd name="connsiteY4" fmla="*/ 0 h 179232"/>
                <a:gd name="connsiteX0" fmla="*/ 0 w 2057400"/>
                <a:gd name="connsiteY0" fmla="*/ 0 h 179232"/>
                <a:gd name="connsiteX1" fmla="*/ 2057400 w 2057400"/>
                <a:gd name="connsiteY1" fmla="*/ 0 h 179232"/>
                <a:gd name="connsiteX2" fmla="*/ 1905000 w 2057400"/>
                <a:gd name="connsiteY2" fmla="*/ 179231 h 179232"/>
                <a:gd name="connsiteX3" fmla="*/ 0 w 2057400"/>
                <a:gd name="connsiteY3" fmla="*/ 179232 h 179232"/>
                <a:gd name="connsiteX4" fmla="*/ 0 w 2057400"/>
                <a:gd name="connsiteY4" fmla="*/ 0 h 179232"/>
                <a:gd name="connsiteX0" fmla="*/ 193040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1930400 w 3987800"/>
                <a:gd name="connsiteY4" fmla="*/ 0 h 179232"/>
                <a:gd name="connsiteX0" fmla="*/ 2540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25400 w 39878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1016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762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508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25400 w 3962400"/>
                <a:gd name="connsiteY3" fmla="*/ 179232 h 179232"/>
                <a:gd name="connsiteX4" fmla="*/ 0 w 3962400"/>
                <a:gd name="connsiteY4" fmla="*/ 0 h 179232"/>
                <a:gd name="connsiteX0" fmla="*/ 76200 w 3937000"/>
                <a:gd name="connsiteY0" fmla="*/ 0 h 179232"/>
                <a:gd name="connsiteX1" fmla="*/ 3937000 w 3937000"/>
                <a:gd name="connsiteY1" fmla="*/ 0 h 179232"/>
                <a:gd name="connsiteX2" fmla="*/ 3784600 w 3937000"/>
                <a:gd name="connsiteY2" fmla="*/ 179231 h 179232"/>
                <a:gd name="connsiteX3" fmla="*/ 0 w 3937000"/>
                <a:gd name="connsiteY3" fmla="*/ 179232 h 179232"/>
                <a:gd name="connsiteX4" fmla="*/ 76200 w 3937000"/>
                <a:gd name="connsiteY4" fmla="*/ 0 h 179232"/>
                <a:gd name="connsiteX0" fmla="*/ 0 w 3860800"/>
                <a:gd name="connsiteY0" fmla="*/ 0 h 179232"/>
                <a:gd name="connsiteX1" fmla="*/ 3860800 w 3860800"/>
                <a:gd name="connsiteY1" fmla="*/ 0 h 179232"/>
                <a:gd name="connsiteX2" fmla="*/ 3708400 w 3860800"/>
                <a:gd name="connsiteY2" fmla="*/ 179231 h 179232"/>
                <a:gd name="connsiteX3" fmla="*/ 0 w 3860800"/>
                <a:gd name="connsiteY3" fmla="*/ 179232 h 179232"/>
                <a:gd name="connsiteX4" fmla="*/ 0 w 3860800"/>
                <a:gd name="connsiteY4" fmla="*/ 0 h 179232"/>
                <a:gd name="connsiteX0" fmla="*/ 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127000 w 3987800"/>
                <a:gd name="connsiteY3" fmla="*/ 179232 h 179232"/>
                <a:gd name="connsiteX4" fmla="*/ 0 w 3987800"/>
                <a:gd name="connsiteY4" fmla="*/ 0 h 179232"/>
                <a:gd name="connsiteX0" fmla="*/ 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0 w 3987800"/>
                <a:gd name="connsiteY4" fmla="*/ 0 h 17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7800" h="179232">
                  <a:moveTo>
                    <a:pt x="0" y="0"/>
                  </a:moveTo>
                  <a:lnTo>
                    <a:pt x="3987800" y="0"/>
                  </a:lnTo>
                  <a:lnTo>
                    <a:pt x="3835400" y="179231"/>
                  </a:lnTo>
                  <a:lnTo>
                    <a:pt x="0" y="179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0" y="0"/>
            <a:ext cx="9144000" cy="38155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SIO_Title_Logo.png" descr="/Users/kellylovelace/Desktop/DOE_PPT_Templates/ISIO/ISIO_graphics/ISIO_Title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57208" y="361826"/>
            <a:ext cx="3081042" cy="63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04800" y="5676901"/>
            <a:ext cx="8534400" cy="838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304800" y="4343400"/>
            <a:ext cx="8534399" cy="1232617"/>
          </a:xfrm>
          <a:prstGeom prst="rect">
            <a:avLst/>
          </a:prstGeom>
        </p:spPr>
        <p:txBody>
          <a:bodyPr lIns="0" tIns="0" rIns="0" bIns="0" rtlCol="0" anchor="b">
            <a:normAutofit/>
          </a:bodyPr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371600"/>
            <a:ext cx="9144000" cy="1828800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 userDrawn="1"/>
        </p:nvSpPr>
        <p:spPr>
          <a:xfrm>
            <a:off x="304799" y="3403730"/>
            <a:ext cx="8534400" cy="246221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 charset="-128"/>
                <a:cs typeface="Arial"/>
              </a:rPr>
              <a:t>Service. Accountability. Better Government.</a:t>
            </a:r>
          </a:p>
        </p:txBody>
      </p:sp>
    </p:spTree>
    <p:extLst>
      <p:ext uri="{BB962C8B-B14F-4D97-AF65-F5344CB8AC3E}">
        <p14:creationId xmlns:p14="http://schemas.microsoft.com/office/powerpoint/2010/main" xmlns="" val="246472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acil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 userDrawn="1"/>
        </p:nvGrpSpPr>
        <p:grpSpPr>
          <a:xfrm>
            <a:off x="0" y="3867026"/>
            <a:ext cx="9144000" cy="146304"/>
            <a:chOff x="-15240" y="3965448"/>
            <a:chExt cx="9159240" cy="146304"/>
          </a:xfrm>
        </p:grpSpPr>
        <p:sp>
          <p:nvSpPr>
            <p:cNvPr id="8" name="Freeform 7"/>
            <p:cNvSpPr/>
            <p:nvPr userDrawn="1"/>
          </p:nvSpPr>
          <p:spPr>
            <a:xfrm>
              <a:off x="-15240" y="3965449"/>
              <a:ext cx="6766560" cy="146303"/>
            </a:xfrm>
            <a:custGeom>
              <a:avLst/>
              <a:gdLst>
                <a:gd name="connsiteX0" fmla="*/ 0 w 7010400"/>
                <a:gd name="connsiteY0" fmla="*/ 0 h 179231"/>
                <a:gd name="connsiteX1" fmla="*/ 7010400 w 7010400"/>
                <a:gd name="connsiteY1" fmla="*/ 0 h 179231"/>
                <a:gd name="connsiteX2" fmla="*/ 7010400 w 7010400"/>
                <a:gd name="connsiteY2" fmla="*/ 179231 h 179231"/>
                <a:gd name="connsiteX3" fmla="*/ 0 w 7010400"/>
                <a:gd name="connsiteY3" fmla="*/ 179231 h 179231"/>
                <a:gd name="connsiteX4" fmla="*/ 0 w 70104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70104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8580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9342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4191000 w 11277600"/>
                <a:gd name="connsiteY3" fmla="*/ 179231 h 179231"/>
                <a:gd name="connsiteX4" fmla="*/ 0 w 11277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0 w 11277600"/>
                <a:gd name="connsiteY4" fmla="*/ 0 h 179231"/>
                <a:gd name="connsiteX0" fmla="*/ 12700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127000 w 11277600"/>
                <a:gd name="connsiteY4" fmla="*/ 0 h 179231"/>
                <a:gd name="connsiteX0" fmla="*/ 0 w 11150600"/>
                <a:gd name="connsiteY0" fmla="*/ 0 h 179231"/>
                <a:gd name="connsiteX1" fmla="*/ 11150600 w 11150600"/>
                <a:gd name="connsiteY1" fmla="*/ 0 h 179231"/>
                <a:gd name="connsiteX2" fmla="*/ 10998200 w 11150600"/>
                <a:gd name="connsiteY2" fmla="*/ 179231 h 179231"/>
                <a:gd name="connsiteX3" fmla="*/ 0 w 11150600"/>
                <a:gd name="connsiteY3" fmla="*/ 179231 h 179231"/>
                <a:gd name="connsiteX4" fmla="*/ 0 w 11150600"/>
                <a:gd name="connsiteY4" fmla="*/ 0 h 179231"/>
                <a:gd name="connsiteX0" fmla="*/ 12700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127000 w 11277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0 w 11277600"/>
                <a:gd name="connsiteY4" fmla="*/ 0 h 17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7600" h="179231">
                  <a:moveTo>
                    <a:pt x="0" y="0"/>
                  </a:moveTo>
                  <a:lnTo>
                    <a:pt x="11277600" y="0"/>
                  </a:lnTo>
                  <a:lnTo>
                    <a:pt x="11125200" y="179231"/>
                  </a:lnTo>
                  <a:lnTo>
                    <a:pt x="0" y="179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>
            <a:xfrm rot="10800000">
              <a:off x="6751320" y="3965448"/>
              <a:ext cx="2392680" cy="146304"/>
            </a:xfrm>
            <a:custGeom>
              <a:avLst/>
              <a:gdLst>
                <a:gd name="connsiteX0" fmla="*/ 0 w 7010400"/>
                <a:gd name="connsiteY0" fmla="*/ 0 h 179231"/>
                <a:gd name="connsiteX1" fmla="*/ 7010400 w 7010400"/>
                <a:gd name="connsiteY1" fmla="*/ 0 h 179231"/>
                <a:gd name="connsiteX2" fmla="*/ 7010400 w 7010400"/>
                <a:gd name="connsiteY2" fmla="*/ 179231 h 179231"/>
                <a:gd name="connsiteX3" fmla="*/ 0 w 7010400"/>
                <a:gd name="connsiteY3" fmla="*/ 179231 h 179231"/>
                <a:gd name="connsiteX4" fmla="*/ 0 w 70104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70104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8580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9342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2"/>
                <a:gd name="connsiteX1" fmla="*/ 7086600 w 7086600"/>
                <a:gd name="connsiteY1" fmla="*/ 0 h 179232"/>
                <a:gd name="connsiteX2" fmla="*/ 6934200 w 7086600"/>
                <a:gd name="connsiteY2" fmla="*/ 179231 h 179232"/>
                <a:gd name="connsiteX3" fmla="*/ 1676400 w 7086600"/>
                <a:gd name="connsiteY3" fmla="*/ 179232 h 179232"/>
                <a:gd name="connsiteX4" fmla="*/ 0 w 7086600"/>
                <a:gd name="connsiteY4" fmla="*/ 0 h 179232"/>
                <a:gd name="connsiteX0" fmla="*/ 0 w 5410200"/>
                <a:gd name="connsiteY0" fmla="*/ 0 h 179232"/>
                <a:gd name="connsiteX1" fmla="*/ 5410200 w 5410200"/>
                <a:gd name="connsiteY1" fmla="*/ 0 h 179232"/>
                <a:gd name="connsiteX2" fmla="*/ 5257800 w 5410200"/>
                <a:gd name="connsiteY2" fmla="*/ 179231 h 179232"/>
                <a:gd name="connsiteX3" fmla="*/ 0 w 5410200"/>
                <a:gd name="connsiteY3" fmla="*/ 179232 h 179232"/>
                <a:gd name="connsiteX4" fmla="*/ 0 w 5410200"/>
                <a:gd name="connsiteY4" fmla="*/ 0 h 179232"/>
                <a:gd name="connsiteX0" fmla="*/ 0 w 5410200"/>
                <a:gd name="connsiteY0" fmla="*/ 0 h 179232"/>
                <a:gd name="connsiteX1" fmla="*/ 5410200 w 5410200"/>
                <a:gd name="connsiteY1" fmla="*/ 0 h 179232"/>
                <a:gd name="connsiteX2" fmla="*/ 5257800 w 5410200"/>
                <a:gd name="connsiteY2" fmla="*/ 179231 h 179232"/>
                <a:gd name="connsiteX3" fmla="*/ 1371600 w 5410200"/>
                <a:gd name="connsiteY3" fmla="*/ 179232 h 179232"/>
                <a:gd name="connsiteX4" fmla="*/ 0 w 5410200"/>
                <a:gd name="connsiteY4" fmla="*/ 0 h 179232"/>
                <a:gd name="connsiteX0" fmla="*/ 0 w 4038600"/>
                <a:gd name="connsiteY0" fmla="*/ 0 h 179232"/>
                <a:gd name="connsiteX1" fmla="*/ 4038600 w 4038600"/>
                <a:gd name="connsiteY1" fmla="*/ 0 h 179232"/>
                <a:gd name="connsiteX2" fmla="*/ 3886200 w 4038600"/>
                <a:gd name="connsiteY2" fmla="*/ 179231 h 179232"/>
                <a:gd name="connsiteX3" fmla="*/ 0 w 4038600"/>
                <a:gd name="connsiteY3" fmla="*/ 179232 h 179232"/>
                <a:gd name="connsiteX4" fmla="*/ 0 w 4038600"/>
                <a:gd name="connsiteY4" fmla="*/ 0 h 179232"/>
                <a:gd name="connsiteX0" fmla="*/ 0 w 4038600"/>
                <a:gd name="connsiteY0" fmla="*/ 0 h 179232"/>
                <a:gd name="connsiteX1" fmla="*/ 4038600 w 4038600"/>
                <a:gd name="connsiteY1" fmla="*/ 0 h 179232"/>
                <a:gd name="connsiteX2" fmla="*/ 3886200 w 4038600"/>
                <a:gd name="connsiteY2" fmla="*/ 179231 h 179232"/>
                <a:gd name="connsiteX3" fmla="*/ 1143000 w 4038600"/>
                <a:gd name="connsiteY3" fmla="*/ 179232 h 179232"/>
                <a:gd name="connsiteX4" fmla="*/ 0 w 4038600"/>
                <a:gd name="connsiteY4" fmla="*/ 0 h 179232"/>
                <a:gd name="connsiteX0" fmla="*/ 685800 w 2895600"/>
                <a:gd name="connsiteY0" fmla="*/ 0 h 179232"/>
                <a:gd name="connsiteX1" fmla="*/ 2895600 w 2895600"/>
                <a:gd name="connsiteY1" fmla="*/ 0 h 179232"/>
                <a:gd name="connsiteX2" fmla="*/ 2743200 w 2895600"/>
                <a:gd name="connsiteY2" fmla="*/ 179231 h 179232"/>
                <a:gd name="connsiteX3" fmla="*/ 0 w 2895600"/>
                <a:gd name="connsiteY3" fmla="*/ 179232 h 179232"/>
                <a:gd name="connsiteX4" fmla="*/ 685800 w 2895600"/>
                <a:gd name="connsiteY4" fmla="*/ 0 h 179232"/>
                <a:gd name="connsiteX0" fmla="*/ 0 w 2209800"/>
                <a:gd name="connsiteY0" fmla="*/ 0 h 179232"/>
                <a:gd name="connsiteX1" fmla="*/ 2209800 w 2209800"/>
                <a:gd name="connsiteY1" fmla="*/ 0 h 179232"/>
                <a:gd name="connsiteX2" fmla="*/ 2057400 w 2209800"/>
                <a:gd name="connsiteY2" fmla="*/ 179231 h 179232"/>
                <a:gd name="connsiteX3" fmla="*/ 152400 w 2209800"/>
                <a:gd name="connsiteY3" fmla="*/ 179232 h 179232"/>
                <a:gd name="connsiteX4" fmla="*/ 0 w 2209800"/>
                <a:gd name="connsiteY4" fmla="*/ 0 h 179232"/>
                <a:gd name="connsiteX0" fmla="*/ 0 w 2057400"/>
                <a:gd name="connsiteY0" fmla="*/ 0 h 179232"/>
                <a:gd name="connsiteX1" fmla="*/ 2057400 w 2057400"/>
                <a:gd name="connsiteY1" fmla="*/ 0 h 179232"/>
                <a:gd name="connsiteX2" fmla="*/ 1905000 w 2057400"/>
                <a:gd name="connsiteY2" fmla="*/ 179231 h 179232"/>
                <a:gd name="connsiteX3" fmla="*/ 0 w 2057400"/>
                <a:gd name="connsiteY3" fmla="*/ 179232 h 179232"/>
                <a:gd name="connsiteX4" fmla="*/ 0 w 2057400"/>
                <a:gd name="connsiteY4" fmla="*/ 0 h 179232"/>
                <a:gd name="connsiteX0" fmla="*/ 193040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1930400 w 3987800"/>
                <a:gd name="connsiteY4" fmla="*/ 0 h 179232"/>
                <a:gd name="connsiteX0" fmla="*/ 2540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25400 w 39878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1016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762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508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25400 w 3962400"/>
                <a:gd name="connsiteY3" fmla="*/ 179232 h 179232"/>
                <a:gd name="connsiteX4" fmla="*/ 0 w 3962400"/>
                <a:gd name="connsiteY4" fmla="*/ 0 h 179232"/>
                <a:gd name="connsiteX0" fmla="*/ 76200 w 3937000"/>
                <a:gd name="connsiteY0" fmla="*/ 0 h 179232"/>
                <a:gd name="connsiteX1" fmla="*/ 3937000 w 3937000"/>
                <a:gd name="connsiteY1" fmla="*/ 0 h 179232"/>
                <a:gd name="connsiteX2" fmla="*/ 3784600 w 3937000"/>
                <a:gd name="connsiteY2" fmla="*/ 179231 h 179232"/>
                <a:gd name="connsiteX3" fmla="*/ 0 w 3937000"/>
                <a:gd name="connsiteY3" fmla="*/ 179232 h 179232"/>
                <a:gd name="connsiteX4" fmla="*/ 76200 w 3937000"/>
                <a:gd name="connsiteY4" fmla="*/ 0 h 179232"/>
                <a:gd name="connsiteX0" fmla="*/ 0 w 3860800"/>
                <a:gd name="connsiteY0" fmla="*/ 0 h 179232"/>
                <a:gd name="connsiteX1" fmla="*/ 3860800 w 3860800"/>
                <a:gd name="connsiteY1" fmla="*/ 0 h 179232"/>
                <a:gd name="connsiteX2" fmla="*/ 3708400 w 3860800"/>
                <a:gd name="connsiteY2" fmla="*/ 179231 h 179232"/>
                <a:gd name="connsiteX3" fmla="*/ 0 w 3860800"/>
                <a:gd name="connsiteY3" fmla="*/ 179232 h 179232"/>
                <a:gd name="connsiteX4" fmla="*/ 0 w 3860800"/>
                <a:gd name="connsiteY4" fmla="*/ 0 h 179232"/>
                <a:gd name="connsiteX0" fmla="*/ 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127000 w 3987800"/>
                <a:gd name="connsiteY3" fmla="*/ 179232 h 179232"/>
                <a:gd name="connsiteX4" fmla="*/ 0 w 3987800"/>
                <a:gd name="connsiteY4" fmla="*/ 0 h 179232"/>
                <a:gd name="connsiteX0" fmla="*/ 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0 w 3987800"/>
                <a:gd name="connsiteY4" fmla="*/ 0 h 17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7800" h="179232">
                  <a:moveTo>
                    <a:pt x="0" y="0"/>
                  </a:moveTo>
                  <a:lnTo>
                    <a:pt x="3987800" y="0"/>
                  </a:lnTo>
                  <a:lnTo>
                    <a:pt x="3835400" y="179231"/>
                  </a:lnTo>
                  <a:lnTo>
                    <a:pt x="0" y="179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0" y="0"/>
            <a:ext cx="9144000" cy="38155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SIO_Title_Logo.png" descr="/Users/kellylovelace/Desktop/DOE_PPT_Templates/ISIO/ISIO_graphics/ISIO_Title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57208" y="361826"/>
            <a:ext cx="3081042" cy="63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04800" y="5676901"/>
            <a:ext cx="8534400" cy="838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304800" y="4343400"/>
            <a:ext cx="8534399" cy="1232617"/>
          </a:xfrm>
          <a:prstGeom prst="rect">
            <a:avLst/>
          </a:prstGeom>
        </p:spPr>
        <p:txBody>
          <a:bodyPr lIns="0" tIns="0" rIns="0" bIns="0" rtlCol="0" anchor="b">
            <a:normAutofit/>
          </a:bodyPr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371600"/>
            <a:ext cx="9144000" cy="1828800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 userDrawn="1"/>
        </p:nvSpPr>
        <p:spPr>
          <a:xfrm>
            <a:off x="304799" y="3403730"/>
            <a:ext cx="8534400" cy="246221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 charset="-128"/>
                <a:cs typeface="Arial"/>
              </a:rPr>
              <a:t>Service. Accountability. Better Government.</a:t>
            </a:r>
          </a:p>
        </p:txBody>
      </p:sp>
    </p:spTree>
    <p:extLst>
      <p:ext uri="{BB962C8B-B14F-4D97-AF65-F5344CB8AC3E}">
        <p14:creationId xmlns:p14="http://schemas.microsoft.com/office/powerpoint/2010/main" xmlns="" val="275546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MPP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 userDrawn="1"/>
        </p:nvGrpSpPr>
        <p:grpSpPr>
          <a:xfrm>
            <a:off x="0" y="3867026"/>
            <a:ext cx="9144000" cy="146304"/>
            <a:chOff x="-15240" y="3965448"/>
            <a:chExt cx="9159240" cy="146304"/>
          </a:xfrm>
        </p:grpSpPr>
        <p:sp>
          <p:nvSpPr>
            <p:cNvPr id="8" name="Freeform 7"/>
            <p:cNvSpPr/>
            <p:nvPr userDrawn="1"/>
          </p:nvSpPr>
          <p:spPr>
            <a:xfrm>
              <a:off x="-15240" y="3965449"/>
              <a:ext cx="6766560" cy="146303"/>
            </a:xfrm>
            <a:custGeom>
              <a:avLst/>
              <a:gdLst>
                <a:gd name="connsiteX0" fmla="*/ 0 w 7010400"/>
                <a:gd name="connsiteY0" fmla="*/ 0 h 179231"/>
                <a:gd name="connsiteX1" fmla="*/ 7010400 w 7010400"/>
                <a:gd name="connsiteY1" fmla="*/ 0 h 179231"/>
                <a:gd name="connsiteX2" fmla="*/ 7010400 w 7010400"/>
                <a:gd name="connsiteY2" fmla="*/ 179231 h 179231"/>
                <a:gd name="connsiteX3" fmla="*/ 0 w 7010400"/>
                <a:gd name="connsiteY3" fmla="*/ 179231 h 179231"/>
                <a:gd name="connsiteX4" fmla="*/ 0 w 70104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70104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8580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9342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4191000 w 11277600"/>
                <a:gd name="connsiteY3" fmla="*/ 179231 h 179231"/>
                <a:gd name="connsiteX4" fmla="*/ 0 w 11277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0 w 11277600"/>
                <a:gd name="connsiteY4" fmla="*/ 0 h 179231"/>
                <a:gd name="connsiteX0" fmla="*/ 12700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127000 w 11277600"/>
                <a:gd name="connsiteY4" fmla="*/ 0 h 179231"/>
                <a:gd name="connsiteX0" fmla="*/ 0 w 11150600"/>
                <a:gd name="connsiteY0" fmla="*/ 0 h 179231"/>
                <a:gd name="connsiteX1" fmla="*/ 11150600 w 11150600"/>
                <a:gd name="connsiteY1" fmla="*/ 0 h 179231"/>
                <a:gd name="connsiteX2" fmla="*/ 10998200 w 11150600"/>
                <a:gd name="connsiteY2" fmla="*/ 179231 h 179231"/>
                <a:gd name="connsiteX3" fmla="*/ 0 w 11150600"/>
                <a:gd name="connsiteY3" fmla="*/ 179231 h 179231"/>
                <a:gd name="connsiteX4" fmla="*/ 0 w 11150600"/>
                <a:gd name="connsiteY4" fmla="*/ 0 h 179231"/>
                <a:gd name="connsiteX0" fmla="*/ 12700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127000 w 11277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0 w 11277600"/>
                <a:gd name="connsiteY4" fmla="*/ 0 h 17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7600" h="179231">
                  <a:moveTo>
                    <a:pt x="0" y="0"/>
                  </a:moveTo>
                  <a:lnTo>
                    <a:pt x="11277600" y="0"/>
                  </a:lnTo>
                  <a:lnTo>
                    <a:pt x="11125200" y="179231"/>
                  </a:lnTo>
                  <a:lnTo>
                    <a:pt x="0" y="179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>
            <a:xfrm rot="10800000">
              <a:off x="6751320" y="3965448"/>
              <a:ext cx="2392680" cy="146304"/>
            </a:xfrm>
            <a:custGeom>
              <a:avLst/>
              <a:gdLst>
                <a:gd name="connsiteX0" fmla="*/ 0 w 7010400"/>
                <a:gd name="connsiteY0" fmla="*/ 0 h 179231"/>
                <a:gd name="connsiteX1" fmla="*/ 7010400 w 7010400"/>
                <a:gd name="connsiteY1" fmla="*/ 0 h 179231"/>
                <a:gd name="connsiteX2" fmla="*/ 7010400 w 7010400"/>
                <a:gd name="connsiteY2" fmla="*/ 179231 h 179231"/>
                <a:gd name="connsiteX3" fmla="*/ 0 w 7010400"/>
                <a:gd name="connsiteY3" fmla="*/ 179231 h 179231"/>
                <a:gd name="connsiteX4" fmla="*/ 0 w 70104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70104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8580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9342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2"/>
                <a:gd name="connsiteX1" fmla="*/ 7086600 w 7086600"/>
                <a:gd name="connsiteY1" fmla="*/ 0 h 179232"/>
                <a:gd name="connsiteX2" fmla="*/ 6934200 w 7086600"/>
                <a:gd name="connsiteY2" fmla="*/ 179231 h 179232"/>
                <a:gd name="connsiteX3" fmla="*/ 1676400 w 7086600"/>
                <a:gd name="connsiteY3" fmla="*/ 179232 h 179232"/>
                <a:gd name="connsiteX4" fmla="*/ 0 w 7086600"/>
                <a:gd name="connsiteY4" fmla="*/ 0 h 179232"/>
                <a:gd name="connsiteX0" fmla="*/ 0 w 5410200"/>
                <a:gd name="connsiteY0" fmla="*/ 0 h 179232"/>
                <a:gd name="connsiteX1" fmla="*/ 5410200 w 5410200"/>
                <a:gd name="connsiteY1" fmla="*/ 0 h 179232"/>
                <a:gd name="connsiteX2" fmla="*/ 5257800 w 5410200"/>
                <a:gd name="connsiteY2" fmla="*/ 179231 h 179232"/>
                <a:gd name="connsiteX3" fmla="*/ 0 w 5410200"/>
                <a:gd name="connsiteY3" fmla="*/ 179232 h 179232"/>
                <a:gd name="connsiteX4" fmla="*/ 0 w 5410200"/>
                <a:gd name="connsiteY4" fmla="*/ 0 h 179232"/>
                <a:gd name="connsiteX0" fmla="*/ 0 w 5410200"/>
                <a:gd name="connsiteY0" fmla="*/ 0 h 179232"/>
                <a:gd name="connsiteX1" fmla="*/ 5410200 w 5410200"/>
                <a:gd name="connsiteY1" fmla="*/ 0 h 179232"/>
                <a:gd name="connsiteX2" fmla="*/ 5257800 w 5410200"/>
                <a:gd name="connsiteY2" fmla="*/ 179231 h 179232"/>
                <a:gd name="connsiteX3" fmla="*/ 1371600 w 5410200"/>
                <a:gd name="connsiteY3" fmla="*/ 179232 h 179232"/>
                <a:gd name="connsiteX4" fmla="*/ 0 w 5410200"/>
                <a:gd name="connsiteY4" fmla="*/ 0 h 179232"/>
                <a:gd name="connsiteX0" fmla="*/ 0 w 4038600"/>
                <a:gd name="connsiteY0" fmla="*/ 0 h 179232"/>
                <a:gd name="connsiteX1" fmla="*/ 4038600 w 4038600"/>
                <a:gd name="connsiteY1" fmla="*/ 0 h 179232"/>
                <a:gd name="connsiteX2" fmla="*/ 3886200 w 4038600"/>
                <a:gd name="connsiteY2" fmla="*/ 179231 h 179232"/>
                <a:gd name="connsiteX3" fmla="*/ 0 w 4038600"/>
                <a:gd name="connsiteY3" fmla="*/ 179232 h 179232"/>
                <a:gd name="connsiteX4" fmla="*/ 0 w 4038600"/>
                <a:gd name="connsiteY4" fmla="*/ 0 h 179232"/>
                <a:gd name="connsiteX0" fmla="*/ 0 w 4038600"/>
                <a:gd name="connsiteY0" fmla="*/ 0 h 179232"/>
                <a:gd name="connsiteX1" fmla="*/ 4038600 w 4038600"/>
                <a:gd name="connsiteY1" fmla="*/ 0 h 179232"/>
                <a:gd name="connsiteX2" fmla="*/ 3886200 w 4038600"/>
                <a:gd name="connsiteY2" fmla="*/ 179231 h 179232"/>
                <a:gd name="connsiteX3" fmla="*/ 1143000 w 4038600"/>
                <a:gd name="connsiteY3" fmla="*/ 179232 h 179232"/>
                <a:gd name="connsiteX4" fmla="*/ 0 w 4038600"/>
                <a:gd name="connsiteY4" fmla="*/ 0 h 179232"/>
                <a:gd name="connsiteX0" fmla="*/ 685800 w 2895600"/>
                <a:gd name="connsiteY0" fmla="*/ 0 h 179232"/>
                <a:gd name="connsiteX1" fmla="*/ 2895600 w 2895600"/>
                <a:gd name="connsiteY1" fmla="*/ 0 h 179232"/>
                <a:gd name="connsiteX2" fmla="*/ 2743200 w 2895600"/>
                <a:gd name="connsiteY2" fmla="*/ 179231 h 179232"/>
                <a:gd name="connsiteX3" fmla="*/ 0 w 2895600"/>
                <a:gd name="connsiteY3" fmla="*/ 179232 h 179232"/>
                <a:gd name="connsiteX4" fmla="*/ 685800 w 2895600"/>
                <a:gd name="connsiteY4" fmla="*/ 0 h 179232"/>
                <a:gd name="connsiteX0" fmla="*/ 0 w 2209800"/>
                <a:gd name="connsiteY0" fmla="*/ 0 h 179232"/>
                <a:gd name="connsiteX1" fmla="*/ 2209800 w 2209800"/>
                <a:gd name="connsiteY1" fmla="*/ 0 h 179232"/>
                <a:gd name="connsiteX2" fmla="*/ 2057400 w 2209800"/>
                <a:gd name="connsiteY2" fmla="*/ 179231 h 179232"/>
                <a:gd name="connsiteX3" fmla="*/ 152400 w 2209800"/>
                <a:gd name="connsiteY3" fmla="*/ 179232 h 179232"/>
                <a:gd name="connsiteX4" fmla="*/ 0 w 2209800"/>
                <a:gd name="connsiteY4" fmla="*/ 0 h 179232"/>
                <a:gd name="connsiteX0" fmla="*/ 0 w 2057400"/>
                <a:gd name="connsiteY0" fmla="*/ 0 h 179232"/>
                <a:gd name="connsiteX1" fmla="*/ 2057400 w 2057400"/>
                <a:gd name="connsiteY1" fmla="*/ 0 h 179232"/>
                <a:gd name="connsiteX2" fmla="*/ 1905000 w 2057400"/>
                <a:gd name="connsiteY2" fmla="*/ 179231 h 179232"/>
                <a:gd name="connsiteX3" fmla="*/ 0 w 2057400"/>
                <a:gd name="connsiteY3" fmla="*/ 179232 h 179232"/>
                <a:gd name="connsiteX4" fmla="*/ 0 w 2057400"/>
                <a:gd name="connsiteY4" fmla="*/ 0 h 179232"/>
                <a:gd name="connsiteX0" fmla="*/ 193040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1930400 w 3987800"/>
                <a:gd name="connsiteY4" fmla="*/ 0 h 179232"/>
                <a:gd name="connsiteX0" fmla="*/ 2540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25400 w 39878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1016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762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508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25400 w 3962400"/>
                <a:gd name="connsiteY3" fmla="*/ 179232 h 179232"/>
                <a:gd name="connsiteX4" fmla="*/ 0 w 3962400"/>
                <a:gd name="connsiteY4" fmla="*/ 0 h 179232"/>
                <a:gd name="connsiteX0" fmla="*/ 76200 w 3937000"/>
                <a:gd name="connsiteY0" fmla="*/ 0 h 179232"/>
                <a:gd name="connsiteX1" fmla="*/ 3937000 w 3937000"/>
                <a:gd name="connsiteY1" fmla="*/ 0 h 179232"/>
                <a:gd name="connsiteX2" fmla="*/ 3784600 w 3937000"/>
                <a:gd name="connsiteY2" fmla="*/ 179231 h 179232"/>
                <a:gd name="connsiteX3" fmla="*/ 0 w 3937000"/>
                <a:gd name="connsiteY3" fmla="*/ 179232 h 179232"/>
                <a:gd name="connsiteX4" fmla="*/ 76200 w 3937000"/>
                <a:gd name="connsiteY4" fmla="*/ 0 h 179232"/>
                <a:gd name="connsiteX0" fmla="*/ 0 w 3860800"/>
                <a:gd name="connsiteY0" fmla="*/ 0 h 179232"/>
                <a:gd name="connsiteX1" fmla="*/ 3860800 w 3860800"/>
                <a:gd name="connsiteY1" fmla="*/ 0 h 179232"/>
                <a:gd name="connsiteX2" fmla="*/ 3708400 w 3860800"/>
                <a:gd name="connsiteY2" fmla="*/ 179231 h 179232"/>
                <a:gd name="connsiteX3" fmla="*/ 0 w 3860800"/>
                <a:gd name="connsiteY3" fmla="*/ 179232 h 179232"/>
                <a:gd name="connsiteX4" fmla="*/ 0 w 3860800"/>
                <a:gd name="connsiteY4" fmla="*/ 0 h 179232"/>
                <a:gd name="connsiteX0" fmla="*/ 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127000 w 3987800"/>
                <a:gd name="connsiteY3" fmla="*/ 179232 h 179232"/>
                <a:gd name="connsiteX4" fmla="*/ 0 w 3987800"/>
                <a:gd name="connsiteY4" fmla="*/ 0 h 179232"/>
                <a:gd name="connsiteX0" fmla="*/ 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0 w 3987800"/>
                <a:gd name="connsiteY4" fmla="*/ 0 h 17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7800" h="179232">
                  <a:moveTo>
                    <a:pt x="0" y="0"/>
                  </a:moveTo>
                  <a:lnTo>
                    <a:pt x="3987800" y="0"/>
                  </a:lnTo>
                  <a:lnTo>
                    <a:pt x="3835400" y="179231"/>
                  </a:lnTo>
                  <a:lnTo>
                    <a:pt x="0" y="179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0" y="0"/>
            <a:ext cx="9144000" cy="38155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SIO_Title_Logo.png" descr="/Users/kellylovelace/Desktop/DOE_PPT_Templates/ISIO/ISIO_graphics/ISIO_Title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57208" y="361826"/>
            <a:ext cx="3081042" cy="63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04800" y="5676901"/>
            <a:ext cx="8534400" cy="838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304800" y="4343400"/>
            <a:ext cx="8534399" cy="1232617"/>
          </a:xfrm>
          <a:prstGeom prst="rect">
            <a:avLst/>
          </a:prstGeom>
        </p:spPr>
        <p:txBody>
          <a:bodyPr lIns="0" tIns="0" rIns="0" bIns="0" rtlCol="0" anchor="b">
            <a:normAutofit/>
          </a:bodyPr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371600"/>
            <a:ext cx="9144000" cy="1828800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 userDrawn="1"/>
        </p:nvSpPr>
        <p:spPr>
          <a:xfrm>
            <a:off x="304799" y="3403730"/>
            <a:ext cx="8534400" cy="246221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 charset="-128"/>
                <a:cs typeface="Arial"/>
              </a:rPr>
              <a:t>Service. Accountability. Better Government.</a:t>
            </a:r>
          </a:p>
        </p:txBody>
      </p:sp>
    </p:spTree>
    <p:extLst>
      <p:ext uri="{BB962C8B-B14F-4D97-AF65-F5344CB8AC3E}">
        <p14:creationId xmlns:p14="http://schemas.microsoft.com/office/powerpoint/2010/main" xmlns="" val="173087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MPP Stud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 userDrawn="1"/>
        </p:nvGrpSpPr>
        <p:grpSpPr>
          <a:xfrm>
            <a:off x="0" y="3867026"/>
            <a:ext cx="9144000" cy="146304"/>
            <a:chOff x="-15240" y="3965448"/>
            <a:chExt cx="9159240" cy="146304"/>
          </a:xfrm>
        </p:grpSpPr>
        <p:sp>
          <p:nvSpPr>
            <p:cNvPr id="8" name="Freeform 7"/>
            <p:cNvSpPr/>
            <p:nvPr userDrawn="1"/>
          </p:nvSpPr>
          <p:spPr>
            <a:xfrm>
              <a:off x="-15240" y="3965449"/>
              <a:ext cx="6766560" cy="146303"/>
            </a:xfrm>
            <a:custGeom>
              <a:avLst/>
              <a:gdLst>
                <a:gd name="connsiteX0" fmla="*/ 0 w 7010400"/>
                <a:gd name="connsiteY0" fmla="*/ 0 h 179231"/>
                <a:gd name="connsiteX1" fmla="*/ 7010400 w 7010400"/>
                <a:gd name="connsiteY1" fmla="*/ 0 h 179231"/>
                <a:gd name="connsiteX2" fmla="*/ 7010400 w 7010400"/>
                <a:gd name="connsiteY2" fmla="*/ 179231 h 179231"/>
                <a:gd name="connsiteX3" fmla="*/ 0 w 7010400"/>
                <a:gd name="connsiteY3" fmla="*/ 179231 h 179231"/>
                <a:gd name="connsiteX4" fmla="*/ 0 w 70104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70104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8580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9342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4191000 w 11277600"/>
                <a:gd name="connsiteY3" fmla="*/ 179231 h 179231"/>
                <a:gd name="connsiteX4" fmla="*/ 0 w 11277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0 w 11277600"/>
                <a:gd name="connsiteY4" fmla="*/ 0 h 179231"/>
                <a:gd name="connsiteX0" fmla="*/ 12700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127000 w 11277600"/>
                <a:gd name="connsiteY4" fmla="*/ 0 h 179231"/>
                <a:gd name="connsiteX0" fmla="*/ 0 w 11150600"/>
                <a:gd name="connsiteY0" fmla="*/ 0 h 179231"/>
                <a:gd name="connsiteX1" fmla="*/ 11150600 w 11150600"/>
                <a:gd name="connsiteY1" fmla="*/ 0 h 179231"/>
                <a:gd name="connsiteX2" fmla="*/ 10998200 w 11150600"/>
                <a:gd name="connsiteY2" fmla="*/ 179231 h 179231"/>
                <a:gd name="connsiteX3" fmla="*/ 0 w 11150600"/>
                <a:gd name="connsiteY3" fmla="*/ 179231 h 179231"/>
                <a:gd name="connsiteX4" fmla="*/ 0 w 11150600"/>
                <a:gd name="connsiteY4" fmla="*/ 0 h 179231"/>
                <a:gd name="connsiteX0" fmla="*/ 12700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127000 w 11277600"/>
                <a:gd name="connsiteY4" fmla="*/ 0 h 179231"/>
                <a:gd name="connsiteX0" fmla="*/ 0 w 11277600"/>
                <a:gd name="connsiteY0" fmla="*/ 0 h 179231"/>
                <a:gd name="connsiteX1" fmla="*/ 11277600 w 11277600"/>
                <a:gd name="connsiteY1" fmla="*/ 0 h 179231"/>
                <a:gd name="connsiteX2" fmla="*/ 11125200 w 11277600"/>
                <a:gd name="connsiteY2" fmla="*/ 179231 h 179231"/>
                <a:gd name="connsiteX3" fmla="*/ 0 w 11277600"/>
                <a:gd name="connsiteY3" fmla="*/ 179231 h 179231"/>
                <a:gd name="connsiteX4" fmla="*/ 0 w 11277600"/>
                <a:gd name="connsiteY4" fmla="*/ 0 h 17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7600" h="179231">
                  <a:moveTo>
                    <a:pt x="0" y="0"/>
                  </a:moveTo>
                  <a:lnTo>
                    <a:pt x="11277600" y="0"/>
                  </a:lnTo>
                  <a:lnTo>
                    <a:pt x="11125200" y="179231"/>
                  </a:lnTo>
                  <a:lnTo>
                    <a:pt x="0" y="179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>
            <a:xfrm rot="10800000">
              <a:off x="6751320" y="3965448"/>
              <a:ext cx="2392680" cy="146304"/>
            </a:xfrm>
            <a:custGeom>
              <a:avLst/>
              <a:gdLst>
                <a:gd name="connsiteX0" fmla="*/ 0 w 7010400"/>
                <a:gd name="connsiteY0" fmla="*/ 0 h 179231"/>
                <a:gd name="connsiteX1" fmla="*/ 7010400 w 7010400"/>
                <a:gd name="connsiteY1" fmla="*/ 0 h 179231"/>
                <a:gd name="connsiteX2" fmla="*/ 7010400 w 7010400"/>
                <a:gd name="connsiteY2" fmla="*/ 179231 h 179231"/>
                <a:gd name="connsiteX3" fmla="*/ 0 w 7010400"/>
                <a:gd name="connsiteY3" fmla="*/ 179231 h 179231"/>
                <a:gd name="connsiteX4" fmla="*/ 0 w 70104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70104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8580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1"/>
                <a:gd name="connsiteX1" fmla="*/ 7086600 w 7086600"/>
                <a:gd name="connsiteY1" fmla="*/ 0 h 179231"/>
                <a:gd name="connsiteX2" fmla="*/ 6934200 w 7086600"/>
                <a:gd name="connsiteY2" fmla="*/ 179231 h 179231"/>
                <a:gd name="connsiteX3" fmla="*/ 0 w 7086600"/>
                <a:gd name="connsiteY3" fmla="*/ 179231 h 179231"/>
                <a:gd name="connsiteX4" fmla="*/ 0 w 7086600"/>
                <a:gd name="connsiteY4" fmla="*/ 0 h 179231"/>
                <a:gd name="connsiteX0" fmla="*/ 0 w 7086600"/>
                <a:gd name="connsiteY0" fmla="*/ 0 h 179232"/>
                <a:gd name="connsiteX1" fmla="*/ 7086600 w 7086600"/>
                <a:gd name="connsiteY1" fmla="*/ 0 h 179232"/>
                <a:gd name="connsiteX2" fmla="*/ 6934200 w 7086600"/>
                <a:gd name="connsiteY2" fmla="*/ 179231 h 179232"/>
                <a:gd name="connsiteX3" fmla="*/ 1676400 w 7086600"/>
                <a:gd name="connsiteY3" fmla="*/ 179232 h 179232"/>
                <a:gd name="connsiteX4" fmla="*/ 0 w 7086600"/>
                <a:gd name="connsiteY4" fmla="*/ 0 h 179232"/>
                <a:gd name="connsiteX0" fmla="*/ 0 w 5410200"/>
                <a:gd name="connsiteY0" fmla="*/ 0 h 179232"/>
                <a:gd name="connsiteX1" fmla="*/ 5410200 w 5410200"/>
                <a:gd name="connsiteY1" fmla="*/ 0 h 179232"/>
                <a:gd name="connsiteX2" fmla="*/ 5257800 w 5410200"/>
                <a:gd name="connsiteY2" fmla="*/ 179231 h 179232"/>
                <a:gd name="connsiteX3" fmla="*/ 0 w 5410200"/>
                <a:gd name="connsiteY3" fmla="*/ 179232 h 179232"/>
                <a:gd name="connsiteX4" fmla="*/ 0 w 5410200"/>
                <a:gd name="connsiteY4" fmla="*/ 0 h 179232"/>
                <a:gd name="connsiteX0" fmla="*/ 0 w 5410200"/>
                <a:gd name="connsiteY0" fmla="*/ 0 h 179232"/>
                <a:gd name="connsiteX1" fmla="*/ 5410200 w 5410200"/>
                <a:gd name="connsiteY1" fmla="*/ 0 h 179232"/>
                <a:gd name="connsiteX2" fmla="*/ 5257800 w 5410200"/>
                <a:gd name="connsiteY2" fmla="*/ 179231 h 179232"/>
                <a:gd name="connsiteX3" fmla="*/ 1371600 w 5410200"/>
                <a:gd name="connsiteY3" fmla="*/ 179232 h 179232"/>
                <a:gd name="connsiteX4" fmla="*/ 0 w 5410200"/>
                <a:gd name="connsiteY4" fmla="*/ 0 h 179232"/>
                <a:gd name="connsiteX0" fmla="*/ 0 w 4038600"/>
                <a:gd name="connsiteY0" fmla="*/ 0 h 179232"/>
                <a:gd name="connsiteX1" fmla="*/ 4038600 w 4038600"/>
                <a:gd name="connsiteY1" fmla="*/ 0 h 179232"/>
                <a:gd name="connsiteX2" fmla="*/ 3886200 w 4038600"/>
                <a:gd name="connsiteY2" fmla="*/ 179231 h 179232"/>
                <a:gd name="connsiteX3" fmla="*/ 0 w 4038600"/>
                <a:gd name="connsiteY3" fmla="*/ 179232 h 179232"/>
                <a:gd name="connsiteX4" fmla="*/ 0 w 4038600"/>
                <a:gd name="connsiteY4" fmla="*/ 0 h 179232"/>
                <a:gd name="connsiteX0" fmla="*/ 0 w 4038600"/>
                <a:gd name="connsiteY0" fmla="*/ 0 h 179232"/>
                <a:gd name="connsiteX1" fmla="*/ 4038600 w 4038600"/>
                <a:gd name="connsiteY1" fmla="*/ 0 h 179232"/>
                <a:gd name="connsiteX2" fmla="*/ 3886200 w 4038600"/>
                <a:gd name="connsiteY2" fmla="*/ 179231 h 179232"/>
                <a:gd name="connsiteX3" fmla="*/ 1143000 w 4038600"/>
                <a:gd name="connsiteY3" fmla="*/ 179232 h 179232"/>
                <a:gd name="connsiteX4" fmla="*/ 0 w 4038600"/>
                <a:gd name="connsiteY4" fmla="*/ 0 h 179232"/>
                <a:gd name="connsiteX0" fmla="*/ 685800 w 2895600"/>
                <a:gd name="connsiteY0" fmla="*/ 0 h 179232"/>
                <a:gd name="connsiteX1" fmla="*/ 2895600 w 2895600"/>
                <a:gd name="connsiteY1" fmla="*/ 0 h 179232"/>
                <a:gd name="connsiteX2" fmla="*/ 2743200 w 2895600"/>
                <a:gd name="connsiteY2" fmla="*/ 179231 h 179232"/>
                <a:gd name="connsiteX3" fmla="*/ 0 w 2895600"/>
                <a:gd name="connsiteY3" fmla="*/ 179232 h 179232"/>
                <a:gd name="connsiteX4" fmla="*/ 685800 w 2895600"/>
                <a:gd name="connsiteY4" fmla="*/ 0 h 179232"/>
                <a:gd name="connsiteX0" fmla="*/ 0 w 2209800"/>
                <a:gd name="connsiteY0" fmla="*/ 0 h 179232"/>
                <a:gd name="connsiteX1" fmla="*/ 2209800 w 2209800"/>
                <a:gd name="connsiteY1" fmla="*/ 0 h 179232"/>
                <a:gd name="connsiteX2" fmla="*/ 2057400 w 2209800"/>
                <a:gd name="connsiteY2" fmla="*/ 179231 h 179232"/>
                <a:gd name="connsiteX3" fmla="*/ 152400 w 2209800"/>
                <a:gd name="connsiteY3" fmla="*/ 179232 h 179232"/>
                <a:gd name="connsiteX4" fmla="*/ 0 w 2209800"/>
                <a:gd name="connsiteY4" fmla="*/ 0 h 179232"/>
                <a:gd name="connsiteX0" fmla="*/ 0 w 2057400"/>
                <a:gd name="connsiteY0" fmla="*/ 0 h 179232"/>
                <a:gd name="connsiteX1" fmla="*/ 2057400 w 2057400"/>
                <a:gd name="connsiteY1" fmla="*/ 0 h 179232"/>
                <a:gd name="connsiteX2" fmla="*/ 1905000 w 2057400"/>
                <a:gd name="connsiteY2" fmla="*/ 179231 h 179232"/>
                <a:gd name="connsiteX3" fmla="*/ 0 w 2057400"/>
                <a:gd name="connsiteY3" fmla="*/ 179232 h 179232"/>
                <a:gd name="connsiteX4" fmla="*/ 0 w 2057400"/>
                <a:gd name="connsiteY4" fmla="*/ 0 h 179232"/>
                <a:gd name="connsiteX0" fmla="*/ 193040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1930400 w 3987800"/>
                <a:gd name="connsiteY4" fmla="*/ 0 h 179232"/>
                <a:gd name="connsiteX0" fmla="*/ 2540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25400 w 39878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1016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762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50800 w 3962400"/>
                <a:gd name="connsiteY3" fmla="*/ 179232 h 179232"/>
                <a:gd name="connsiteX4" fmla="*/ 0 w 3962400"/>
                <a:gd name="connsiteY4" fmla="*/ 0 h 179232"/>
                <a:gd name="connsiteX0" fmla="*/ 0 w 3962400"/>
                <a:gd name="connsiteY0" fmla="*/ 0 h 179232"/>
                <a:gd name="connsiteX1" fmla="*/ 3962400 w 3962400"/>
                <a:gd name="connsiteY1" fmla="*/ 0 h 179232"/>
                <a:gd name="connsiteX2" fmla="*/ 3810000 w 3962400"/>
                <a:gd name="connsiteY2" fmla="*/ 179231 h 179232"/>
                <a:gd name="connsiteX3" fmla="*/ 25400 w 3962400"/>
                <a:gd name="connsiteY3" fmla="*/ 179232 h 179232"/>
                <a:gd name="connsiteX4" fmla="*/ 0 w 3962400"/>
                <a:gd name="connsiteY4" fmla="*/ 0 h 179232"/>
                <a:gd name="connsiteX0" fmla="*/ 76200 w 3937000"/>
                <a:gd name="connsiteY0" fmla="*/ 0 h 179232"/>
                <a:gd name="connsiteX1" fmla="*/ 3937000 w 3937000"/>
                <a:gd name="connsiteY1" fmla="*/ 0 h 179232"/>
                <a:gd name="connsiteX2" fmla="*/ 3784600 w 3937000"/>
                <a:gd name="connsiteY2" fmla="*/ 179231 h 179232"/>
                <a:gd name="connsiteX3" fmla="*/ 0 w 3937000"/>
                <a:gd name="connsiteY3" fmla="*/ 179232 h 179232"/>
                <a:gd name="connsiteX4" fmla="*/ 76200 w 3937000"/>
                <a:gd name="connsiteY4" fmla="*/ 0 h 179232"/>
                <a:gd name="connsiteX0" fmla="*/ 0 w 3860800"/>
                <a:gd name="connsiteY0" fmla="*/ 0 h 179232"/>
                <a:gd name="connsiteX1" fmla="*/ 3860800 w 3860800"/>
                <a:gd name="connsiteY1" fmla="*/ 0 h 179232"/>
                <a:gd name="connsiteX2" fmla="*/ 3708400 w 3860800"/>
                <a:gd name="connsiteY2" fmla="*/ 179231 h 179232"/>
                <a:gd name="connsiteX3" fmla="*/ 0 w 3860800"/>
                <a:gd name="connsiteY3" fmla="*/ 179232 h 179232"/>
                <a:gd name="connsiteX4" fmla="*/ 0 w 3860800"/>
                <a:gd name="connsiteY4" fmla="*/ 0 h 179232"/>
                <a:gd name="connsiteX0" fmla="*/ 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127000 w 3987800"/>
                <a:gd name="connsiteY3" fmla="*/ 179232 h 179232"/>
                <a:gd name="connsiteX4" fmla="*/ 0 w 3987800"/>
                <a:gd name="connsiteY4" fmla="*/ 0 h 179232"/>
                <a:gd name="connsiteX0" fmla="*/ 0 w 3987800"/>
                <a:gd name="connsiteY0" fmla="*/ 0 h 179232"/>
                <a:gd name="connsiteX1" fmla="*/ 3987800 w 3987800"/>
                <a:gd name="connsiteY1" fmla="*/ 0 h 179232"/>
                <a:gd name="connsiteX2" fmla="*/ 3835400 w 3987800"/>
                <a:gd name="connsiteY2" fmla="*/ 179231 h 179232"/>
                <a:gd name="connsiteX3" fmla="*/ 0 w 3987800"/>
                <a:gd name="connsiteY3" fmla="*/ 179232 h 179232"/>
                <a:gd name="connsiteX4" fmla="*/ 0 w 3987800"/>
                <a:gd name="connsiteY4" fmla="*/ 0 h 17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7800" h="179232">
                  <a:moveTo>
                    <a:pt x="0" y="0"/>
                  </a:moveTo>
                  <a:lnTo>
                    <a:pt x="3987800" y="0"/>
                  </a:lnTo>
                  <a:lnTo>
                    <a:pt x="3835400" y="179231"/>
                  </a:lnTo>
                  <a:lnTo>
                    <a:pt x="0" y="179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0" y="0"/>
            <a:ext cx="9144000" cy="38155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SIO_Title_Logo.png" descr="/Users/kellylovelace/Desktop/DOE_PPT_Templates/ISIO/ISIO_graphics/ISIO_Title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57208" y="361826"/>
            <a:ext cx="3081042" cy="63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04800" y="5676901"/>
            <a:ext cx="8534400" cy="838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 userDrawn="1">
            <p:ph type="title"/>
          </p:nvPr>
        </p:nvSpPr>
        <p:spPr>
          <a:xfrm>
            <a:off x="304800" y="4343400"/>
            <a:ext cx="8534399" cy="1232617"/>
          </a:xfrm>
          <a:prstGeom prst="rect">
            <a:avLst/>
          </a:prstGeom>
        </p:spPr>
        <p:txBody>
          <a:bodyPr lIns="0" tIns="0" rIns="0" bIns="0" rtlCol="0" anchor="b">
            <a:normAutofit/>
          </a:bodyPr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371600"/>
            <a:ext cx="9144000" cy="1828800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 userDrawn="1"/>
        </p:nvSpPr>
        <p:spPr>
          <a:xfrm>
            <a:off x="304799" y="3403730"/>
            <a:ext cx="8534400" cy="246221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ヒラギノ角ゴ Pro W3" charset="-128"/>
                <a:cs typeface="Arial"/>
              </a:rPr>
              <a:t>Service. Accountability. Better Government.</a:t>
            </a:r>
          </a:p>
        </p:txBody>
      </p:sp>
    </p:spTree>
    <p:extLst>
      <p:ext uri="{BB962C8B-B14F-4D97-AF65-F5344CB8AC3E}">
        <p14:creationId xmlns:p14="http://schemas.microsoft.com/office/powerpoint/2010/main" xmlns="" val="90964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477000"/>
            <a:ext cx="1981200" cy="244475"/>
          </a:xfrm>
          <a:prstGeom prst="rect">
            <a:avLst/>
          </a:prstGeom>
        </p:spPr>
        <p:txBody>
          <a:bodyPr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M Squared Strategies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286000" cy="244475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0230B3-7374-E847-8B17-66836C494C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79" r:id="rId2"/>
    <p:sldLayoutId id="2147483706" r:id="rId3"/>
    <p:sldLayoutId id="2147483708" r:id="rId4"/>
    <p:sldLayoutId id="2147483709" r:id="rId5"/>
    <p:sldLayoutId id="2147483710" r:id="rId6"/>
    <p:sldLayoutId id="2147483711" r:id="rId7"/>
    <p:sldLayoutId id="2147483713" r:id="rId8"/>
    <p:sldLayoutId id="2147483712" r:id="rId9"/>
    <p:sldLayoutId id="2147483714" r:id="rId10"/>
    <p:sldLayoutId id="2147483718" r:id="rId11"/>
    <p:sldLayoutId id="2147483715" r:id="rId12"/>
    <p:sldLayoutId id="2147483717" r:id="rId13"/>
    <p:sldLayoutId id="2147483716" r:id="rId14"/>
    <p:sldLayoutId id="2147483705" r:id="rId15"/>
    <p:sldLayoutId id="2147483703" r:id="rId16"/>
    <p:sldLayoutId id="2147483701" r:id="rId17"/>
    <p:sldLayoutId id="2147483681" r:id="rId18"/>
    <p:sldLayoutId id="2147483693" r:id="rId19"/>
    <p:sldLayoutId id="2147483694" r:id="rId20"/>
    <p:sldLayoutId id="2147483695" r:id="rId21"/>
    <p:sldLayoutId id="2147483699" r:id="rId22"/>
    <p:sldLayoutId id="2147483700" r:id="rId23"/>
    <p:sldLayoutId id="2147483702" r:id="rId24"/>
    <p:sldLayoutId id="2147483682" r:id="rId25"/>
    <p:sldLayoutId id="2147483683" r:id="rId26"/>
    <p:sldLayoutId id="2147483692" r:id="rId27"/>
    <p:sldLayoutId id="2147483684" r:id="rId28"/>
    <p:sldLayoutId id="2147483685" r:id="rId29"/>
    <p:sldLayoutId id="2147483686" r:id="rId30"/>
    <p:sldLayoutId id="2147483687" r:id="rId31"/>
    <p:sldLayoutId id="2147483688" r:id="rId32"/>
    <p:sldLayoutId id="2147483696" r:id="rId33"/>
    <p:sldLayoutId id="2147483689" r:id="rId34"/>
    <p:sldLayoutId id="2147483697" r:id="rId35"/>
    <p:sldLayoutId id="2147483690" r:id="rId36"/>
    <p:sldLayoutId id="2147483680" r:id="rId37"/>
    <p:sldLayoutId id="2147483704" r:id="rId38"/>
    <p:sldLayoutId id="2147483691" r:id="rId39"/>
    <p:sldLayoutId id="2147483719" r:id="rId40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87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6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576263" indent="-288925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855663" indent="-279400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3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143000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2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1430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1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581400"/>
            <a:ext cx="6858000" cy="2209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New Orleans Health Department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Community Health Improvement Initiative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Visioning Session and Forces of Change Assessment</a:t>
            </a:r>
            <a:b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Thursday, February 2, 2012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C_neighborhoods_mid-c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5867400"/>
            <a:ext cx="1219200" cy="990600"/>
          </a:xfrm>
          <a:prstGeom prst="rect">
            <a:avLst/>
          </a:prstGeom>
        </p:spPr>
      </p:pic>
      <p:pic>
        <p:nvPicPr>
          <p:cNvPr id="14" name="Picture 13" descr="B_neighborhood_gentill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5867400"/>
            <a:ext cx="1295400" cy="990600"/>
          </a:xfrm>
          <a:prstGeom prst="rect">
            <a:avLst/>
          </a:prstGeom>
        </p:spPr>
      </p:pic>
      <p:pic>
        <p:nvPicPr>
          <p:cNvPr id="15" name="Picture 14" descr="Streetcarandpalm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5867400"/>
            <a:ext cx="1371600" cy="990600"/>
          </a:xfrm>
          <a:prstGeom prst="rect">
            <a:avLst/>
          </a:prstGeom>
        </p:spPr>
      </p:pic>
      <p:pic>
        <p:nvPicPr>
          <p:cNvPr id="16" name="Picture 15" descr="TremeMomumen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867400"/>
            <a:ext cx="1143000" cy="990600"/>
          </a:xfrm>
          <a:prstGeom prst="rect">
            <a:avLst/>
          </a:prstGeom>
        </p:spPr>
      </p:pic>
      <p:pic>
        <p:nvPicPr>
          <p:cNvPr id="17" name="Picture 16" descr="fleur de li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62400" y="5791200"/>
            <a:ext cx="1143000" cy="1066800"/>
          </a:xfrm>
          <a:prstGeom prst="rect">
            <a:avLst/>
          </a:prstGeom>
        </p:spPr>
      </p:pic>
      <p:pic>
        <p:nvPicPr>
          <p:cNvPr id="18" name="Picture 17" descr="aerial nola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" y="152400"/>
            <a:ext cx="8686800" cy="3429000"/>
          </a:xfrm>
          <a:prstGeom prst="rect">
            <a:avLst/>
          </a:prstGeom>
        </p:spPr>
      </p:pic>
      <p:pic>
        <p:nvPicPr>
          <p:cNvPr id="19" name="Picture 18" descr="city park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24800" y="5867400"/>
            <a:ext cx="1219200" cy="990600"/>
          </a:xfrm>
          <a:prstGeom prst="rect">
            <a:avLst/>
          </a:prstGeom>
        </p:spPr>
      </p:pic>
      <p:pic>
        <p:nvPicPr>
          <p:cNvPr id="20" name="Picture 19" descr="aerial nol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62200" y="5867400"/>
            <a:ext cx="1447799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26" name="Picture 2" descr="E:\01 NOHD\Key Documents\NOHD Presentation Pictures\Positive\m_valbrun_poor_500x27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39785" cy="5638800"/>
          </a:xfrm>
          <a:prstGeom prst="rect">
            <a:avLst/>
          </a:prstGeom>
          <a:noFill/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304800" y="6537325"/>
            <a:ext cx="8001000" cy="2444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New Orleans Health Department Community Health Improvement Initiative- Vision Session and Forces of Change Assessment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304800" y="6537325"/>
            <a:ext cx="8001000" cy="2444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New Orleans Health Department Community Health Improvement Initiative- Vision Session and Forces of Change Assessment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26" name="Picture 2" descr="E:\NOHD Presentation Pictures\Negative\katrina_charityhospit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812" y="304800"/>
            <a:ext cx="8740588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" name="Picture 3" descr="imagesCAMRLT8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8931639" cy="5943600"/>
          </a:xfrm>
          <a:prstGeom prst="rect">
            <a:avLst/>
          </a:prstGeom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304800" y="6537325"/>
            <a:ext cx="8001000" cy="2444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New Orleans Health Department Community Health Improvement Initiative- Vision Session and Forces of Change Assessment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304800" y="6537325"/>
            <a:ext cx="8001000" cy="2444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New Orleans Health Department Community Health Improvement Initiative- Vision Session and Forces of Change Assessment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3315" name="Picture 3" descr="E:\NOHD Presentation Pictures\Negative\imagesCAC7GH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17194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304800" y="6537325"/>
            <a:ext cx="8001000" cy="2444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New Orleans Health Department Community Health Improvement Initiative- Vision Session and Forces of Change Assessment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6" name="Picture 5" descr="dscn0152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8382000" cy="628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304800" y="6537325"/>
            <a:ext cx="8001000" cy="2444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New Orleans Health Department Community Health Improvement Initiative- Vision Session and Forces of Change Assessment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3314" name="Picture 2" descr="E:\NOHD Presentation Pictures\Negative\hospital prot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260" y="304800"/>
            <a:ext cx="883034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304800" y="6537325"/>
            <a:ext cx="8001000" cy="2444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New Orleans Health Department Community Health Improvement Initiative- Vision Session and Forces of Change Assessment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8194" name="Picture 2" descr="E:\NOHD Presentation Pictures\Positive\pretty hospit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079" y="113991"/>
            <a:ext cx="8111521" cy="6363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304800" y="6537325"/>
            <a:ext cx="8001000" cy="2444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New Orleans Health Department Community Health Improvement Initiative- Vision Session and Forces of Change Assessment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2050" name="Picture 2" descr="E:\NOHD Presentation Pictures\Negative\poverty-increasing-in-the-united-st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829" y="304800"/>
            <a:ext cx="8708571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304800" y="6537325"/>
            <a:ext cx="8001000" cy="2444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New Orleans Health Department Community Health Improvement Initiative- Vision Session and Forces of Change Assessment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242" name="Picture 2" descr="E:\NOHD Presentation Pictures\Positive\15c119394149a5a3923b943bc644df46_Girls_5k_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304800" y="6537325"/>
            <a:ext cx="8001000" cy="2444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New Orleans Health Department Community Health Improvement Initiative- Vision Session and Forces of Change Assessment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4338" name="Picture 2" descr="E:\NOHD Presentation Pictures\Negative\weneedf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81000"/>
            <a:ext cx="3886200" cy="4513868"/>
          </a:xfrm>
          <a:prstGeom prst="rect">
            <a:avLst/>
          </a:prstGeom>
          <a:noFill/>
        </p:spPr>
      </p:pic>
      <p:pic>
        <p:nvPicPr>
          <p:cNvPr id="14339" name="Picture 3" descr="E:\NOHD Presentation Pictures\Negative\needfoodmoneysig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63" y="2062163"/>
            <a:ext cx="4414837" cy="4414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4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New Orleans Health Department</a:t>
            </a:r>
          </a:p>
          <a:p>
            <a:r>
              <a:rPr lang="en-US" dirty="0" smtClean="0"/>
              <a:t>Community Health Improvement Initiative</a:t>
            </a:r>
          </a:p>
          <a:p>
            <a:r>
              <a:rPr lang="en-US" dirty="0" smtClean="0"/>
              <a:t>Vision Session and Forces of Change Assessment</a:t>
            </a:r>
          </a:p>
          <a:p>
            <a:r>
              <a:rPr lang="en-US" dirty="0" smtClean="0"/>
              <a:t>Thursday, February 2, 2012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</a:pPr>
            <a:r>
              <a:rPr lang="en-US" dirty="0" smtClean="0"/>
              <a:t>Karen Bollinger </a:t>
            </a:r>
            <a:r>
              <a:rPr lang="en-US" dirty="0" err="1" smtClean="0"/>
              <a:t>DeSalvo</a:t>
            </a:r>
            <a:r>
              <a:rPr lang="en-US" dirty="0" smtClean="0"/>
              <a:t>, MD, MPH, </a:t>
            </a:r>
            <a:r>
              <a:rPr lang="en-US" dirty="0" err="1" smtClean="0"/>
              <a:t>MSc</a:t>
            </a: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i="1" dirty="0" smtClean="0"/>
              <a:t>Health Commissioner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City of New Orleans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1266" name="Picture 2" descr="E:\NOHD Presentation Pictures\Positive\Common%20Grounds%206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77" y="228600"/>
            <a:ext cx="9004323" cy="5867400"/>
          </a:xfrm>
          <a:prstGeom prst="rect">
            <a:avLst/>
          </a:prstGeom>
          <a:noFill/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304800" y="6537325"/>
            <a:ext cx="8001000" cy="2444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New Orleans Health Department Community Health Improvement Initiative- Vision Session and Forces of Change Assessment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304800" y="6537325"/>
            <a:ext cx="8001000" cy="2444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New Orleans Health Department Community Health Improvement Initiative- Vision Session and Forces of Change Assessment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4098" name="Picture 2" descr="E:\NOHD Presentation Pictures\Negative\shrimp-boat-in-oil-spi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234" y="152400"/>
            <a:ext cx="8600966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304800" y="6537325"/>
            <a:ext cx="8001000" cy="2444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New Orleans Health Department Community Health Improvement Initiative- Vision Session and Forces of Change Assessment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9218" name="Picture 2" descr="E:\NOHD Presentation Pictures\Positive\neighborh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2296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304800" y="6537325"/>
            <a:ext cx="8001000" cy="2444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New Orleans Health Department Community Health Improvement Initiative- Vision Session and Forces of Change Assessment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3074" name="Picture 2" descr="E:\NOHD Presentation Pictures\Negative\imagesCAV11A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677747" cy="3581400"/>
          </a:xfrm>
          <a:prstGeom prst="rect">
            <a:avLst/>
          </a:prstGeom>
          <a:noFill/>
        </p:spPr>
      </p:pic>
      <p:pic>
        <p:nvPicPr>
          <p:cNvPr id="3075" name="Picture 3" descr="E:\NOHD Presentation Pictures\Negative\Childhood_Obesity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994025"/>
            <a:ext cx="4714139" cy="355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304800" y="6537325"/>
            <a:ext cx="8001000" cy="2444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New Orleans Health Department Community Health Improvement Initiative- Vision Session and Forces of Change Assessment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6146" name="Picture 2" descr="E:\NOHD Presentation Pictures\Positive\freshprodu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706" y="342900"/>
            <a:ext cx="8754894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304800" y="6537325"/>
            <a:ext cx="8001000" cy="2444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New Orleans Health Department Community Health Improvement Initiative- Vision Session and Forces of Change Assessment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5122" name="Picture 2" descr="E:\NOHD Presentation Pictures\Negative\imagesCA5PR1M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05800" cy="600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304800" y="6537325"/>
            <a:ext cx="8001000" cy="2444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New Orleans Health Department Community Health Improvement Initiative- Vision Session and Forces of Change Assessment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5362" name="Picture 2" descr="E:\NOHD Presentation Pictures\Positive\imagesCA2C2ZQ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304800"/>
            <a:ext cx="8389495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Where do you see the state of community health in New Orleans 5 years from now? </a:t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What about 10 years from now?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04800" y="6537325"/>
            <a:ext cx="8001000" cy="2444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New Orleans Health Department Community Health Improvement Initiative- Vision Session and Forces of Change Assessment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1"/>
            <a:ext cx="85344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Core principles and themes observed in sample vision statements: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10400" y="6477000"/>
            <a:ext cx="1981200" cy="244475"/>
          </a:xfrm>
        </p:spPr>
        <p:txBody>
          <a:bodyPr/>
          <a:lstStyle/>
          <a:p>
            <a:pPr algn="r">
              <a:defRPr/>
            </a:pPr>
            <a:fld id="{300230B3-7374-E847-8B17-66836C494C76}" type="slidenum">
              <a:rPr lang="en-US"/>
              <a:pPr algn="r">
                <a:defRPr/>
              </a:pPr>
              <a:t>28</a:t>
            </a:fld>
            <a:endParaRPr lang="en-US" dirty="0"/>
          </a:p>
        </p:txBody>
      </p:sp>
      <p:grpSp>
        <p:nvGrpSpPr>
          <p:cNvPr id="3" name="Group 46"/>
          <p:cNvGrpSpPr/>
          <p:nvPr/>
        </p:nvGrpSpPr>
        <p:grpSpPr>
          <a:xfrm>
            <a:off x="1064121" y="2514600"/>
            <a:ext cx="7470279" cy="1574887"/>
            <a:chOff x="762000" y="2692313"/>
            <a:chExt cx="7470279" cy="1574887"/>
          </a:xfrm>
        </p:grpSpPr>
        <p:grpSp>
          <p:nvGrpSpPr>
            <p:cNvPr id="5" name="Group 45"/>
            <p:cNvGrpSpPr/>
            <p:nvPr/>
          </p:nvGrpSpPr>
          <p:grpSpPr>
            <a:xfrm>
              <a:off x="762000" y="2692313"/>
              <a:ext cx="3660279" cy="1574887"/>
              <a:chOff x="762000" y="2692313"/>
              <a:chExt cx="3660279" cy="1574887"/>
            </a:xfrm>
          </p:grpSpPr>
          <p:grpSp>
            <p:nvGrpSpPr>
              <p:cNvPr id="6" name="Group 38"/>
              <p:cNvGrpSpPr/>
              <p:nvPr/>
            </p:nvGrpSpPr>
            <p:grpSpPr>
              <a:xfrm>
                <a:off x="762000" y="2692313"/>
                <a:ext cx="3507878" cy="528351"/>
                <a:chOff x="762000" y="2692313"/>
                <a:chExt cx="3507878" cy="528351"/>
              </a:xfrm>
            </p:grpSpPr>
            <p:sp>
              <p:nvSpPr>
                <p:cNvPr id="7" name="Freeform 6"/>
                <p:cNvSpPr/>
                <p:nvPr/>
              </p:nvSpPr>
              <p:spPr>
                <a:xfrm>
                  <a:off x="1219199" y="2868025"/>
                  <a:ext cx="3050679" cy="352639"/>
                </a:xfrm>
                <a:custGeom>
                  <a:avLst/>
                  <a:gdLst>
                    <a:gd name="connsiteX0" fmla="*/ 0 w 8218538"/>
                    <a:gd name="connsiteY0" fmla="*/ 0 h 352639"/>
                    <a:gd name="connsiteX1" fmla="*/ 8218538 w 8218538"/>
                    <a:gd name="connsiteY1" fmla="*/ 0 h 352639"/>
                    <a:gd name="connsiteX2" fmla="*/ 8218538 w 8218538"/>
                    <a:gd name="connsiteY2" fmla="*/ 352639 h 352639"/>
                    <a:gd name="connsiteX3" fmla="*/ 0 w 8218538"/>
                    <a:gd name="connsiteY3" fmla="*/ 352639 h 352639"/>
                    <a:gd name="connsiteX4" fmla="*/ 0 w 8218538"/>
                    <a:gd name="connsiteY4" fmla="*/ 0 h 352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38" h="352639">
                      <a:moveTo>
                        <a:pt x="0" y="0"/>
                      </a:moveTo>
                      <a:lnTo>
                        <a:pt x="8218538" y="0"/>
                      </a:lnTo>
                      <a:lnTo>
                        <a:pt x="8218538" y="352639"/>
                      </a:lnTo>
                      <a:lnTo>
                        <a:pt x="0" y="3526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l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dirty="0" smtClean="0">
                      <a:solidFill>
                        <a:schemeClr val="accent2"/>
                      </a:solidFill>
                    </a:rPr>
                    <a:t>Culture</a:t>
                  </a:r>
                  <a:endParaRPr lang="en-US" sz="2000" kern="12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802778" y="2932724"/>
                  <a:ext cx="223243" cy="223243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  <a:alpha val="50000"/>
                  </a:schemeClr>
                </a:solidFill>
                <a:ln>
                  <a:noFill/>
                </a:ln>
              </p:spPr>
              <p:style>
                <a:lnRef idx="1">
                  <a:scrgbClr r="0" g="0" b="0"/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762000" y="2692313"/>
                  <a:ext cx="4572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  <a:effectLst>
                        <a:outerShdw blurRad="53975" dist="25400" dir="2700000" algn="tl" rotWithShape="0">
                          <a:srgbClr val="000000"/>
                        </a:outerShdw>
                      </a:effectLst>
                      <a:latin typeface="Zapf Dingbats"/>
                      <a:ea typeface="Zapf Dingbats"/>
                      <a:cs typeface="Zapf Dingbats"/>
                      <a:sym typeface="Zapf Dingbats"/>
                    </a:rPr>
                    <a:t>✓</a:t>
                  </a:r>
                  <a:endParaRPr lang="en-US" sz="2800" dirty="0">
                    <a:solidFill>
                      <a:schemeClr val="bg1"/>
                    </a:solidFill>
                    <a:effectLst>
                      <a:outerShdw blurRad="53975" dist="25400" dir="2700000" algn="tl" rotWithShape="0">
                        <a:srgbClr val="000000"/>
                      </a:outerShdw>
                    </a:effectLst>
                    <a:latin typeface="Wingdings" charset="2"/>
                    <a:cs typeface="Wingdings" charset="2"/>
                  </a:endParaRPr>
                </a:p>
              </p:txBody>
            </p:sp>
          </p:grpSp>
          <p:grpSp>
            <p:nvGrpSpPr>
              <p:cNvPr id="10" name="Group 39"/>
              <p:cNvGrpSpPr/>
              <p:nvPr/>
            </p:nvGrpSpPr>
            <p:grpSpPr>
              <a:xfrm>
                <a:off x="762000" y="3215581"/>
                <a:ext cx="3660279" cy="528351"/>
                <a:chOff x="762000" y="3215581"/>
                <a:chExt cx="3660279" cy="528351"/>
              </a:xfrm>
            </p:grpSpPr>
            <p:sp>
              <p:nvSpPr>
                <p:cNvPr id="12" name="Freeform 11"/>
                <p:cNvSpPr/>
                <p:nvPr/>
              </p:nvSpPr>
              <p:spPr>
                <a:xfrm>
                  <a:off x="1219199" y="3391293"/>
                  <a:ext cx="3203080" cy="352639"/>
                </a:xfrm>
                <a:custGeom>
                  <a:avLst/>
                  <a:gdLst>
                    <a:gd name="connsiteX0" fmla="*/ 0 w 8218538"/>
                    <a:gd name="connsiteY0" fmla="*/ 0 h 352639"/>
                    <a:gd name="connsiteX1" fmla="*/ 8218538 w 8218538"/>
                    <a:gd name="connsiteY1" fmla="*/ 0 h 352639"/>
                    <a:gd name="connsiteX2" fmla="*/ 8218538 w 8218538"/>
                    <a:gd name="connsiteY2" fmla="*/ 352639 h 352639"/>
                    <a:gd name="connsiteX3" fmla="*/ 0 w 8218538"/>
                    <a:gd name="connsiteY3" fmla="*/ 352639 h 352639"/>
                    <a:gd name="connsiteX4" fmla="*/ 0 w 8218538"/>
                    <a:gd name="connsiteY4" fmla="*/ 0 h 352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38" h="352639">
                      <a:moveTo>
                        <a:pt x="0" y="0"/>
                      </a:moveTo>
                      <a:lnTo>
                        <a:pt x="8218538" y="0"/>
                      </a:lnTo>
                      <a:lnTo>
                        <a:pt x="8218538" y="352639"/>
                      </a:lnTo>
                      <a:lnTo>
                        <a:pt x="0" y="3526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l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solidFill>
                        <a:schemeClr val="accent2"/>
                      </a:solidFill>
                    </a:rPr>
                    <a:t>Access</a:t>
                  </a:r>
                  <a:endParaRPr lang="en-US" sz="2000" kern="12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802778" y="3455992"/>
                  <a:ext cx="223243" cy="223243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  <a:alpha val="50000"/>
                  </a:schemeClr>
                </a:solidFill>
                <a:ln>
                  <a:noFill/>
                </a:ln>
              </p:spPr>
              <p:style>
                <a:lnRef idx="1">
                  <a:scrgbClr r="0" g="0" b="0"/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62000" y="3215581"/>
                  <a:ext cx="4572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  <a:effectLst>
                        <a:outerShdw blurRad="53975" dist="25400" dir="2700000" algn="tl" rotWithShape="0">
                          <a:srgbClr val="000000"/>
                        </a:outerShdw>
                      </a:effectLst>
                      <a:latin typeface="Zapf Dingbats"/>
                      <a:ea typeface="Zapf Dingbats"/>
                      <a:cs typeface="Zapf Dingbats"/>
                      <a:sym typeface="Zapf Dingbats"/>
                    </a:rPr>
                    <a:t>✓</a:t>
                  </a:r>
                  <a:endParaRPr lang="en-US" sz="2800" dirty="0">
                    <a:solidFill>
                      <a:schemeClr val="bg1"/>
                    </a:solidFill>
                    <a:effectLst>
                      <a:outerShdw blurRad="53975" dist="25400" dir="2700000" algn="tl" rotWithShape="0">
                        <a:srgbClr val="000000"/>
                      </a:outerShdw>
                    </a:effectLst>
                    <a:latin typeface="Wingdings" charset="2"/>
                    <a:cs typeface="Wingdings" charset="2"/>
                  </a:endParaRPr>
                </a:p>
              </p:txBody>
            </p:sp>
          </p:grpSp>
          <p:grpSp>
            <p:nvGrpSpPr>
              <p:cNvPr id="11" name="Group 40"/>
              <p:cNvGrpSpPr/>
              <p:nvPr/>
            </p:nvGrpSpPr>
            <p:grpSpPr>
              <a:xfrm>
                <a:off x="762000" y="3738849"/>
                <a:ext cx="3124200" cy="528351"/>
                <a:chOff x="762000" y="3738849"/>
                <a:chExt cx="3124200" cy="528351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762000" y="3738849"/>
                  <a:ext cx="4572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  <a:effectLst>
                        <a:outerShdw blurRad="53975" dist="25400" dir="2700000" algn="tl" rotWithShape="0">
                          <a:srgbClr val="000000"/>
                        </a:outerShdw>
                      </a:effectLst>
                      <a:latin typeface="Zapf Dingbats"/>
                      <a:ea typeface="Zapf Dingbats"/>
                      <a:cs typeface="Zapf Dingbats"/>
                      <a:sym typeface="Zapf Dingbats"/>
                    </a:rPr>
                    <a:t>✓</a:t>
                  </a:r>
                  <a:endParaRPr lang="en-US" sz="2800" dirty="0">
                    <a:solidFill>
                      <a:schemeClr val="bg1"/>
                    </a:solidFill>
                    <a:effectLst>
                      <a:outerShdw blurRad="53975" dist="25400" dir="2700000" algn="tl" rotWithShape="0">
                        <a:srgbClr val="000000"/>
                      </a:outerShdw>
                    </a:effectLst>
                    <a:latin typeface="Wingdings" charset="2"/>
                    <a:cs typeface="Wingdings" charset="2"/>
                  </a:endParaRPr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1219200" y="3914561"/>
                  <a:ext cx="2667000" cy="352639"/>
                </a:xfrm>
                <a:custGeom>
                  <a:avLst/>
                  <a:gdLst>
                    <a:gd name="connsiteX0" fmla="*/ 0 w 8218538"/>
                    <a:gd name="connsiteY0" fmla="*/ 0 h 352639"/>
                    <a:gd name="connsiteX1" fmla="*/ 8218538 w 8218538"/>
                    <a:gd name="connsiteY1" fmla="*/ 0 h 352639"/>
                    <a:gd name="connsiteX2" fmla="*/ 8218538 w 8218538"/>
                    <a:gd name="connsiteY2" fmla="*/ 352639 h 352639"/>
                    <a:gd name="connsiteX3" fmla="*/ 0 w 8218538"/>
                    <a:gd name="connsiteY3" fmla="*/ 352639 h 352639"/>
                    <a:gd name="connsiteX4" fmla="*/ 0 w 8218538"/>
                    <a:gd name="connsiteY4" fmla="*/ 0 h 352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38" h="352639">
                      <a:moveTo>
                        <a:pt x="0" y="0"/>
                      </a:moveTo>
                      <a:lnTo>
                        <a:pt x="8218538" y="0"/>
                      </a:lnTo>
                      <a:lnTo>
                        <a:pt x="8218538" y="352639"/>
                      </a:lnTo>
                      <a:lnTo>
                        <a:pt x="0" y="3526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l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solidFill>
                        <a:schemeClr val="accent2"/>
                      </a:solidFill>
                    </a:rPr>
                    <a:t>Education</a:t>
                  </a:r>
                  <a:endParaRPr lang="en-US" sz="2000" kern="12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802778" y="3979260"/>
                  <a:ext cx="223243" cy="223243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  <a:alpha val="50000"/>
                  </a:schemeClr>
                </a:solidFill>
                <a:ln>
                  <a:noFill/>
                </a:ln>
              </p:spPr>
              <p:style>
                <a:lnRef idx="1">
                  <a:scrgbClr r="0" g="0" b="0"/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</p:grpSp>
        </p:grpSp>
        <p:grpSp>
          <p:nvGrpSpPr>
            <p:cNvPr id="15" name="Group 44"/>
            <p:cNvGrpSpPr/>
            <p:nvPr/>
          </p:nvGrpSpPr>
          <p:grpSpPr>
            <a:xfrm>
              <a:off x="4648200" y="2692313"/>
              <a:ext cx="3584079" cy="1574887"/>
              <a:chOff x="4648200" y="2692313"/>
              <a:chExt cx="3584079" cy="1574887"/>
            </a:xfrm>
          </p:grpSpPr>
          <p:grpSp>
            <p:nvGrpSpPr>
              <p:cNvPr id="19" name="Group 43"/>
              <p:cNvGrpSpPr/>
              <p:nvPr/>
            </p:nvGrpSpPr>
            <p:grpSpPr>
              <a:xfrm>
                <a:off x="4648200" y="2692313"/>
                <a:ext cx="3584079" cy="528351"/>
                <a:chOff x="4648200" y="2692313"/>
                <a:chExt cx="3584079" cy="528351"/>
              </a:xfrm>
            </p:grpSpPr>
            <p:sp>
              <p:nvSpPr>
                <p:cNvPr id="20" name="Freeform 19"/>
                <p:cNvSpPr/>
                <p:nvPr/>
              </p:nvSpPr>
              <p:spPr>
                <a:xfrm>
                  <a:off x="5105399" y="2868025"/>
                  <a:ext cx="3126880" cy="352639"/>
                </a:xfrm>
                <a:custGeom>
                  <a:avLst/>
                  <a:gdLst>
                    <a:gd name="connsiteX0" fmla="*/ 0 w 8218538"/>
                    <a:gd name="connsiteY0" fmla="*/ 0 h 352639"/>
                    <a:gd name="connsiteX1" fmla="*/ 8218538 w 8218538"/>
                    <a:gd name="connsiteY1" fmla="*/ 0 h 352639"/>
                    <a:gd name="connsiteX2" fmla="*/ 8218538 w 8218538"/>
                    <a:gd name="connsiteY2" fmla="*/ 352639 h 352639"/>
                    <a:gd name="connsiteX3" fmla="*/ 0 w 8218538"/>
                    <a:gd name="connsiteY3" fmla="*/ 352639 h 352639"/>
                    <a:gd name="connsiteX4" fmla="*/ 0 w 8218538"/>
                    <a:gd name="connsiteY4" fmla="*/ 0 h 352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38" h="352639">
                      <a:moveTo>
                        <a:pt x="0" y="0"/>
                      </a:moveTo>
                      <a:lnTo>
                        <a:pt x="8218538" y="0"/>
                      </a:lnTo>
                      <a:lnTo>
                        <a:pt x="8218538" y="352639"/>
                      </a:lnTo>
                      <a:lnTo>
                        <a:pt x="0" y="3526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l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dirty="0" smtClean="0">
                      <a:solidFill>
                        <a:schemeClr val="accent2"/>
                      </a:solidFill>
                    </a:rPr>
                    <a:t>Safety</a:t>
                  </a:r>
                  <a:endParaRPr lang="en-US" sz="2000" kern="12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4688978" y="2932724"/>
                  <a:ext cx="223243" cy="223243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  <a:alpha val="50000"/>
                  </a:schemeClr>
                </a:solidFill>
                <a:ln>
                  <a:noFill/>
                </a:ln>
              </p:spPr>
              <p:style>
                <a:lnRef idx="1">
                  <a:scrgbClr r="0" g="0" b="0"/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4648200" y="2692313"/>
                  <a:ext cx="4572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  <a:effectLst>
                        <a:outerShdw blurRad="53975" dist="25400" dir="2700000" algn="tl" rotWithShape="0">
                          <a:srgbClr val="000000"/>
                        </a:outerShdw>
                      </a:effectLst>
                      <a:latin typeface="Zapf Dingbats"/>
                      <a:ea typeface="Zapf Dingbats"/>
                      <a:cs typeface="Zapf Dingbats"/>
                      <a:sym typeface="Zapf Dingbats"/>
                    </a:rPr>
                    <a:t>✓</a:t>
                  </a:r>
                  <a:endParaRPr lang="en-US" sz="2800" dirty="0">
                    <a:solidFill>
                      <a:schemeClr val="bg1"/>
                    </a:solidFill>
                    <a:effectLst>
                      <a:outerShdw blurRad="53975" dist="25400" dir="2700000" algn="tl" rotWithShape="0">
                        <a:srgbClr val="000000"/>
                      </a:outerShdw>
                    </a:effectLst>
                    <a:latin typeface="Wingdings" charset="2"/>
                    <a:cs typeface="Wingdings" charset="2"/>
                  </a:endParaRPr>
                </a:p>
              </p:txBody>
            </p:sp>
          </p:grpSp>
          <p:grpSp>
            <p:nvGrpSpPr>
              <p:cNvPr id="23" name="Group 42"/>
              <p:cNvGrpSpPr/>
              <p:nvPr/>
            </p:nvGrpSpPr>
            <p:grpSpPr>
              <a:xfrm>
                <a:off x="4648200" y="3215581"/>
                <a:ext cx="3355478" cy="523267"/>
                <a:chOff x="4648200" y="3215581"/>
                <a:chExt cx="3355478" cy="523267"/>
              </a:xfrm>
            </p:grpSpPr>
            <p:sp>
              <p:nvSpPr>
                <p:cNvPr id="24" name="Freeform 23"/>
                <p:cNvSpPr/>
                <p:nvPr/>
              </p:nvSpPr>
              <p:spPr>
                <a:xfrm>
                  <a:off x="5105399" y="3391293"/>
                  <a:ext cx="2898279" cy="347555"/>
                </a:xfrm>
                <a:custGeom>
                  <a:avLst/>
                  <a:gdLst>
                    <a:gd name="connsiteX0" fmla="*/ 0 w 8218538"/>
                    <a:gd name="connsiteY0" fmla="*/ 0 h 352639"/>
                    <a:gd name="connsiteX1" fmla="*/ 8218538 w 8218538"/>
                    <a:gd name="connsiteY1" fmla="*/ 0 h 352639"/>
                    <a:gd name="connsiteX2" fmla="*/ 8218538 w 8218538"/>
                    <a:gd name="connsiteY2" fmla="*/ 352639 h 352639"/>
                    <a:gd name="connsiteX3" fmla="*/ 0 w 8218538"/>
                    <a:gd name="connsiteY3" fmla="*/ 352639 h 352639"/>
                    <a:gd name="connsiteX4" fmla="*/ 0 w 8218538"/>
                    <a:gd name="connsiteY4" fmla="*/ 0 h 352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38" h="352639">
                      <a:moveTo>
                        <a:pt x="0" y="0"/>
                      </a:moveTo>
                      <a:lnTo>
                        <a:pt x="8218538" y="0"/>
                      </a:lnTo>
                      <a:lnTo>
                        <a:pt x="8218538" y="352639"/>
                      </a:lnTo>
                      <a:lnTo>
                        <a:pt x="0" y="3526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l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dirty="0" smtClean="0">
                      <a:solidFill>
                        <a:schemeClr val="accent2"/>
                      </a:solidFill>
                    </a:rPr>
                    <a:t>Mental and Physical Health</a:t>
                  </a:r>
                  <a:endParaRPr lang="en-US" sz="2000" kern="12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688978" y="3455992"/>
                  <a:ext cx="223243" cy="223243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  <a:alpha val="50000"/>
                  </a:schemeClr>
                </a:solidFill>
                <a:ln>
                  <a:noFill/>
                </a:ln>
              </p:spPr>
              <p:style>
                <a:lnRef idx="1">
                  <a:scrgbClr r="0" g="0" b="0"/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4648200" y="3215581"/>
                  <a:ext cx="4572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  <a:effectLst>
                        <a:outerShdw blurRad="53975" dist="25400" dir="2700000" algn="tl" rotWithShape="0">
                          <a:srgbClr val="000000"/>
                        </a:outerShdw>
                      </a:effectLst>
                      <a:latin typeface="Zapf Dingbats"/>
                      <a:ea typeface="Zapf Dingbats"/>
                      <a:cs typeface="Zapf Dingbats"/>
                      <a:sym typeface="Zapf Dingbats"/>
                    </a:rPr>
                    <a:t>✓</a:t>
                  </a:r>
                  <a:endParaRPr lang="en-US" sz="2800" dirty="0">
                    <a:solidFill>
                      <a:schemeClr val="bg1"/>
                    </a:solidFill>
                    <a:effectLst>
                      <a:outerShdw blurRad="53975" dist="25400" dir="2700000" algn="tl" rotWithShape="0">
                        <a:srgbClr val="000000"/>
                      </a:outerShdw>
                    </a:effectLst>
                    <a:latin typeface="Wingdings" charset="2"/>
                    <a:cs typeface="Wingdings" charset="2"/>
                  </a:endParaRPr>
                </a:p>
              </p:txBody>
            </p:sp>
          </p:grpSp>
          <p:grpSp>
            <p:nvGrpSpPr>
              <p:cNvPr id="27" name="Group 41"/>
              <p:cNvGrpSpPr/>
              <p:nvPr/>
            </p:nvGrpSpPr>
            <p:grpSpPr>
              <a:xfrm>
                <a:off x="4648200" y="3738849"/>
                <a:ext cx="3126878" cy="528351"/>
                <a:chOff x="4648200" y="3738849"/>
                <a:chExt cx="3126878" cy="528351"/>
              </a:xfrm>
            </p:grpSpPr>
            <p:sp>
              <p:nvSpPr>
                <p:cNvPr id="28" name="Freeform 27"/>
                <p:cNvSpPr/>
                <p:nvPr/>
              </p:nvSpPr>
              <p:spPr>
                <a:xfrm>
                  <a:off x="5105400" y="3914561"/>
                  <a:ext cx="2669678" cy="352639"/>
                </a:xfrm>
                <a:custGeom>
                  <a:avLst/>
                  <a:gdLst>
                    <a:gd name="connsiteX0" fmla="*/ 0 w 8218538"/>
                    <a:gd name="connsiteY0" fmla="*/ 0 h 352639"/>
                    <a:gd name="connsiteX1" fmla="*/ 8218538 w 8218538"/>
                    <a:gd name="connsiteY1" fmla="*/ 0 h 352639"/>
                    <a:gd name="connsiteX2" fmla="*/ 8218538 w 8218538"/>
                    <a:gd name="connsiteY2" fmla="*/ 352639 h 352639"/>
                    <a:gd name="connsiteX3" fmla="*/ 0 w 8218538"/>
                    <a:gd name="connsiteY3" fmla="*/ 352639 h 352639"/>
                    <a:gd name="connsiteX4" fmla="*/ 0 w 8218538"/>
                    <a:gd name="connsiteY4" fmla="*/ 0 h 352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38" h="352639">
                      <a:moveTo>
                        <a:pt x="0" y="0"/>
                      </a:moveTo>
                      <a:lnTo>
                        <a:pt x="8218538" y="0"/>
                      </a:lnTo>
                      <a:lnTo>
                        <a:pt x="8218538" y="352639"/>
                      </a:lnTo>
                      <a:lnTo>
                        <a:pt x="0" y="3526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l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solidFill>
                        <a:schemeClr val="accent2"/>
                      </a:solidFill>
                    </a:rPr>
                    <a:t>Empowerment</a:t>
                  </a:r>
                  <a:endParaRPr lang="en-US" sz="2000" kern="12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688978" y="3979260"/>
                  <a:ext cx="223243" cy="223243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  <a:alpha val="50000"/>
                  </a:schemeClr>
                </a:solidFill>
                <a:ln>
                  <a:noFill/>
                </a:ln>
              </p:spPr>
              <p:style>
                <a:lnRef idx="1">
                  <a:scrgbClr r="0" g="0" b="0"/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4648200" y="3738849"/>
                  <a:ext cx="4572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  <a:effectLst>
                        <a:outerShdw blurRad="53975" dist="25400" dir="2700000" algn="tl" rotWithShape="0">
                          <a:srgbClr val="000000"/>
                        </a:outerShdw>
                      </a:effectLst>
                      <a:latin typeface="Zapf Dingbats"/>
                      <a:ea typeface="Zapf Dingbats"/>
                      <a:cs typeface="Zapf Dingbats"/>
                      <a:sym typeface="Zapf Dingbats"/>
                    </a:rPr>
                    <a:t>✓</a:t>
                  </a:r>
                  <a:endParaRPr lang="en-US" sz="2800" dirty="0">
                    <a:solidFill>
                      <a:schemeClr val="bg1"/>
                    </a:solidFill>
                    <a:effectLst>
                      <a:outerShdw blurRad="53975" dist="25400" dir="2700000" algn="tl" rotWithShape="0">
                        <a:srgbClr val="000000"/>
                      </a:outerShdw>
                    </a:effectLst>
                    <a:latin typeface="Wingdings" charset="2"/>
                    <a:cs typeface="Wingdings" charset="2"/>
                  </a:endParaRPr>
                </a:p>
              </p:txBody>
            </p:sp>
          </p:grpSp>
        </p:grpSp>
      </p:grpSp>
      <p:sp>
        <p:nvSpPr>
          <p:cNvPr id="49" name="Title 1"/>
          <p:cNvSpPr txBox="1">
            <a:spLocks/>
          </p:cNvSpPr>
          <p:nvPr/>
        </p:nvSpPr>
        <p:spPr>
          <a:xfrm>
            <a:off x="304800" y="5334000"/>
            <a:ext cx="8534400" cy="9144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200" b="0" kern="1200" cap="none">
                <a:solidFill>
                  <a:schemeClr val="bg1"/>
                </a:solidFill>
                <a:latin typeface="+mj-lt"/>
                <a:ea typeface="ヒラギノ角ゴ Pro W3" charset="-128"/>
                <a:cs typeface="ヒラギノ角ゴ Pro W3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algn="r"/>
            <a:endParaRPr lang="en-US" sz="3600" dirty="0"/>
          </a:p>
        </p:txBody>
      </p:sp>
      <p:sp>
        <p:nvSpPr>
          <p:cNvPr id="36" name="Freeform 35"/>
          <p:cNvSpPr/>
          <p:nvPr/>
        </p:nvSpPr>
        <p:spPr>
          <a:xfrm>
            <a:off x="5407520" y="4241887"/>
            <a:ext cx="2669678" cy="352639"/>
          </a:xfrm>
          <a:custGeom>
            <a:avLst/>
            <a:gdLst>
              <a:gd name="connsiteX0" fmla="*/ 0 w 8218538"/>
              <a:gd name="connsiteY0" fmla="*/ 0 h 352639"/>
              <a:gd name="connsiteX1" fmla="*/ 8218538 w 8218538"/>
              <a:gd name="connsiteY1" fmla="*/ 0 h 352639"/>
              <a:gd name="connsiteX2" fmla="*/ 8218538 w 8218538"/>
              <a:gd name="connsiteY2" fmla="*/ 352639 h 352639"/>
              <a:gd name="connsiteX3" fmla="*/ 0 w 8218538"/>
              <a:gd name="connsiteY3" fmla="*/ 352639 h 352639"/>
              <a:gd name="connsiteX4" fmla="*/ 0 w 8218538"/>
              <a:gd name="connsiteY4" fmla="*/ 0 h 35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8538" h="352639">
                <a:moveTo>
                  <a:pt x="0" y="0"/>
                </a:moveTo>
                <a:lnTo>
                  <a:pt x="8218538" y="0"/>
                </a:lnTo>
                <a:lnTo>
                  <a:pt x="8218538" y="352639"/>
                </a:lnTo>
                <a:lnTo>
                  <a:pt x="0" y="352639"/>
                </a:lnTo>
                <a:lnTo>
                  <a:pt x="0" y="0"/>
                </a:lnTo>
                <a:close/>
              </a:path>
            </a:pathLst>
          </a:cu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>
              <a:solidFill>
                <a:schemeClr val="accent2"/>
              </a:solidFill>
            </a:endParaRPr>
          </a:p>
        </p:txBody>
      </p:sp>
      <p:grpSp>
        <p:nvGrpSpPr>
          <p:cNvPr id="38" name="Group 46"/>
          <p:cNvGrpSpPr/>
          <p:nvPr/>
        </p:nvGrpSpPr>
        <p:grpSpPr>
          <a:xfrm>
            <a:off x="1030038" y="4084356"/>
            <a:ext cx="7470279" cy="1569756"/>
            <a:chOff x="762000" y="2692313"/>
            <a:chExt cx="7470279" cy="1569756"/>
          </a:xfrm>
        </p:grpSpPr>
        <p:grpSp>
          <p:nvGrpSpPr>
            <p:cNvPr id="39" name="Group 45"/>
            <p:cNvGrpSpPr/>
            <p:nvPr/>
          </p:nvGrpSpPr>
          <p:grpSpPr>
            <a:xfrm>
              <a:off x="762000" y="2692313"/>
              <a:ext cx="3660279" cy="1569756"/>
              <a:chOff x="762000" y="2692313"/>
              <a:chExt cx="3660279" cy="1569756"/>
            </a:xfrm>
          </p:grpSpPr>
          <p:grpSp>
            <p:nvGrpSpPr>
              <p:cNvPr id="54" name="Group 38"/>
              <p:cNvGrpSpPr/>
              <p:nvPr/>
            </p:nvGrpSpPr>
            <p:grpSpPr>
              <a:xfrm>
                <a:off x="762000" y="2692313"/>
                <a:ext cx="3507878" cy="528351"/>
                <a:chOff x="762000" y="2692313"/>
                <a:chExt cx="3507878" cy="528351"/>
              </a:xfrm>
            </p:grpSpPr>
            <p:sp>
              <p:nvSpPr>
                <p:cNvPr id="63" name="Freeform 6"/>
                <p:cNvSpPr/>
                <p:nvPr/>
              </p:nvSpPr>
              <p:spPr>
                <a:xfrm>
                  <a:off x="1219199" y="2868025"/>
                  <a:ext cx="3050679" cy="352639"/>
                </a:xfrm>
                <a:custGeom>
                  <a:avLst/>
                  <a:gdLst>
                    <a:gd name="connsiteX0" fmla="*/ 0 w 8218538"/>
                    <a:gd name="connsiteY0" fmla="*/ 0 h 352639"/>
                    <a:gd name="connsiteX1" fmla="*/ 8218538 w 8218538"/>
                    <a:gd name="connsiteY1" fmla="*/ 0 h 352639"/>
                    <a:gd name="connsiteX2" fmla="*/ 8218538 w 8218538"/>
                    <a:gd name="connsiteY2" fmla="*/ 352639 h 352639"/>
                    <a:gd name="connsiteX3" fmla="*/ 0 w 8218538"/>
                    <a:gd name="connsiteY3" fmla="*/ 352639 h 352639"/>
                    <a:gd name="connsiteX4" fmla="*/ 0 w 8218538"/>
                    <a:gd name="connsiteY4" fmla="*/ 0 h 352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38" h="352639">
                      <a:moveTo>
                        <a:pt x="0" y="0"/>
                      </a:moveTo>
                      <a:lnTo>
                        <a:pt x="8218538" y="0"/>
                      </a:lnTo>
                      <a:lnTo>
                        <a:pt x="8218538" y="352639"/>
                      </a:lnTo>
                      <a:lnTo>
                        <a:pt x="0" y="3526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l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dirty="0" smtClean="0">
                      <a:solidFill>
                        <a:schemeClr val="accent2"/>
                      </a:solidFill>
                    </a:rPr>
                    <a:t>Good Quality of Life</a:t>
                  </a:r>
                  <a:endParaRPr lang="en-US" sz="2000" kern="12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64" name="Rectangle 7"/>
                <p:cNvSpPr/>
                <p:nvPr/>
              </p:nvSpPr>
              <p:spPr>
                <a:xfrm>
                  <a:off x="802778" y="2932724"/>
                  <a:ext cx="223243" cy="223243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  <a:alpha val="50000"/>
                  </a:schemeClr>
                </a:solidFill>
                <a:ln>
                  <a:noFill/>
                </a:ln>
              </p:spPr>
              <p:style>
                <a:lnRef idx="1">
                  <a:scrgbClr r="0" g="0" b="0"/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65" name="TextBox 8"/>
                <p:cNvSpPr txBox="1"/>
                <p:nvPr/>
              </p:nvSpPr>
              <p:spPr>
                <a:xfrm>
                  <a:off x="762000" y="2692313"/>
                  <a:ext cx="4572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  <a:effectLst>
                        <a:outerShdw blurRad="53975" dist="25400" dir="2700000" algn="tl" rotWithShape="0">
                          <a:srgbClr val="000000"/>
                        </a:outerShdw>
                      </a:effectLst>
                      <a:latin typeface="Zapf Dingbats"/>
                      <a:ea typeface="Zapf Dingbats"/>
                      <a:cs typeface="Zapf Dingbats"/>
                      <a:sym typeface="Zapf Dingbats"/>
                    </a:rPr>
                    <a:t>✓</a:t>
                  </a:r>
                  <a:endParaRPr lang="en-US" sz="2800" dirty="0">
                    <a:solidFill>
                      <a:schemeClr val="bg1"/>
                    </a:solidFill>
                    <a:effectLst>
                      <a:outerShdw blurRad="53975" dist="25400" dir="2700000" algn="tl" rotWithShape="0">
                        <a:srgbClr val="000000"/>
                      </a:outerShdw>
                    </a:effectLst>
                    <a:latin typeface="Wingdings" charset="2"/>
                    <a:cs typeface="Wingdings" charset="2"/>
                  </a:endParaRPr>
                </a:p>
              </p:txBody>
            </p:sp>
          </p:grpSp>
          <p:sp>
            <p:nvSpPr>
              <p:cNvPr id="60" name="Freeform 59"/>
              <p:cNvSpPr/>
              <p:nvPr/>
            </p:nvSpPr>
            <p:spPr>
              <a:xfrm>
                <a:off x="1219199" y="3391293"/>
                <a:ext cx="3203080" cy="352639"/>
              </a:xfrm>
              <a:custGeom>
                <a:avLst/>
                <a:gdLst>
                  <a:gd name="connsiteX0" fmla="*/ 0 w 8218538"/>
                  <a:gd name="connsiteY0" fmla="*/ 0 h 352639"/>
                  <a:gd name="connsiteX1" fmla="*/ 8218538 w 8218538"/>
                  <a:gd name="connsiteY1" fmla="*/ 0 h 352639"/>
                  <a:gd name="connsiteX2" fmla="*/ 8218538 w 8218538"/>
                  <a:gd name="connsiteY2" fmla="*/ 352639 h 352639"/>
                  <a:gd name="connsiteX3" fmla="*/ 0 w 8218538"/>
                  <a:gd name="connsiteY3" fmla="*/ 352639 h 352639"/>
                  <a:gd name="connsiteX4" fmla="*/ 0 w 8218538"/>
                  <a:gd name="connsiteY4" fmla="*/ 0 h 352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8538" h="352639">
                    <a:moveTo>
                      <a:pt x="0" y="0"/>
                    </a:moveTo>
                    <a:lnTo>
                      <a:pt x="8218538" y="0"/>
                    </a:lnTo>
                    <a:lnTo>
                      <a:pt x="8218538" y="352639"/>
                    </a:lnTo>
                    <a:lnTo>
                      <a:pt x="0" y="35263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kern="12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7" name="TextBox 17"/>
              <p:cNvSpPr txBox="1"/>
              <p:nvPr/>
            </p:nvSpPr>
            <p:spPr>
              <a:xfrm>
                <a:off x="762000" y="3738849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solidFill>
                    <a:schemeClr val="bg1"/>
                  </a:solidFill>
                  <a:effectLst>
                    <a:outerShdw blurRad="53975" dist="25400" dir="2700000" algn="tl" rotWithShape="0">
                      <a:srgbClr val="000000"/>
                    </a:outerShdw>
                  </a:effectLst>
                  <a:latin typeface="Wingdings" charset="2"/>
                  <a:cs typeface="Wingdings" charset="2"/>
                </a:endParaRPr>
              </a:p>
            </p:txBody>
          </p:sp>
        </p:grpSp>
        <p:grpSp>
          <p:nvGrpSpPr>
            <p:cNvPr id="40" name="Group 44"/>
            <p:cNvGrpSpPr/>
            <p:nvPr/>
          </p:nvGrpSpPr>
          <p:grpSpPr>
            <a:xfrm>
              <a:off x="3084762" y="2692313"/>
              <a:ext cx="5147517" cy="1569756"/>
              <a:chOff x="3084762" y="2692313"/>
              <a:chExt cx="5147517" cy="1569756"/>
            </a:xfrm>
          </p:grpSpPr>
          <p:grpSp>
            <p:nvGrpSpPr>
              <p:cNvPr id="41" name="Group 43"/>
              <p:cNvGrpSpPr/>
              <p:nvPr/>
            </p:nvGrpSpPr>
            <p:grpSpPr>
              <a:xfrm>
                <a:off x="4648200" y="2692313"/>
                <a:ext cx="3584079" cy="528351"/>
                <a:chOff x="4648200" y="2692313"/>
                <a:chExt cx="3584079" cy="528351"/>
              </a:xfrm>
            </p:grpSpPr>
            <p:sp>
              <p:nvSpPr>
                <p:cNvPr id="51" name="Freeform 50"/>
                <p:cNvSpPr/>
                <p:nvPr/>
              </p:nvSpPr>
              <p:spPr>
                <a:xfrm>
                  <a:off x="5105399" y="2868025"/>
                  <a:ext cx="3126880" cy="352639"/>
                </a:xfrm>
                <a:custGeom>
                  <a:avLst/>
                  <a:gdLst>
                    <a:gd name="connsiteX0" fmla="*/ 0 w 8218538"/>
                    <a:gd name="connsiteY0" fmla="*/ 0 h 352639"/>
                    <a:gd name="connsiteX1" fmla="*/ 8218538 w 8218538"/>
                    <a:gd name="connsiteY1" fmla="*/ 0 h 352639"/>
                    <a:gd name="connsiteX2" fmla="*/ 8218538 w 8218538"/>
                    <a:gd name="connsiteY2" fmla="*/ 352639 h 352639"/>
                    <a:gd name="connsiteX3" fmla="*/ 0 w 8218538"/>
                    <a:gd name="connsiteY3" fmla="*/ 352639 h 352639"/>
                    <a:gd name="connsiteX4" fmla="*/ 0 w 8218538"/>
                    <a:gd name="connsiteY4" fmla="*/ 0 h 352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38" h="352639">
                      <a:moveTo>
                        <a:pt x="0" y="0"/>
                      </a:moveTo>
                      <a:lnTo>
                        <a:pt x="8218538" y="0"/>
                      </a:lnTo>
                      <a:lnTo>
                        <a:pt x="8218538" y="352639"/>
                      </a:lnTo>
                      <a:lnTo>
                        <a:pt x="0" y="3526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l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dirty="0" smtClean="0">
                      <a:solidFill>
                        <a:schemeClr val="accent2"/>
                      </a:solidFill>
                    </a:rPr>
                    <a:t>Equity</a:t>
                  </a:r>
                  <a:endParaRPr lang="en-US" sz="2000" kern="12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4688978" y="2932724"/>
                  <a:ext cx="223243" cy="223243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  <a:alpha val="50000"/>
                  </a:schemeClr>
                </a:solidFill>
                <a:ln>
                  <a:noFill/>
                </a:ln>
              </p:spPr>
              <p:style>
                <a:lnRef idx="1">
                  <a:scrgbClr r="0" g="0" b="0"/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4648200" y="2692313"/>
                  <a:ext cx="4572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  <a:effectLst>
                        <a:outerShdw blurRad="53975" dist="25400" dir="2700000" algn="tl" rotWithShape="0">
                          <a:srgbClr val="000000"/>
                        </a:outerShdw>
                      </a:effectLst>
                      <a:latin typeface="Zapf Dingbats"/>
                      <a:ea typeface="Zapf Dingbats"/>
                      <a:cs typeface="Zapf Dingbats"/>
                      <a:sym typeface="Zapf Dingbats"/>
                    </a:rPr>
                    <a:t>✓</a:t>
                  </a:r>
                  <a:endParaRPr lang="en-US" sz="2800" dirty="0">
                    <a:solidFill>
                      <a:schemeClr val="bg1"/>
                    </a:solidFill>
                    <a:effectLst>
                      <a:outerShdw blurRad="53975" dist="25400" dir="2700000" algn="tl" rotWithShape="0">
                        <a:srgbClr val="000000"/>
                      </a:outerShdw>
                    </a:effectLst>
                    <a:latin typeface="Wingdings" charset="2"/>
                    <a:cs typeface="Wingdings" charset="2"/>
                  </a:endParaRPr>
                </a:p>
              </p:txBody>
            </p:sp>
          </p:grpSp>
          <p:grpSp>
            <p:nvGrpSpPr>
              <p:cNvPr id="42" name="Group 42"/>
              <p:cNvGrpSpPr/>
              <p:nvPr/>
            </p:nvGrpSpPr>
            <p:grpSpPr>
              <a:xfrm>
                <a:off x="3084762" y="3418737"/>
                <a:ext cx="3276598" cy="523220"/>
                <a:chOff x="3084762" y="3418737"/>
                <a:chExt cx="3276598" cy="523220"/>
              </a:xfrm>
            </p:grpSpPr>
            <p:sp>
              <p:nvSpPr>
                <p:cNvPr id="47" name="Freeform 46"/>
                <p:cNvSpPr/>
                <p:nvPr/>
              </p:nvSpPr>
              <p:spPr>
                <a:xfrm>
                  <a:off x="3463081" y="3565071"/>
                  <a:ext cx="2898279" cy="347555"/>
                </a:xfrm>
                <a:custGeom>
                  <a:avLst/>
                  <a:gdLst>
                    <a:gd name="connsiteX0" fmla="*/ 0 w 8218538"/>
                    <a:gd name="connsiteY0" fmla="*/ 0 h 352639"/>
                    <a:gd name="connsiteX1" fmla="*/ 8218538 w 8218538"/>
                    <a:gd name="connsiteY1" fmla="*/ 0 h 352639"/>
                    <a:gd name="connsiteX2" fmla="*/ 8218538 w 8218538"/>
                    <a:gd name="connsiteY2" fmla="*/ 352639 h 352639"/>
                    <a:gd name="connsiteX3" fmla="*/ 0 w 8218538"/>
                    <a:gd name="connsiteY3" fmla="*/ 352639 h 352639"/>
                    <a:gd name="connsiteX4" fmla="*/ 0 w 8218538"/>
                    <a:gd name="connsiteY4" fmla="*/ 0 h 352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8538" h="352639">
                      <a:moveTo>
                        <a:pt x="0" y="0"/>
                      </a:moveTo>
                      <a:lnTo>
                        <a:pt x="8218538" y="0"/>
                      </a:lnTo>
                      <a:lnTo>
                        <a:pt x="8218538" y="352639"/>
                      </a:lnTo>
                      <a:lnTo>
                        <a:pt x="0" y="3526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l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kern="1200" dirty="0" smtClean="0">
                      <a:solidFill>
                        <a:schemeClr val="accent2"/>
                      </a:solidFill>
                    </a:rPr>
                    <a:t>Action</a:t>
                  </a:r>
                  <a:endParaRPr lang="en-US" sz="2000" kern="12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3090119" y="3670677"/>
                  <a:ext cx="223243" cy="223243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  <a:alpha val="50000"/>
                  </a:schemeClr>
                </a:solidFill>
                <a:ln>
                  <a:noFill/>
                </a:ln>
              </p:spPr>
              <p:style>
                <a:lnRef idx="1">
                  <a:scrgbClr r="0" g="0" b="0"/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3084762" y="3418737"/>
                  <a:ext cx="4572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1"/>
                      </a:solidFill>
                      <a:effectLst>
                        <a:outerShdw blurRad="53975" dist="25400" dir="2700000" algn="tl" rotWithShape="0">
                          <a:srgbClr val="000000"/>
                        </a:outerShdw>
                      </a:effectLst>
                      <a:latin typeface="Zapf Dingbats"/>
                      <a:ea typeface="Zapf Dingbats"/>
                      <a:cs typeface="Zapf Dingbats"/>
                      <a:sym typeface="Zapf Dingbats"/>
                    </a:rPr>
                    <a:t>✓</a:t>
                  </a:r>
                  <a:endParaRPr lang="en-US" sz="2800" dirty="0">
                    <a:solidFill>
                      <a:schemeClr val="bg1"/>
                    </a:solidFill>
                    <a:effectLst>
                      <a:outerShdw blurRad="53975" dist="25400" dir="2700000" algn="tl" rotWithShape="0">
                        <a:srgbClr val="000000"/>
                      </a:outerShdw>
                    </a:effectLst>
                    <a:latin typeface="Wingdings" charset="2"/>
                    <a:cs typeface="Wingdings" charset="2"/>
                  </a:endParaRPr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4648200" y="3738849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solidFill>
                    <a:schemeClr val="bg1"/>
                  </a:solidFill>
                  <a:effectLst>
                    <a:outerShdw blurRad="53975" dist="25400" dir="2700000" algn="tl" rotWithShape="0">
                      <a:srgbClr val="000000"/>
                    </a:outerShdw>
                  </a:effectLst>
                  <a:latin typeface="Wingdings" charset="2"/>
                  <a:cs typeface="Wingdings" charset="2"/>
                </a:endParaRPr>
              </a:p>
            </p:txBody>
          </p:sp>
        </p:grpSp>
      </p:grpSp>
      <p:sp>
        <p:nvSpPr>
          <p:cNvPr id="66" name="Footer Placeholder 4"/>
          <p:cNvSpPr txBox="1">
            <a:spLocks/>
          </p:cNvSpPr>
          <p:nvPr/>
        </p:nvSpPr>
        <p:spPr>
          <a:xfrm>
            <a:off x="304800" y="6537325"/>
            <a:ext cx="8001000" cy="2444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New Orleans Health Department Community Health Improvement Initiative- Vision Session and Forces of Change Assessment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8031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39BA9BE-3F38-4496-9E32-A0CD04FE283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371600" y="1"/>
            <a:ext cx="6477000" cy="672147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Welcome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Introduction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Vision for Community Health Improvement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Break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Film: Unnatural Causes &amp; Working Lunch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Forces of Change Assessment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Break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Forces of Change Assessment &amp; Additional Capture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Vision Check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Next Steps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Adjourn</a:t>
            </a:r>
            <a:endParaRPr lang="en-US" sz="2000" b="1" dirty="0"/>
          </a:p>
        </p:txBody>
      </p:sp>
      <p:cxnSp>
        <p:nvCxnSpPr>
          <p:cNvPr id="5" name="Straight Connector 4"/>
          <p:cNvCxnSpPr>
            <a:stCxn id="6" idx="4"/>
          </p:cNvCxnSpPr>
          <p:nvPr/>
        </p:nvCxnSpPr>
        <p:spPr>
          <a:xfrm>
            <a:off x="647700" y="665017"/>
            <a:ext cx="0" cy="60564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04800" y="249381"/>
            <a:ext cx="685799" cy="415636"/>
          </a:xfrm>
          <a:prstGeom prst="ellipse">
            <a:avLst/>
          </a:prstGeom>
          <a:effectLst/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1" y="9144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801" y="1524000"/>
            <a:ext cx="685800" cy="415636"/>
          </a:xfrm>
          <a:prstGeom prst="ellipse">
            <a:avLst/>
          </a:prstGeom>
          <a:effectLst/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4800" y="39624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4801" y="45720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4800" y="51816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4800" y="2133600"/>
            <a:ext cx="685800" cy="415636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4801" y="27432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4801" y="33528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4800" y="5756564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04800" y="6289964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210300" y="83403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Agenda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39BA9BE-3F38-4496-9E32-A0CD04FE283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371600" y="1"/>
            <a:ext cx="6477000" cy="672147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Welcome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Introduction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Vision for Community Health Improvement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Break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Film: Unnatural Causes &amp; Working Lunch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Forces of Change Assessment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Break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Forces of Change Assessment &amp; Additional Capture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Vision Check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Next Steps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Adjourn</a:t>
            </a:r>
            <a:endParaRPr lang="en-US" sz="2000" b="1" dirty="0"/>
          </a:p>
        </p:txBody>
      </p:sp>
      <p:cxnSp>
        <p:nvCxnSpPr>
          <p:cNvPr id="5" name="Straight Connector 4"/>
          <p:cNvCxnSpPr>
            <a:stCxn id="6" idx="4"/>
          </p:cNvCxnSpPr>
          <p:nvPr/>
        </p:nvCxnSpPr>
        <p:spPr>
          <a:xfrm>
            <a:off x="647700" y="665017"/>
            <a:ext cx="0" cy="60564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04800" y="249381"/>
            <a:ext cx="685799" cy="415636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1" y="914400"/>
            <a:ext cx="685800" cy="415636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801" y="15240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4800" y="39624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4801" y="45720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4800" y="51816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4800" y="21336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4801" y="27432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4801" y="33528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4800" y="5756564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04800" y="6289964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210300" y="83403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Agenda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39BA9BE-3F38-4496-9E32-A0CD04FE283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371600" y="1"/>
            <a:ext cx="6477000" cy="672147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Welcome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Introduction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Vision for Community Health Improvement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Break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Film: Unnatural Causes &amp; Working Lunch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Forces of Change Assessment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Break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Forces of Change Assessment &amp; Additional Capture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Vision Check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Next Steps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Adjourn</a:t>
            </a:r>
            <a:endParaRPr lang="en-US" sz="2000" b="1" dirty="0"/>
          </a:p>
        </p:txBody>
      </p:sp>
      <p:cxnSp>
        <p:nvCxnSpPr>
          <p:cNvPr id="5" name="Straight Connector 4"/>
          <p:cNvCxnSpPr>
            <a:stCxn id="6" idx="4"/>
          </p:cNvCxnSpPr>
          <p:nvPr/>
        </p:nvCxnSpPr>
        <p:spPr>
          <a:xfrm>
            <a:off x="647700" y="665017"/>
            <a:ext cx="0" cy="60564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04800" y="249381"/>
            <a:ext cx="685799" cy="415636"/>
          </a:xfrm>
          <a:prstGeom prst="ellipse">
            <a:avLst/>
          </a:prstGeom>
          <a:effectLst/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1" y="9144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801" y="1524000"/>
            <a:ext cx="685800" cy="415636"/>
          </a:xfrm>
          <a:prstGeom prst="ellipse">
            <a:avLst/>
          </a:prstGeom>
          <a:effectLst/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4800" y="39624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4801" y="45720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4800" y="51816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4800" y="21336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4801" y="2743200"/>
            <a:ext cx="685800" cy="415636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4801" y="33528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4800" y="5756564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04800" y="6289964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210300" y="83403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Agenda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39BA9BE-3F38-4496-9E32-A0CD04FE283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371600" y="1"/>
            <a:ext cx="6477000" cy="672147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Welcome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Introduction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Vision for Community Health Improvement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Break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Film: Unnatural Causes &amp; Working Lunch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Forces of Change Assessment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Break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Forces of Change Assessment &amp; Additional Capture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Vision Check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Next Steps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Adjourn</a:t>
            </a:r>
            <a:endParaRPr lang="en-US" sz="2000" b="1" dirty="0"/>
          </a:p>
        </p:txBody>
      </p:sp>
      <p:cxnSp>
        <p:nvCxnSpPr>
          <p:cNvPr id="5" name="Straight Connector 4"/>
          <p:cNvCxnSpPr>
            <a:stCxn id="6" idx="4"/>
          </p:cNvCxnSpPr>
          <p:nvPr/>
        </p:nvCxnSpPr>
        <p:spPr>
          <a:xfrm>
            <a:off x="647700" y="665017"/>
            <a:ext cx="0" cy="60564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04800" y="249381"/>
            <a:ext cx="685799" cy="415636"/>
          </a:xfrm>
          <a:prstGeom prst="ellipse">
            <a:avLst/>
          </a:prstGeom>
          <a:effectLst/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1" y="9144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801" y="1524000"/>
            <a:ext cx="685800" cy="415636"/>
          </a:xfrm>
          <a:prstGeom prst="ellipse">
            <a:avLst/>
          </a:prstGeom>
          <a:effectLst/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4800" y="39624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4801" y="45720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4800" y="51816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4800" y="21336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4801" y="2743200"/>
            <a:ext cx="685800" cy="415636"/>
          </a:xfrm>
          <a:prstGeom prst="ellipse">
            <a:avLst/>
          </a:prstGeom>
          <a:effectLst/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4801" y="3352800"/>
            <a:ext cx="685800" cy="415636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4800" y="5756564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04800" y="6289964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210300" y="83403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Agenda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of Change Assessment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736369"/>
          <a:ext cx="8768080" cy="3216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880"/>
                <a:gridCol w="2433320"/>
                <a:gridCol w="2133600"/>
                <a:gridCol w="2367280"/>
              </a:tblGrid>
              <a:tr h="705097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Trends</a:t>
                      </a:r>
                    </a:p>
                    <a:p>
                      <a:pPr algn="ctr"/>
                      <a:r>
                        <a:rPr lang="en-US" sz="1500" dirty="0" smtClean="0"/>
                        <a:t>(patterns</a:t>
                      </a:r>
                      <a:r>
                        <a:rPr lang="en-US" sz="1500" baseline="0" dirty="0" smtClean="0"/>
                        <a:t> over time)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Factors</a:t>
                      </a:r>
                    </a:p>
                    <a:p>
                      <a:pPr algn="ctr"/>
                      <a:r>
                        <a:rPr lang="en-US" sz="1500" dirty="0" smtClean="0"/>
                        <a:t>(discrete elements)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Events</a:t>
                      </a:r>
                    </a:p>
                    <a:p>
                      <a:pPr algn="ctr"/>
                      <a:r>
                        <a:rPr lang="en-US" sz="1500" dirty="0" smtClean="0"/>
                        <a:t>(one-time occurrences)</a:t>
                      </a:r>
                      <a:endParaRPr lang="en-US" sz="1500" dirty="0"/>
                    </a:p>
                  </a:txBody>
                  <a:tcPr/>
                </a:tc>
              </a:tr>
              <a:tr h="4185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Social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85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Economic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85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Political/Legal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85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Environmental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85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Technological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85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Other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04800" y="6537325"/>
            <a:ext cx="8001000" cy="2444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New Orleans Health Department Community Health Improvement Initiative- Vision Session and Forces of Change Assessment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Forces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609600" y="1600200"/>
          <a:ext cx="8001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4"/>
          <p:cNvSpPr txBox="1">
            <a:spLocks/>
          </p:cNvSpPr>
          <p:nvPr/>
        </p:nvSpPr>
        <p:spPr>
          <a:xfrm>
            <a:off x="304800" y="6537325"/>
            <a:ext cx="8001000" cy="2444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New Orleans Health Department Community Health Improvement Initiative- Vision Session and Forces of Change Assessment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39BA9BE-3F38-4496-9E32-A0CD04FE283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371600" y="1"/>
            <a:ext cx="6477000" cy="672147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Welcome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Introduction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Vision for Community Health Improvement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Break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Film: Unnatural Causes &amp; Working Lunch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Forces of Change Assessment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Break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Forces of Change Assessment &amp; Additional Capture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Vision Check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Next Steps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Adjourn</a:t>
            </a:r>
            <a:endParaRPr lang="en-US" sz="2000" b="1" dirty="0"/>
          </a:p>
        </p:txBody>
      </p:sp>
      <p:cxnSp>
        <p:nvCxnSpPr>
          <p:cNvPr id="5" name="Straight Connector 4"/>
          <p:cNvCxnSpPr>
            <a:stCxn id="6" idx="4"/>
          </p:cNvCxnSpPr>
          <p:nvPr/>
        </p:nvCxnSpPr>
        <p:spPr>
          <a:xfrm>
            <a:off x="647700" y="665017"/>
            <a:ext cx="0" cy="60564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04800" y="249381"/>
            <a:ext cx="685799" cy="415636"/>
          </a:xfrm>
          <a:prstGeom prst="ellipse">
            <a:avLst/>
          </a:prstGeom>
          <a:effectLst/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1" y="9144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801" y="1524000"/>
            <a:ext cx="685800" cy="415636"/>
          </a:xfrm>
          <a:prstGeom prst="ellipse">
            <a:avLst/>
          </a:prstGeom>
          <a:effectLst/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4800" y="3962400"/>
            <a:ext cx="685800" cy="415636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4801" y="45720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4800" y="51816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4800" y="21336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4801" y="2743200"/>
            <a:ext cx="685800" cy="415636"/>
          </a:xfrm>
          <a:prstGeom prst="ellipse">
            <a:avLst/>
          </a:prstGeom>
          <a:effectLst/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4801" y="33528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4800" y="5756564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04800" y="6289964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210300" y="83403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Agenda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39BA9BE-3F38-4496-9E32-A0CD04FE283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371600" y="1"/>
            <a:ext cx="6477000" cy="672147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Welcome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Introduction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Vision for Community Health Improvement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Break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Film: Unnatural Causes &amp; Working Lunch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Forces of Change Assessment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Break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Forces of Change Assessment &amp; Additional Capture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Vision Check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Next Steps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Adjourn</a:t>
            </a:r>
            <a:endParaRPr lang="en-US" sz="2000" b="1" dirty="0"/>
          </a:p>
        </p:txBody>
      </p:sp>
      <p:cxnSp>
        <p:nvCxnSpPr>
          <p:cNvPr id="5" name="Straight Connector 4"/>
          <p:cNvCxnSpPr>
            <a:stCxn id="6" idx="4"/>
          </p:cNvCxnSpPr>
          <p:nvPr/>
        </p:nvCxnSpPr>
        <p:spPr>
          <a:xfrm>
            <a:off x="647700" y="665017"/>
            <a:ext cx="0" cy="60564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04800" y="249381"/>
            <a:ext cx="685799" cy="415636"/>
          </a:xfrm>
          <a:prstGeom prst="ellipse">
            <a:avLst/>
          </a:prstGeom>
          <a:effectLst/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1" y="9144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801" y="1524000"/>
            <a:ext cx="685800" cy="415636"/>
          </a:xfrm>
          <a:prstGeom prst="ellipse">
            <a:avLst/>
          </a:prstGeom>
          <a:effectLst/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4800" y="39624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4801" y="4572000"/>
            <a:ext cx="685800" cy="415636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4800" y="51816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4800" y="21336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4801" y="2743200"/>
            <a:ext cx="685800" cy="415636"/>
          </a:xfrm>
          <a:prstGeom prst="ellipse">
            <a:avLst/>
          </a:prstGeom>
          <a:effectLst/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4801" y="33528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4800" y="5756564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04800" y="6289964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210300" y="83403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Agenda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of Change Assessment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736369"/>
          <a:ext cx="8768080" cy="3216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880"/>
                <a:gridCol w="2433320"/>
                <a:gridCol w="2133600"/>
                <a:gridCol w="2367280"/>
              </a:tblGrid>
              <a:tr h="705097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Trends</a:t>
                      </a:r>
                    </a:p>
                    <a:p>
                      <a:pPr algn="ctr"/>
                      <a:r>
                        <a:rPr lang="en-US" sz="1500" dirty="0" smtClean="0"/>
                        <a:t>(patterns</a:t>
                      </a:r>
                      <a:r>
                        <a:rPr lang="en-US" sz="1500" baseline="0" dirty="0" smtClean="0"/>
                        <a:t> over time)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Factors</a:t>
                      </a:r>
                    </a:p>
                    <a:p>
                      <a:pPr algn="ctr"/>
                      <a:r>
                        <a:rPr lang="en-US" sz="1500" dirty="0" smtClean="0"/>
                        <a:t>(discrete elements)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Events</a:t>
                      </a:r>
                    </a:p>
                    <a:p>
                      <a:pPr algn="ctr"/>
                      <a:r>
                        <a:rPr lang="en-US" sz="1500" dirty="0" smtClean="0"/>
                        <a:t>(one-time occurrences)</a:t>
                      </a:r>
                      <a:endParaRPr lang="en-US" sz="1500" dirty="0"/>
                    </a:p>
                  </a:txBody>
                  <a:tcPr/>
                </a:tc>
              </a:tr>
              <a:tr h="4185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Social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85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Economic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85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Political/Legal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85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Environmental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85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Technological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858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Other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04800" y="6537325"/>
            <a:ext cx="8001000" cy="2444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New Orleans Health Department Community Health Improvement Initiative- Vision Session and Forces of Change Assessment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39BA9BE-3F38-4496-9E32-A0CD04FE283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371600" y="1"/>
            <a:ext cx="6477000" cy="672147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Welcome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Introduction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Vision for Community Health Improvement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Break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Film: Unnatural Causes &amp; Working Lunch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Forces of Change Assessment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Break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Forces of Change Assessment &amp; Additional Capture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Vision Check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Next Steps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Adjourn</a:t>
            </a:r>
            <a:endParaRPr lang="en-US" sz="2000" b="1" dirty="0"/>
          </a:p>
        </p:txBody>
      </p:sp>
      <p:cxnSp>
        <p:nvCxnSpPr>
          <p:cNvPr id="5" name="Straight Connector 4"/>
          <p:cNvCxnSpPr>
            <a:stCxn id="6" idx="4"/>
          </p:cNvCxnSpPr>
          <p:nvPr/>
        </p:nvCxnSpPr>
        <p:spPr>
          <a:xfrm>
            <a:off x="647700" y="665017"/>
            <a:ext cx="0" cy="60564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04800" y="249381"/>
            <a:ext cx="685799" cy="415636"/>
          </a:xfrm>
          <a:prstGeom prst="ellipse">
            <a:avLst/>
          </a:prstGeom>
          <a:effectLst/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1" y="9144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801" y="1524000"/>
            <a:ext cx="685800" cy="415636"/>
          </a:xfrm>
          <a:prstGeom prst="ellipse">
            <a:avLst/>
          </a:prstGeom>
          <a:effectLst/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4800" y="39624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4801" y="45720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4800" y="5181600"/>
            <a:ext cx="685800" cy="415636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4800" y="21336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4801" y="2743200"/>
            <a:ext cx="685800" cy="415636"/>
          </a:xfrm>
          <a:prstGeom prst="ellipse">
            <a:avLst/>
          </a:prstGeom>
          <a:effectLst/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4801" y="33528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4800" y="5756564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04800" y="6289964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210300" y="83403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Agenda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Draft Vision Statements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Draft #1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600" y="2011362"/>
            <a:ext cx="3886200" cy="4084638"/>
          </a:xfrm>
        </p:spPr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 culture of generational health, equity, and civic engagement for all New </a:t>
            </a:r>
            <a:r>
              <a:rPr lang="en-US" dirty="0" err="1" smtClean="0">
                <a:solidFill>
                  <a:schemeClr val="bg1"/>
                </a:solidFill>
              </a:rPr>
              <a:t>Orleanians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Draft #2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To promote health equity, access, safety, and empowerment for all New </a:t>
            </a:r>
            <a:r>
              <a:rPr lang="en-US" dirty="0" err="1" smtClean="0">
                <a:solidFill>
                  <a:schemeClr val="bg1"/>
                </a:solidFill>
              </a:rPr>
              <a:t>Orleanians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304800" y="6537325"/>
            <a:ext cx="8001000" cy="2444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/>
                </a:solidFill>
              </a:rPr>
              <a:t>New Orleans Health Department Community Health Improvement Initiative- Vision Session and Forces of Change Assessment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39BA9BE-3F38-4496-9E32-A0CD04FE283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371600" y="1"/>
            <a:ext cx="6477000" cy="672147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Welcome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Introduction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Vision for Community Health Improvement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Break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Film: Unnatural Causes &amp; Working Lunch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Forces of Change Assessment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Break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Forces of Change Assessment &amp; Additional Capture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Vision Check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Next Steps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Adjourn</a:t>
            </a:r>
            <a:endParaRPr lang="en-US" sz="2000" b="1" dirty="0"/>
          </a:p>
        </p:txBody>
      </p:sp>
      <p:cxnSp>
        <p:nvCxnSpPr>
          <p:cNvPr id="5" name="Straight Connector 4"/>
          <p:cNvCxnSpPr>
            <a:stCxn id="6" idx="4"/>
          </p:cNvCxnSpPr>
          <p:nvPr/>
        </p:nvCxnSpPr>
        <p:spPr>
          <a:xfrm>
            <a:off x="647700" y="665017"/>
            <a:ext cx="0" cy="60564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04800" y="249381"/>
            <a:ext cx="685799" cy="415636"/>
          </a:xfrm>
          <a:prstGeom prst="ellipse">
            <a:avLst/>
          </a:prstGeom>
          <a:effectLst/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1" y="9144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801" y="1524000"/>
            <a:ext cx="685800" cy="415636"/>
          </a:xfrm>
          <a:prstGeom prst="ellipse">
            <a:avLst/>
          </a:prstGeom>
          <a:effectLst/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4800" y="39624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4801" y="45720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4800" y="51816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4800" y="21336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4801" y="2743200"/>
            <a:ext cx="685800" cy="415636"/>
          </a:xfrm>
          <a:prstGeom prst="ellipse">
            <a:avLst/>
          </a:prstGeom>
          <a:effectLst/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4801" y="33528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4800" y="5756564"/>
            <a:ext cx="685800" cy="415636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04800" y="6289964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210300" y="83403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Agenda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4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New Orleans Health Department</a:t>
            </a:r>
          </a:p>
          <a:p>
            <a:r>
              <a:rPr lang="en-US" dirty="0" smtClean="0"/>
              <a:t>Community Health Improvement Initiative</a:t>
            </a:r>
          </a:p>
          <a:p>
            <a:r>
              <a:rPr lang="en-US" dirty="0" smtClean="0"/>
              <a:t>Vision Session and Forces of Change Assessment</a:t>
            </a:r>
          </a:p>
          <a:p>
            <a:r>
              <a:rPr lang="en-US" dirty="0" smtClean="0"/>
              <a:t>Thursday, February 2, 2012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 dirty="0" smtClean="0"/>
              <a:t>Yvette M. Wing, MPH</a:t>
            </a:r>
          </a:p>
          <a:p>
            <a:pPr>
              <a:spcAft>
                <a:spcPts val="0"/>
              </a:spcAft>
            </a:pPr>
            <a:r>
              <a:rPr lang="en-US" sz="2000" i="1" dirty="0" smtClean="0"/>
              <a:t>Community Health Improvement Coordinator</a:t>
            </a:r>
          </a:p>
          <a:p>
            <a:pPr>
              <a:spcAft>
                <a:spcPts val="0"/>
              </a:spcAft>
            </a:pPr>
            <a:r>
              <a:rPr lang="en-US" sz="2000" dirty="0" smtClean="0"/>
              <a:t>New Orleans Health Department</a:t>
            </a:r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Next steering committee meeting: </a:t>
            </a:r>
          </a:p>
          <a:p>
            <a:r>
              <a:rPr lang="en-US" dirty="0" smtClean="0"/>
              <a:t>		March 1, 2012 10am-11:30am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Next assessment: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         Local Public Health Assessment April 2012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04800" y="6537325"/>
            <a:ext cx="8001000" cy="2444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New Orleans Health Department Community Health Improvement Initiative- Vision Session and Forces of Change Assessment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New Orleans Health Department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Community Health Improvement Initiative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Vision Session and Forces of Change Assessment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6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Thursday, February 2, 2012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9" name="Picture 8" descr="New_Orlea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505200"/>
            <a:ext cx="3962400" cy="2971800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/>
        </p:nvSpPr>
        <p:spPr>
          <a:xfrm>
            <a:off x="304800" y="6537325"/>
            <a:ext cx="8001000" cy="2444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New Orleans Health Department Community Health Improvement Initiative- Vision Session and Forces of Change Assessment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bg1"/>
              </a:buClr>
              <a:buAutoNum type="arabicParenR"/>
            </a:pPr>
            <a:r>
              <a:rPr lang="en-US" dirty="0" smtClean="0"/>
              <a:t>Build consensus around the core elements that will help inform the vision for improving community health in New Orleans.</a:t>
            </a:r>
          </a:p>
          <a:p>
            <a:pPr marL="514350" indent="-514350">
              <a:buClr>
                <a:schemeClr val="bg1"/>
              </a:buClr>
              <a:buAutoNum type="arabicParenR"/>
            </a:pPr>
            <a:endParaRPr lang="en-US" dirty="0" smtClean="0"/>
          </a:p>
          <a:p>
            <a:pPr marL="514350" indent="-514350">
              <a:buClr>
                <a:schemeClr val="bg1"/>
              </a:buClr>
              <a:buAutoNum type="arabicParenR"/>
            </a:pPr>
            <a:r>
              <a:rPr lang="en-US" dirty="0" smtClean="0"/>
              <a:t>Identify and discuss the forces of change that affect our ability to carry out our vision for a healthy New Orleans.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 Squared Strategies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“The purpose of the Vision Session is to guide the community through a collaborative, creative process that leads to a shared community vision and common values.” </a:t>
            </a:r>
            <a:r>
              <a:rPr lang="en-US" dirty="0" smtClean="0"/>
              <a:t>- NACCHO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572000" y="2743200"/>
            <a:ext cx="4572000" cy="2209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0" y="2743200"/>
            <a:ext cx="45720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Draft #1</a:t>
            </a: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Draft #2</a:t>
            </a: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828800"/>
          </a:xfrm>
        </p:spPr>
        <p:txBody>
          <a:bodyPr>
            <a:normAutofit fontScale="90000"/>
          </a:bodyPr>
          <a:lstStyle/>
          <a:p>
            <a:r>
              <a:rPr lang="en-US" sz="3600" i="1" dirty="0" smtClean="0"/>
              <a:t>Vision statements provide focus, purpose, and direction to the process so that participants collectively achieve a shared vision for the future.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00" y="6477000"/>
            <a:ext cx="1981200" cy="244475"/>
          </a:xfrm>
        </p:spPr>
        <p:txBody>
          <a:bodyPr/>
          <a:lstStyle/>
          <a:p>
            <a:pPr algn="r">
              <a:defRPr/>
            </a:pPr>
            <a:fld id="{300230B3-7374-E847-8B17-66836C494C76}" type="slidenum">
              <a:rPr lang="en-US"/>
              <a:pPr algn="r">
                <a:defRPr/>
              </a:pPr>
              <a:t>7</a:t>
            </a:fld>
            <a:endParaRPr lang="en-US" dirty="0"/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304800" y="5334000"/>
            <a:ext cx="8534400" cy="914400"/>
          </a:xfrm>
          <a:prstGeom prst="rect">
            <a:avLst/>
          </a:prstGeom>
        </p:spPr>
        <p:txBody>
          <a:bodyPr lIns="0" tIns="0" rIns="0" bIns="0" anchor="ctr">
            <a:normAutofit fontScale="925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200" b="0" kern="1200" cap="none">
                <a:solidFill>
                  <a:schemeClr val="bg1"/>
                </a:solidFill>
                <a:latin typeface="+mj-lt"/>
                <a:ea typeface="ヒラギノ角ゴ Pro W3" charset="-128"/>
                <a:cs typeface="ヒラギノ角ゴ Pro W3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algn="r"/>
            <a:r>
              <a:rPr lang="en-US" sz="3600" dirty="0" smtClean="0"/>
              <a:t>Creating a Vision Statement to Drive Change</a:t>
            </a:r>
            <a:endParaRPr lang="en-US" sz="3600" dirty="0"/>
          </a:p>
        </p:txBody>
      </p:sp>
      <p:sp>
        <p:nvSpPr>
          <p:cNvPr id="37" name="Text Placeholder 1"/>
          <p:cNvSpPr txBox="1">
            <a:spLocks/>
          </p:cNvSpPr>
          <p:nvPr/>
        </p:nvSpPr>
        <p:spPr>
          <a:xfrm>
            <a:off x="304800" y="2741610"/>
            <a:ext cx="3733800" cy="221139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87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26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576263" indent="-288925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855663" indent="-279400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23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143000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/>
              <a:buChar char="•"/>
              <a:defRPr sz="22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1430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21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3000"/>
              </a:lnSpc>
              <a:buNone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Text Placeholder 2"/>
          <p:cNvSpPr txBox="1">
            <a:spLocks/>
          </p:cNvSpPr>
          <p:nvPr/>
        </p:nvSpPr>
        <p:spPr>
          <a:xfrm>
            <a:off x="4572000" y="2741610"/>
            <a:ext cx="4572000" cy="221139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87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26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576263" indent="-288925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855663" indent="-279400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23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143000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/>
              <a:buChar char="•"/>
              <a:defRPr sz="22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1430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21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50" dirty="0" smtClean="0">
                <a:solidFill>
                  <a:schemeClr val="accent6">
                    <a:lumMod val="50000"/>
                  </a:schemeClr>
                </a:solidFill>
              </a:rPr>
              <a:t>A culture of generational health, equity, and civic engagement for all New </a:t>
            </a:r>
            <a:r>
              <a:rPr lang="en-US" sz="1950" dirty="0" err="1" smtClean="0">
                <a:solidFill>
                  <a:schemeClr val="accent6">
                    <a:lumMod val="50000"/>
                  </a:schemeClr>
                </a:solidFill>
              </a:rPr>
              <a:t>Orleanians</a:t>
            </a:r>
            <a:r>
              <a:rPr lang="en-US" sz="195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sz="1950" dirty="0" smtClean="0">
                <a:solidFill>
                  <a:schemeClr val="accent6">
                    <a:lumMod val="50000"/>
                  </a:schemeClr>
                </a:solidFill>
              </a:rPr>
              <a:t>To promote health equity, access, safety, and empowerment for all New </a:t>
            </a:r>
            <a:r>
              <a:rPr lang="en-US" sz="1950" dirty="0" err="1" smtClean="0">
                <a:solidFill>
                  <a:schemeClr val="accent6">
                    <a:lumMod val="50000"/>
                  </a:schemeClr>
                </a:solidFill>
              </a:rPr>
              <a:t>Orleanians</a:t>
            </a:r>
            <a:r>
              <a:rPr lang="en-US" sz="195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cxnSp>
        <p:nvCxnSpPr>
          <p:cNvPr id="34" name="Straight Connector 33"/>
          <p:cNvCxnSpPr/>
          <p:nvPr/>
        </p:nvCxnSpPr>
        <p:spPr>
          <a:xfrm rot="10800000">
            <a:off x="0" y="2743201"/>
            <a:ext cx="9144000" cy="1588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0" y="4953001"/>
            <a:ext cx="9144000" cy="1588"/>
          </a:xfrm>
          <a:prstGeom prst="line">
            <a:avLst/>
          </a:prstGeom>
          <a:ln w="381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 txBox="1">
            <a:spLocks/>
          </p:cNvSpPr>
          <p:nvPr/>
        </p:nvSpPr>
        <p:spPr>
          <a:xfrm>
            <a:off x="304800" y="6537325"/>
            <a:ext cx="8001000" cy="2444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New Orleans Health Department Community Health Improvement Initiative- Vision Session and Forces of Change Assessment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757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39BA9BE-3F38-4496-9E32-A0CD04FE283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371600" y="1"/>
            <a:ext cx="6477000" cy="672147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Welcome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Introduction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Vision for Community Health Improvement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Break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Film: Unnatural Causes &amp; Working Lunch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Forces of Change Assessment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Break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Forces of Change Assessment &amp; Additional Capture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Vision Check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Next Steps</a:t>
            </a:r>
          </a:p>
          <a:p>
            <a:pPr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2000" b="1" dirty="0" smtClean="0"/>
              <a:t>Adjourn</a:t>
            </a:r>
            <a:endParaRPr lang="en-US" sz="2000" b="1" dirty="0"/>
          </a:p>
        </p:txBody>
      </p:sp>
      <p:cxnSp>
        <p:nvCxnSpPr>
          <p:cNvPr id="5" name="Straight Connector 4"/>
          <p:cNvCxnSpPr>
            <a:stCxn id="6" idx="4"/>
          </p:cNvCxnSpPr>
          <p:nvPr/>
        </p:nvCxnSpPr>
        <p:spPr>
          <a:xfrm>
            <a:off x="647700" y="665017"/>
            <a:ext cx="0" cy="60564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04800" y="249381"/>
            <a:ext cx="685799" cy="415636"/>
          </a:xfrm>
          <a:prstGeom prst="ellipse">
            <a:avLst/>
          </a:prstGeom>
          <a:effectLst/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1" y="9144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801" y="1524000"/>
            <a:ext cx="685800" cy="415636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4800" y="39624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4801" y="45720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4800" y="51816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4800" y="21336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4801" y="27432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4801" y="3352800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4800" y="5756564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04800" y="6289964"/>
            <a:ext cx="685800" cy="415636"/>
          </a:xfrm>
          <a:prstGeom prst="ellipse">
            <a:avLst/>
          </a:prstGeom>
          <a:scene3d>
            <a:camera prst="orthographicFront"/>
            <a:lightRig rig="threePt" dir="t"/>
          </a:scene3d>
          <a:sp3d extrusionH="31750"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210300" y="83403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Agenda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304800" y="6537325"/>
            <a:ext cx="8001000" cy="2444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New Orleans Health Department Community Health Improvement Initiative- Vision Session and Forces of Change Assessment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27" name="Picture 3" descr="E:\NOHD Presentation Pictures\Negative\sleeponben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933" y="76200"/>
            <a:ext cx="8659267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quared_PresentationTemplate">
  <a:themeElements>
    <a:clrScheme name="M Squared Strategies">
      <a:dk1>
        <a:srgbClr val="000000"/>
      </a:dk1>
      <a:lt1>
        <a:sysClr val="window" lastClr="FFFFFF"/>
      </a:lt1>
      <a:dk2>
        <a:srgbClr val="6B6D70"/>
      </a:dk2>
      <a:lt2>
        <a:srgbClr val="FFFFFF"/>
      </a:lt2>
      <a:accent1>
        <a:srgbClr val="00204F"/>
      </a:accent1>
      <a:accent2>
        <a:srgbClr val="90B7D1"/>
      </a:accent2>
      <a:accent3>
        <a:srgbClr val="880000"/>
      </a:accent3>
      <a:accent4>
        <a:srgbClr val="D8CFC6"/>
      </a:accent4>
      <a:accent5>
        <a:srgbClr val="6B6D70"/>
      </a:accent5>
      <a:accent6>
        <a:srgbClr val="004FAB"/>
      </a:accent6>
      <a:hlink>
        <a:srgbClr val="004FAB"/>
      </a:hlink>
      <a:folHlink>
        <a:srgbClr val="004F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B261287D890D42B428739FBE8990AF" ma:contentTypeVersion="0" ma:contentTypeDescription="Create a new document." ma:contentTypeScope="" ma:versionID="ea7276f5fd8a999795da073a4f1ec82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CE4BB3-7000-4238-ABC4-2247304383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FFC4804-415C-4E3D-9408-696C17234D9C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F68F4C5-032A-43C4-85D9-1835403188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MSquared_PresentationTemplate</Template>
  <TotalTime>2410</TotalTime>
  <Words>1190</Words>
  <Application>Microsoft Office PowerPoint</Application>
  <PresentationFormat>On-screen Show (4:3)</PresentationFormat>
  <Paragraphs>287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MSquared_PresentationTemplate</vt:lpstr>
      <vt:lpstr>New Orleans Health Department Community Health Improvement Initiative  Visioning Session and Forces of Change Assessment  Thursday, February 2, 2012</vt:lpstr>
      <vt:lpstr>Welcome</vt:lpstr>
      <vt:lpstr>Slide 3</vt:lpstr>
      <vt:lpstr>Introduction</vt:lpstr>
      <vt:lpstr>Objectives</vt:lpstr>
      <vt:lpstr>“The purpose of the Vision Session is to guide the community through a collaborative, creative process that leads to a shared community vision and common values.” - NACCHO </vt:lpstr>
      <vt:lpstr>Vision statements provide focus, purpose, and direction to the process so that participants collectively achieve a shared vision for the future.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Where do you see the state of community health in New Orleans 5 years from now?   What about 10 years from now?</vt:lpstr>
      <vt:lpstr>Core principles and themes observed in sample vision statements:</vt:lpstr>
      <vt:lpstr>Slide 29</vt:lpstr>
      <vt:lpstr>Slide 30</vt:lpstr>
      <vt:lpstr>Slide 31</vt:lpstr>
      <vt:lpstr>Forces of Change Assessment</vt:lpstr>
      <vt:lpstr>Examples of Forces</vt:lpstr>
      <vt:lpstr>Slide 34</vt:lpstr>
      <vt:lpstr>Slide 35</vt:lpstr>
      <vt:lpstr>Forces of Change Assessment</vt:lpstr>
      <vt:lpstr>Slide 37</vt:lpstr>
      <vt:lpstr>Draft Vision Statements</vt:lpstr>
      <vt:lpstr>Slide 39</vt:lpstr>
      <vt:lpstr>Next Steps</vt:lpstr>
      <vt:lpstr> New Orleans Health Department Community Health Improvement Initiative Vision Session and Forces of Change Assessment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FSL Framework</dc:title>
  <dc:creator> </dc:creator>
  <cp:lastModifiedBy> </cp:lastModifiedBy>
  <cp:revision>149</cp:revision>
  <dcterms:created xsi:type="dcterms:W3CDTF">2011-08-29T18:21:03Z</dcterms:created>
  <dcterms:modified xsi:type="dcterms:W3CDTF">2012-02-02T02:05:03Z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0x0101008DB261287D890D42B428739FBE8990AF</vt:lpwstr>
  </property>
</Properties>
</file>