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6" r:id="rId7"/>
    <p:sldId id="259" r:id="rId8"/>
    <p:sldId id="263" r:id="rId9"/>
    <p:sldId id="264" r:id="rId10"/>
    <p:sldId id="260" r:id="rId11"/>
    <p:sldId id="262" r:id="rId12"/>
    <p:sldId id="261"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F0D522-DD9D-4BE7-AB78-43EA838547AC}" v="3" dt="2025-06-30T14:57:42.5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3" autoAdjust="0"/>
    <p:restoredTop sz="94660"/>
  </p:normalViewPr>
  <p:slideViewPr>
    <p:cSldViewPr snapToGrid="0">
      <p:cViewPr varScale="1">
        <p:scale>
          <a:sx n="117" d="100"/>
          <a:sy n="117" d="100"/>
        </p:scale>
        <p:origin x="24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EAEDE4-1381-4A93-BA21-3E7B4E0DCC80}"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B69B9FA5-82DF-4D97-92E8-BB4CCCC2051E}">
      <dgm:prSet custT="1"/>
      <dgm:spPr/>
      <dgm:t>
        <a:bodyPr/>
        <a:lstStyle/>
        <a:p>
          <a:r>
            <a:rPr lang="en-US" sz="2000" dirty="0"/>
            <a:t>What do you usually do when you see diarrhea? </a:t>
          </a:r>
        </a:p>
      </dgm:t>
    </dgm:pt>
    <dgm:pt modelId="{888309E1-06F6-49CC-A0E6-3AF30ADA7E93}" type="parTrans" cxnId="{3F4420FB-5069-4FA4-977A-46FCC7DD16F9}">
      <dgm:prSet/>
      <dgm:spPr/>
      <dgm:t>
        <a:bodyPr/>
        <a:lstStyle/>
        <a:p>
          <a:endParaRPr lang="en-US"/>
        </a:p>
      </dgm:t>
    </dgm:pt>
    <dgm:pt modelId="{CB3FA804-5B0B-4C6D-8361-77B260CCDCA9}" type="sibTrans" cxnId="{3F4420FB-5069-4FA4-977A-46FCC7DD16F9}">
      <dgm:prSet/>
      <dgm:spPr/>
      <dgm:t>
        <a:bodyPr/>
        <a:lstStyle/>
        <a:p>
          <a:endParaRPr lang="en-US"/>
        </a:p>
      </dgm:t>
    </dgm:pt>
    <dgm:pt modelId="{3B378564-FE86-4FB8-9DEB-C605B4128B29}">
      <dgm:prSet custT="1"/>
      <dgm:spPr/>
      <dgm:t>
        <a:bodyPr/>
        <a:lstStyle/>
        <a:p>
          <a:r>
            <a:rPr lang="en-US" sz="2000" dirty="0"/>
            <a:t>Do you worry you might catch something? </a:t>
          </a:r>
        </a:p>
      </dgm:t>
    </dgm:pt>
    <dgm:pt modelId="{D3EBC1DF-4E9D-49BB-BF23-FC47CA999503}" type="parTrans" cxnId="{0688BAB5-A4FA-41CE-B332-623469FB621E}">
      <dgm:prSet/>
      <dgm:spPr/>
      <dgm:t>
        <a:bodyPr/>
        <a:lstStyle/>
        <a:p>
          <a:endParaRPr lang="en-US"/>
        </a:p>
      </dgm:t>
    </dgm:pt>
    <dgm:pt modelId="{00373AF6-C2CA-4EDD-8F59-78A098465D72}" type="sibTrans" cxnId="{0688BAB5-A4FA-41CE-B332-623469FB621E}">
      <dgm:prSet/>
      <dgm:spPr/>
      <dgm:t>
        <a:bodyPr/>
        <a:lstStyle/>
        <a:p>
          <a:endParaRPr lang="en-US"/>
        </a:p>
      </dgm:t>
    </dgm:pt>
    <dgm:pt modelId="{B3B75119-1A44-46D4-B3E8-1938398610B8}">
      <dgm:prSet custT="1"/>
      <dgm:spPr/>
      <dgm:t>
        <a:bodyPr/>
        <a:lstStyle/>
        <a:p>
          <a:r>
            <a:rPr lang="en-US" sz="2000" dirty="0"/>
            <a:t>How do you protect yourself and your patients? </a:t>
          </a:r>
        </a:p>
      </dgm:t>
    </dgm:pt>
    <dgm:pt modelId="{D0163F7C-00CA-4511-8FE8-D14AE8B5CD43}" type="parTrans" cxnId="{9D5C6A32-ECFE-40A4-AEF1-5337A0690D56}">
      <dgm:prSet/>
      <dgm:spPr/>
      <dgm:t>
        <a:bodyPr/>
        <a:lstStyle/>
        <a:p>
          <a:endParaRPr lang="en-US"/>
        </a:p>
      </dgm:t>
    </dgm:pt>
    <dgm:pt modelId="{1D19FDDA-E507-4C79-B90F-4A6E77B78626}" type="sibTrans" cxnId="{9D5C6A32-ECFE-40A4-AEF1-5337A0690D56}">
      <dgm:prSet/>
      <dgm:spPr/>
      <dgm:t>
        <a:bodyPr/>
        <a:lstStyle/>
        <a:p>
          <a:endParaRPr lang="en-US"/>
        </a:p>
      </dgm:t>
    </dgm:pt>
    <dgm:pt modelId="{16090B21-A04A-48C9-A88A-27A1004B31B1}">
      <dgm:prSet custT="1"/>
      <dgm:spPr/>
      <dgm:t>
        <a:bodyPr/>
        <a:lstStyle/>
        <a:p>
          <a:r>
            <a:rPr lang="en-US" sz="2000" dirty="0"/>
            <a:t>When might you call for help or assistance? </a:t>
          </a:r>
        </a:p>
      </dgm:t>
    </dgm:pt>
    <dgm:pt modelId="{86BBB0DF-7186-4F31-AA0A-FF705D1A2A05}" type="parTrans" cxnId="{0CCBEADB-DD1E-45EB-A0B9-157F904266EF}">
      <dgm:prSet/>
      <dgm:spPr/>
      <dgm:t>
        <a:bodyPr/>
        <a:lstStyle/>
        <a:p>
          <a:endParaRPr lang="en-US"/>
        </a:p>
      </dgm:t>
    </dgm:pt>
    <dgm:pt modelId="{2FFAD85E-969E-48CB-82D6-559866E71089}" type="sibTrans" cxnId="{0CCBEADB-DD1E-45EB-A0B9-157F904266EF}">
      <dgm:prSet/>
      <dgm:spPr/>
      <dgm:t>
        <a:bodyPr/>
        <a:lstStyle/>
        <a:p>
          <a:endParaRPr lang="en-US"/>
        </a:p>
      </dgm:t>
    </dgm:pt>
    <dgm:pt modelId="{93BA8A2C-2B08-456D-9BF7-D5B0E21D8AB6}">
      <dgm:prSet custT="1"/>
      <dgm:spPr/>
      <dgm:t>
        <a:bodyPr/>
        <a:lstStyle/>
        <a:p>
          <a:r>
            <a:rPr lang="en-US" sz="2000" dirty="0"/>
            <a:t>Do you have all the tools and information you need to do your job safely? </a:t>
          </a:r>
        </a:p>
      </dgm:t>
    </dgm:pt>
    <dgm:pt modelId="{0A4EAE89-5006-42C7-A30A-F91C3249E84B}" type="parTrans" cxnId="{CF9C0824-7A6F-4894-9B1C-7C81F444AB7C}">
      <dgm:prSet/>
      <dgm:spPr/>
      <dgm:t>
        <a:bodyPr/>
        <a:lstStyle/>
        <a:p>
          <a:endParaRPr lang="en-US"/>
        </a:p>
      </dgm:t>
    </dgm:pt>
    <dgm:pt modelId="{77443F05-A8EA-412F-80DE-F638F474178C}" type="sibTrans" cxnId="{CF9C0824-7A6F-4894-9B1C-7C81F444AB7C}">
      <dgm:prSet/>
      <dgm:spPr/>
      <dgm:t>
        <a:bodyPr/>
        <a:lstStyle/>
        <a:p>
          <a:endParaRPr lang="en-US"/>
        </a:p>
      </dgm:t>
    </dgm:pt>
    <dgm:pt modelId="{F1060473-C0ED-4332-B9D9-F67DA858804D}">
      <dgm:prSet custT="1"/>
      <dgm:spPr/>
      <dgm:t>
        <a:bodyPr/>
        <a:lstStyle/>
        <a:p>
          <a:r>
            <a:rPr lang="en-US" sz="2000" dirty="0"/>
            <a:t>As a team, how can we help each other take the right infection control actions when we see diarrhea to keep germs from spreading?</a:t>
          </a:r>
        </a:p>
      </dgm:t>
    </dgm:pt>
    <dgm:pt modelId="{AB97EC62-56F3-44E9-BC6B-07CDF64221B9}" type="parTrans" cxnId="{A6E5450F-16F0-4824-90AA-EECC583FBE4A}">
      <dgm:prSet/>
      <dgm:spPr/>
      <dgm:t>
        <a:bodyPr/>
        <a:lstStyle/>
        <a:p>
          <a:endParaRPr lang="en-US"/>
        </a:p>
      </dgm:t>
    </dgm:pt>
    <dgm:pt modelId="{B241927F-A4F1-4177-A414-70CB96C2DEA8}" type="sibTrans" cxnId="{A6E5450F-16F0-4824-90AA-EECC583FBE4A}">
      <dgm:prSet/>
      <dgm:spPr/>
      <dgm:t>
        <a:bodyPr/>
        <a:lstStyle/>
        <a:p>
          <a:endParaRPr lang="en-US"/>
        </a:p>
      </dgm:t>
    </dgm:pt>
    <dgm:pt modelId="{BF105958-0B0C-4B49-BB04-B3789A538DB0}" type="pres">
      <dgm:prSet presAssocID="{5AEAEDE4-1381-4A93-BA21-3E7B4E0DCC80}" presName="linear" presStyleCnt="0">
        <dgm:presLayoutVars>
          <dgm:animLvl val="lvl"/>
          <dgm:resizeHandles val="exact"/>
        </dgm:presLayoutVars>
      </dgm:prSet>
      <dgm:spPr/>
    </dgm:pt>
    <dgm:pt modelId="{9E8D8091-1F50-45A5-A36B-BF62196A58AA}" type="pres">
      <dgm:prSet presAssocID="{B69B9FA5-82DF-4D97-92E8-BB4CCCC2051E}" presName="parentText" presStyleLbl="node1" presStyleIdx="0" presStyleCnt="6">
        <dgm:presLayoutVars>
          <dgm:chMax val="0"/>
          <dgm:bulletEnabled val="1"/>
        </dgm:presLayoutVars>
      </dgm:prSet>
      <dgm:spPr/>
    </dgm:pt>
    <dgm:pt modelId="{ACF9EF03-E650-470B-93DE-CB1D36FAE2A5}" type="pres">
      <dgm:prSet presAssocID="{CB3FA804-5B0B-4C6D-8361-77B260CCDCA9}" presName="spacer" presStyleCnt="0"/>
      <dgm:spPr/>
    </dgm:pt>
    <dgm:pt modelId="{EE2DC6F0-4992-4738-88C4-136523A8360C}" type="pres">
      <dgm:prSet presAssocID="{3B378564-FE86-4FB8-9DEB-C605B4128B29}" presName="parentText" presStyleLbl="node1" presStyleIdx="1" presStyleCnt="6">
        <dgm:presLayoutVars>
          <dgm:chMax val="0"/>
          <dgm:bulletEnabled val="1"/>
        </dgm:presLayoutVars>
      </dgm:prSet>
      <dgm:spPr/>
    </dgm:pt>
    <dgm:pt modelId="{38CF7211-690C-4307-91FF-F2C45394B8BA}" type="pres">
      <dgm:prSet presAssocID="{00373AF6-C2CA-4EDD-8F59-78A098465D72}" presName="spacer" presStyleCnt="0"/>
      <dgm:spPr/>
    </dgm:pt>
    <dgm:pt modelId="{3DCA2EB5-4405-4C65-A234-489E4791E07D}" type="pres">
      <dgm:prSet presAssocID="{B3B75119-1A44-46D4-B3E8-1938398610B8}" presName="parentText" presStyleLbl="node1" presStyleIdx="2" presStyleCnt="6">
        <dgm:presLayoutVars>
          <dgm:chMax val="0"/>
          <dgm:bulletEnabled val="1"/>
        </dgm:presLayoutVars>
      </dgm:prSet>
      <dgm:spPr/>
    </dgm:pt>
    <dgm:pt modelId="{396D1AAA-B8B6-449B-BEEA-849CFEFCCE55}" type="pres">
      <dgm:prSet presAssocID="{1D19FDDA-E507-4C79-B90F-4A6E77B78626}" presName="spacer" presStyleCnt="0"/>
      <dgm:spPr/>
    </dgm:pt>
    <dgm:pt modelId="{12DA9BC8-35C9-4736-BBFD-DDBAE9A9A4C0}" type="pres">
      <dgm:prSet presAssocID="{16090B21-A04A-48C9-A88A-27A1004B31B1}" presName="parentText" presStyleLbl="node1" presStyleIdx="3" presStyleCnt="6">
        <dgm:presLayoutVars>
          <dgm:chMax val="0"/>
          <dgm:bulletEnabled val="1"/>
        </dgm:presLayoutVars>
      </dgm:prSet>
      <dgm:spPr/>
    </dgm:pt>
    <dgm:pt modelId="{6C038A1A-E6D1-40F8-99EE-F4BA1523AA4F}" type="pres">
      <dgm:prSet presAssocID="{2FFAD85E-969E-48CB-82D6-559866E71089}" presName="spacer" presStyleCnt="0"/>
      <dgm:spPr/>
    </dgm:pt>
    <dgm:pt modelId="{59F1A1F1-BF0C-4F75-A0A5-F6D32EC64D51}" type="pres">
      <dgm:prSet presAssocID="{93BA8A2C-2B08-456D-9BF7-D5B0E21D8AB6}" presName="parentText" presStyleLbl="node1" presStyleIdx="4" presStyleCnt="6">
        <dgm:presLayoutVars>
          <dgm:chMax val="0"/>
          <dgm:bulletEnabled val="1"/>
        </dgm:presLayoutVars>
      </dgm:prSet>
      <dgm:spPr/>
    </dgm:pt>
    <dgm:pt modelId="{B9C35B65-9ECB-4170-A661-B92686D4EE48}" type="pres">
      <dgm:prSet presAssocID="{77443F05-A8EA-412F-80DE-F638F474178C}" presName="spacer" presStyleCnt="0"/>
      <dgm:spPr/>
    </dgm:pt>
    <dgm:pt modelId="{8BE29161-8A3B-4471-A8C2-92D0C6861B50}" type="pres">
      <dgm:prSet presAssocID="{F1060473-C0ED-4332-B9D9-F67DA858804D}" presName="parentText" presStyleLbl="node1" presStyleIdx="5" presStyleCnt="6">
        <dgm:presLayoutVars>
          <dgm:chMax val="0"/>
          <dgm:bulletEnabled val="1"/>
        </dgm:presLayoutVars>
      </dgm:prSet>
      <dgm:spPr/>
    </dgm:pt>
  </dgm:ptLst>
  <dgm:cxnLst>
    <dgm:cxn modelId="{A6E5450F-16F0-4824-90AA-EECC583FBE4A}" srcId="{5AEAEDE4-1381-4A93-BA21-3E7B4E0DCC80}" destId="{F1060473-C0ED-4332-B9D9-F67DA858804D}" srcOrd="5" destOrd="0" parTransId="{AB97EC62-56F3-44E9-BC6B-07CDF64221B9}" sibTransId="{B241927F-A4F1-4177-A414-70CB96C2DEA8}"/>
    <dgm:cxn modelId="{CF9C0824-7A6F-4894-9B1C-7C81F444AB7C}" srcId="{5AEAEDE4-1381-4A93-BA21-3E7B4E0DCC80}" destId="{93BA8A2C-2B08-456D-9BF7-D5B0E21D8AB6}" srcOrd="4" destOrd="0" parTransId="{0A4EAE89-5006-42C7-A30A-F91C3249E84B}" sibTransId="{77443F05-A8EA-412F-80DE-F638F474178C}"/>
    <dgm:cxn modelId="{9D5C6A32-ECFE-40A4-AEF1-5337A0690D56}" srcId="{5AEAEDE4-1381-4A93-BA21-3E7B4E0DCC80}" destId="{B3B75119-1A44-46D4-B3E8-1938398610B8}" srcOrd="2" destOrd="0" parTransId="{D0163F7C-00CA-4511-8FE8-D14AE8B5CD43}" sibTransId="{1D19FDDA-E507-4C79-B90F-4A6E77B78626}"/>
    <dgm:cxn modelId="{BB451A37-3153-45C7-B7ED-F8FCE9C45EAE}" type="presOf" srcId="{3B378564-FE86-4FB8-9DEB-C605B4128B29}" destId="{EE2DC6F0-4992-4738-88C4-136523A8360C}" srcOrd="0" destOrd="0" presId="urn:microsoft.com/office/officeart/2005/8/layout/vList2"/>
    <dgm:cxn modelId="{86E15B5C-14C2-420A-9E5C-57927209FF64}" type="presOf" srcId="{93BA8A2C-2B08-456D-9BF7-D5B0E21D8AB6}" destId="{59F1A1F1-BF0C-4F75-A0A5-F6D32EC64D51}" srcOrd="0" destOrd="0" presId="urn:microsoft.com/office/officeart/2005/8/layout/vList2"/>
    <dgm:cxn modelId="{BCB0E166-C5B8-41C8-92F1-50A8069C0189}" type="presOf" srcId="{B3B75119-1A44-46D4-B3E8-1938398610B8}" destId="{3DCA2EB5-4405-4C65-A234-489E4791E07D}" srcOrd="0" destOrd="0" presId="urn:microsoft.com/office/officeart/2005/8/layout/vList2"/>
    <dgm:cxn modelId="{4D2E316F-F317-44A5-B0AD-9684ABDB516D}" type="presOf" srcId="{16090B21-A04A-48C9-A88A-27A1004B31B1}" destId="{12DA9BC8-35C9-4736-BBFD-DDBAE9A9A4C0}" srcOrd="0" destOrd="0" presId="urn:microsoft.com/office/officeart/2005/8/layout/vList2"/>
    <dgm:cxn modelId="{E7DCE89C-ECC8-445B-8094-4D221FD15A08}" type="presOf" srcId="{F1060473-C0ED-4332-B9D9-F67DA858804D}" destId="{8BE29161-8A3B-4471-A8C2-92D0C6861B50}" srcOrd="0" destOrd="0" presId="urn:microsoft.com/office/officeart/2005/8/layout/vList2"/>
    <dgm:cxn modelId="{0688BAB5-A4FA-41CE-B332-623469FB621E}" srcId="{5AEAEDE4-1381-4A93-BA21-3E7B4E0DCC80}" destId="{3B378564-FE86-4FB8-9DEB-C605B4128B29}" srcOrd="1" destOrd="0" parTransId="{D3EBC1DF-4E9D-49BB-BF23-FC47CA999503}" sibTransId="{00373AF6-C2CA-4EDD-8F59-78A098465D72}"/>
    <dgm:cxn modelId="{0CCBEADB-DD1E-45EB-A0B9-157F904266EF}" srcId="{5AEAEDE4-1381-4A93-BA21-3E7B4E0DCC80}" destId="{16090B21-A04A-48C9-A88A-27A1004B31B1}" srcOrd="3" destOrd="0" parTransId="{86BBB0DF-7186-4F31-AA0A-FF705D1A2A05}" sibTransId="{2FFAD85E-969E-48CB-82D6-559866E71089}"/>
    <dgm:cxn modelId="{C4D4E0E2-5CEF-43C9-B1F2-B4F7F2F1F547}" type="presOf" srcId="{5AEAEDE4-1381-4A93-BA21-3E7B4E0DCC80}" destId="{BF105958-0B0C-4B49-BB04-B3789A538DB0}" srcOrd="0" destOrd="0" presId="urn:microsoft.com/office/officeart/2005/8/layout/vList2"/>
    <dgm:cxn modelId="{3F4420FB-5069-4FA4-977A-46FCC7DD16F9}" srcId="{5AEAEDE4-1381-4A93-BA21-3E7B4E0DCC80}" destId="{B69B9FA5-82DF-4D97-92E8-BB4CCCC2051E}" srcOrd="0" destOrd="0" parTransId="{888309E1-06F6-49CC-A0E6-3AF30ADA7E93}" sibTransId="{CB3FA804-5B0B-4C6D-8361-77B260CCDCA9}"/>
    <dgm:cxn modelId="{D6F657FF-EBB2-4FA9-864B-567763129151}" type="presOf" srcId="{B69B9FA5-82DF-4D97-92E8-BB4CCCC2051E}" destId="{9E8D8091-1F50-45A5-A36B-BF62196A58AA}" srcOrd="0" destOrd="0" presId="urn:microsoft.com/office/officeart/2005/8/layout/vList2"/>
    <dgm:cxn modelId="{4BA58723-55F4-4FD2-B3D9-12F29BCD4F92}" type="presParOf" srcId="{BF105958-0B0C-4B49-BB04-B3789A538DB0}" destId="{9E8D8091-1F50-45A5-A36B-BF62196A58AA}" srcOrd="0" destOrd="0" presId="urn:microsoft.com/office/officeart/2005/8/layout/vList2"/>
    <dgm:cxn modelId="{D0A58169-DA15-49E6-96F4-A9F2D848EFE7}" type="presParOf" srcId="{BF105958-0B0C-4B49-BB04-B3789A538DB0}" destId="{ACF9EF03-E650-470B-93DE-CB1D36FAE2A5}" srcOrd="1" destOrd="0" presId="urn:microsoft.com/office/officeart/2005/8/layout/vList2"/>
    <dgm:cxn modelId="{B0DD28B5-9233-4C24-86CF-C9C21110F3BF}" type="presParOf" srcId="{BF105958-0B0C-4B49-BB04-B3789A538DB0}" destId="{EE2DC6F0-4992-4738-88C4-136523A8360C}" srcOrd="2" destOrd="0" presId="urn:microsoft.com/office/officeart/2005/8/layout/vList2"/>
    <dgm:cxn modelId="{B392DBF9-3ACB-4A08-8EA6-62B97434E6BD}" type="presParOf" srcId="{BF105958-0B0C-4B49-BB04-B3789A538DB0}" destId="{38CF7211-690C-4307-91FF-F2C45394B8BA}" srcOrd="3" destOrd="0" presId="urn:microsoft.com/office/officeart/2005/8/layout/vList2"/>
    <dgm:cxn modelId="{6EA89DED-E563-49FE-B524-8AACEA507A8A}" type="presParOf" srcId="{BF105958-0B0C-4B49-BB04-B3789A538DB0}" destId="{3DCA2EB5-4405-4C65-A234-489E4791E07D}" srcOrd="4" destOrd="0" presId="urn:microsoft.com/office/officeart/2005/8/layout/vList2"/>
    <dgm:cxn modelId="{0CCE8ED7-2B12-45D6-8DA3-005F527E82C4}" type="presParOf" srcId="{BF105958-0B0C-4B49-BB04-B3789A538DB0}" destId="{396D1AAA-B8B6-449B-BEEA-849CFEFCCE55}" srcOrd="5" destOrd="0" presId="urn:microsoft.com/office/officeart/2005/8/layout/vList2"/>
    <dgm:cxn modelId="{E6045D7B-0C96-4234-A241-89042155817A}" type="presParOf" srcId="{BF105958-0B0C-4B49-BB04-B3789A538DB0}" destId="{12DA9BC8-35C9-4736-BBFD-DDBAE9A9A4C0}" srcOrd="6" destOrd="0" presId="urn:microsoft.com/office/officeart/2005/8/layout/vList2"/>
    <dgm:cxn modelId="{C0BD8E2D-FA71-4D29-B4E7-2EC6BB5EB55F}" type="presParOf" srcId="{BF105958-0B0C-4B49-BB04-B3789A538DB0}" destId="{6C038A1A-E6D1-40F8-99EE-F4BA1523AA4F}" srcOrd="7" destOrd="0" presId="urn:microsoft.com/office/officeart/2005/8/layout/vList2"/>
    <dgm:cxn modelId="{09892B13-01D5-486F-A532-CAB0629E9FA8}" type="presParOf" srcId="{BF105958-0B0C-4B49-BB04-B3789A538DB0}" destId="{59F1A1F1-BF0C-4F75-A0A5-F6D32EC64D51}" srcOrd="8" destOrd="0" presId="urn:microsoft.com/office/officeart/2005/8/layout/vList2"/>
    <dgm:cxn modelId="{24286478-5D9E-465E-8556-0639CAA143C0}" type="presParOf" srcId="{BF105958-0B0C-4B49-BB04-B3789A538DB0}" destId="{B9C35B65-9ECB-4170-A661-B92686D4EE48}" srcOrd="9" destOrd="0" presId="urn:microsoft.com/office/officeart/2005/8/layout/vList2"/>
    <dgm:cxn modelId="{E43E7D83-5E5F-4EA1-B4AC-B5FB267AC70B}" type="presParOf" srcId="{BF105958-0B0C-4B49-BB04-B3789A538DB0}" destId="{8BE29161-8A3B-4471-A8C2-92D0C6861B50}"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F8FC58-65ED-465A-AB3C-BFBEE75B017F}" type="doc">
      <dgm:prSet loTypeId="urn:microsoft.com/office/officeart/2016/7/layout/VerticalSolidActionList" loCatId="List" qsTypeId="urn:microsoft.com/office/officeart/2005/8/quickstyle/simple1" qsCatId="simple" csTypeId="urn:microsoft.com/office/officeart/2005/8/colors/colorful1" csCatId="colorful" phldr="1"/>
      <dgm:spPr/>
      <dgm:t>
        <a:bodyPr/>
        <a:lstStyle/>
        <a:p>
          <a:endParaRPr lang="en-US"/>
        </a:p>
      </dgm:t>
    </dgm:pt>
    <dgm:pt modelId="{D0E093D0-3314-413B-A6A0-E9AFE0B2A783}">
      <dgm:prSet/>
      <dgm:spPr/>
      <dgm:t>
        <a:bodyPr/>
        <a:lstStyle/>
        <a:p>
          <a:r>
            <a:rPr lang="en-US"/>
            <a:t>Be</a:t>
          </a:r>
        </a:p>
      </dgm:t>
    </dgm:pt>
    <dgm:pt modelId="{EA8EF809-DAF8-4BD5-9F9F-79398F064A30}" type="parTrans" cxnId="{D5F2D0E1-8078-4B5F-82A9-F7D8BD19A66F}">
      <dgm:prSet/>
      <dgm:spPr/>
      <dgm:t>
        <a:bodyPr/>
        <a:lstStyle/>
        <a:p>
          <a:endParaRPr lang="en-US"/>
        </a:p>
      </dgm:t>
    </dgm:pt>
    <dgm:pt modelId="{7C4BE619-EF11-4249-B4A6-827D8F6D3449}" type="sibTrans" cxnId="{D5F2D0E1-8078-4B5F-82A9-F7D8BD19A66F}">
      <dgm:prSet/>
      <dgm:spPr/>
      <dgm:t>
        <a:bodyPr/>
        <a:lstStyle/>
        <a:p>
          <a:endParaRPr lang="en-US"/>
        </a:p>
      </dgm:t>
    </dgm:pt>
    <dgm:pt modelId="{F406DB22-8852-400B-ABF1-23F2B43A714D}">
      <dgm:prSet/>
      <dgm:spPr/>
      <dgm:t>
        <a:bodyPr/>
        <a:lstStyle/>
        <a:p>
          <a:r>
            <a:rPr lang="en-US" dirty="0"/>
            <a:t>Be cautious. Diarrhea can be caused by an infection, but it is always full of germs.</a:t>
          </a:r>
        </a:p>
      </dgm:t>
    </dgm:pt>
    <dgm:pt modelId="{B28CD46C-3258-4B02-A22B-829D376A32BC}" type="parTrans" cxnId="{4C78B90F-361A-44FC-BD0A-832AE45711CB}">
      <dgm:prSet/>
      <dgm:spPr/>
      <dgm:t>
        <a:bodyPr/>
        <a:lstStyle/>
        <a:p>
          <a:endParaRPr lang="en-US"/>
        </a:p>
      </dgm:t>
    </dgm:pt>
    <dgm:pt modelId="{FD12F6BA-A8F7-4F78-96C6-481834AE798C}" type="sibTrans" cxnId="{4C78B90F-361A-44FC-BD0A-832AE45711CB}">
      <dgm:prSet/>
      <dgm:spPr/>
      <dgm:t>
        <a:bodyPr/>
        <a:lstStyle/>
        <a:p>
          <a:endParaRPr lang="en-US"/>
        </a:p>
      </dgm:t>
    </dgm:pt>
    <dgm:pt modelId="{12996F26-E516-4A87-8B0C-332EE54CC196}">
      <dgm:prSet/>
      <dgm:spPr/>
      <dgm:t>
        <a:bodyPr/>
        <a:lstStyle/>
        <a:p>
          <a:r>
            <a:rPr lang="en-US"/>
            <a:t>Use</a:t>
          </a:r>
        </a:p>
      </dgm:t>
    </dgm:pt>
    <dgm:pt modelId="{4DD18422-8547-468D-A01A-9C2CA9EC2D49}" type="parTrans" cxnId="{184A2D30-B5FC-45CC-9F27-0A909570B04A}">
      <dgm:prSet/>
      <dgm:spPr/>
      <dgm:t>
        <a:bodyPr/>
        <a:lstStyle/>
        <a:p>
          <a:endParaRPr lang="en-US"/>
        </a:p>
      </dgm:t>
    </dgm:pt>
    <dgm:pt modelId="{AB4EB817-4949-4A67-91D1-1050644B1567}" type="sibTrans" cxnId="{184A2D30-B5FC-45CC-9F27-0A909570B04A}">
      <dgm:prSet/>
      <dgm:spPr/>
      <dgm:t>
        <a:bodyPr/>
        <a:lstStyle/>
        <a:p>
          <a:endParaRPr lang="en-US"/>
        </a:p>
      </dgm:t>
    </dgm:pt>
    <dgm:pt modelId="{B498B3FC-39D7-4366-9B50-48EB9AA5CE10}">
      <dgm:prSet/>
      <dgm:spPr/>
      <dgm:t>
        <a:bodyPr/>
        <a:lstStyle/>
        <a:p>
          <a:r>
            <a:rPr lang="en-US" dirty="0"/>
            <a:t>Use gloves when you’re working with the patient and in their environment and clean your hands immediately afterwards.</a:t>
          </a:r>
        </a:p>
      </dgm:t>
    </dgm:pt>
    <dgm:pt modelId="{40F54B37-A07D-45EC-AD9D-35B47941C5E3}" type="parTrans" cxnId="{3AF5BFA0-3C28-43AC-9A88-16BBB1BA1CBF}">
      <dgm:prSet/>
      <dgm:spPr/>
      <dgm:t>
        <a:bodyPr/>
        <a:lstStyle/>
        <a:p>
          <a:endParaRPr lang="en-US"/>
        </a:p>
      </dgm:t>
    </dgm:pt>
    <dgm:pt modelId="{F544C6ED-D259-4902-8A4D-A748E788619A}" type="sibTrans" cxnId="{3AF5BFA0-3C28-43AC-9A88-16BBB1BA1CBF}">
      <dgm:prSet/>
      <dgm:spPr/>
      <dgm:t>
        <a:bodyPr/>
        <a:lstStyle/>
        <a:p>
          <a:endParaRPr lang="en-US"/>
        </a:p>
      </dgm:t>
    </dgm:pt>
    <dgm:pt modelId="{894C1605-0922-43EC-BD5C-5C0853D4A714}">
      <dgm:prSet/>
      <dgm:spPr/>
      <dgm:t>
        <a:bodyPr/>
        <a:lstStyle/>
        <a:p>
          <a:r>
            <a:rPr lang="en-US"/>
            <a:t>Know</a:t>
          </a:r>
        </a:p>
      </dgm:t>
    </dgm:pt>
    <dgm:pt modelId="{110A6E3C-F7DC-4913-9486-61C49EC03A2D}" type="parTrans" cxnId="{98614483-A4DF-44B3-82B7-9F525B9FF481}">
      <dgm:prSet/>
      <dgm:spPr/>
      <dgm:t>
        <a:bodyPr/>
        <a:lstStyle/>
        <a:p>
          <a:endParaRPr lang="en-US"/>
        </a:p>
      </dgm:t>
    </dgm:pt>
    <dgm:pt modelId="{8ED50C65-249A-415E-A207-BFEA7AD004BA}" type="sibTrans" cxnId="{98614483-A4DF-44B3-82B7-9F525B9FF481}">
      <dgm:prSet/>
      <dgm:spPr/>
      <dgm:t>
        <a:bodyPr/>
        <a:lstStyle/>
        <a:p>
          <a:endParaRPr lang="en-US"/>
        </a:p>
      </dgm:t>
    </dgm:pt>
    <dgm:pt modelId="{052D0AD5-56A9-4ACC-B511-C96819A3D160}">
      <dgm:prSet/>
      <dgm:spPr/>
      <dgm:t>
        <a:bodyPr/>
        <a:lstStyle/>
        <a:p>
          <a:r>
            <a:rPr lang="en-US" dirty="0"/>
            <a:t>Know your facilities protocol on what to do if the cause of the diarrhea is not known.</a:t>
          </a:r>
        </a:p>
      </dgm:t>
    </dgm:pt>
    <dgm:pt modelId="{B290459B-7B7F-467F-B6A5-D344A6D22AA9}" type="parTrans" cxnId="{7E9166A3-37D5-4C90-8E43-7217964BE99B}">
      <dgm:prSet/>
      <dgm:spPr/>
      <dgm:t>
        <a:bodyPr/>
        <a:lstStyle/>
        <a:p>
          <a:endParaRPr lang="en-US"/>
        </a:p>
      </dgm:t>
    </dgm:pt>
    <dgm:pt modelId="{622F7D84-4199-4B4B-86AA-543AFE85EC0D}" type="sibTrans" cxnId="{7E9166A3-37D5-4C90-8E43-7217964BE99B}">
      <dgm:prSet/>
      <dgm:spPr/>
      <dgm:t>
        <a:bodyPr/>
        <a:lstStyle/>
        <a:p>
          <a:endParaRPr lang="en-US"/>
        </a:p>
      </dgm:t>
    </dgm:pt>
    <dgm:pt modelId="{43164CCF-735C-47F0-A208-49753361E7DA}">
      <dgm:prSet/>
      <dgm:spPr/>
      <dgm:t>
        <a:bodyPr/>
        <a:lstStyle/>
        <a:p>
          <a:r>
            <a:rPr lang="en-US"/>
            <a:t>Know</a:t>
          </a:r>
        </a:p>
      </dgm:t>
    </dgm:pt>
    <dgm:pt modelId="{6415E7E0-37DF-4426-9315-0E1EFD3DCD3F}" type="parTrans" cxnId="{DA4B23E2-F1BF-4095-9B82-977EFEC6390D}">
      <dgm:prSet/>
      <dgm:spPr/>
      <dgm:t>
        <a:bodyPr/>
        <a:lstStyle/>
        <a:p>
          <a:endParaRPr lang="en-US"/>
        </a:p>
      </dgm:t>
    </dgm:pt>
    <dgm:pt modelId="{06378D9B-4480-466D-8D3F-2B6396C3D7B8}" type="sibTrans" cxnId="{DA4B23E2-F1BF-4095-9B82-977EFEC6390D}">
      <dgm:prSet/>
      <dgm:spPr/>
      <dgm:t>
        <a:bodyPr/>
        <a:lstStyle/>
        <a:p>
          <a:endParaRPr lang="en-US"/>
        </a:p>
      </dgm:t>
    </dgm:pt>
    <dgm:pt modelId="{0A4E6C95-E6E0-4A45-B3BB-7A048074D214}">
      <dgm:prSet/>
      <dgm:spPr/>
      <dgm:t>
        <a:bodyPr/>
        <a:lstStyle/>
        <a:p>
          <a:r>
            <a:rPr lang="en-US" dirty="0"/>
            <a:t>Know where to find cleaning supplies and PPE.</a:t>
          </a:r>
        </a:p>
      </dgm:t>
    </dgm:pt>
    <dgm:pt modelId="{0A94A5E3-16F9-49F2-B0BB-34EFAA8D7FD7}" type="parTrans" cxnId="{78921442-E9D7-4746-B257-CA48C0D78ADB}">
      <dgm:prSet/>
      <dgm:spPr/>
      <dgm:t>
        <a:bodyPr/>
        <a:lstStyle/>
        <a:p>
          <a:endParaRPr lang="en-US"/>
        </a:p>
      </dgm:t>
    </dgm:pt>
    <dgm:pt modelId="{7072FC52-2105-43FF-80AF-72A4DE36FC73}" type="sibTrans" cxnId="{78921442-E9D7-4746-B257-CA48C0D78ADB}">
      <dgm:prSet/>
      <dgm:spPr/>
      <dgm:t>
        <a:bodyPr/>
        <a:lstStyle/>
        <a:p>
          <a:endParaRPr lang="en-US"/>
        </a:p>
      </dgm:t>
    </dgm:pt>
    <dgm:pt modelId="{5AD0519A-E4D0-481E-B84A-63387A10A7FC}">
      <dgm:prSet/>
      <dgm:spPr/>
      <dgm:t>
        <a:bodyPr/>
        <a:lstStyle/>
        <a:p>
          <a:r>
            <a:rPr lang="en-US"/>
            <a:t>Know</a:t>
          </a:r>
        </a:p>
      </dgm:t>
    </dgm:pt>
    <dgm:pt modelId="{514572B4-EC14-4412-A4E9-CCC216F9A31D}" type="parTrans" cxnId="{D3807B58-7F85-43F4-9D7C-6A0F09C32F61}">
      <dgm:prSet/>
      <dgm:spPr/>
      <dgm:t>
        <a:bodyPr/>
        <a:lstStyle/>
        <a:p>
          <a:endParaRPr lang="en-US"/>
        </a:p>
      </dgm:t>
    </dgm:pt>
    <dgm:pt modelId="{5A31F024-7283-471B-8ED4-E616FD667553}" type="sibTrans" cxnId="{D3807B58-7F85-43F4-9D7C-6A0F09C32F61}">
      <dgm:prSet/>
      <dgm:spPr/>
      <dgm:t>
        <a:bodyPr/>
        <a:lstStyle/>
        <a:p>
          <a:endParaRPr lang="en-US"/>
        </a:p>
      </dgm:t>
    </dgm:pt>
    <dgm:pt modelId="{821F6442-C779-4280-BA37-4346D40B7460}">
      <dgm:prSet/>
      <dgm:spPr/>
      <dgm:t>
        <a:bodyPr/>
        <a:lstStyle/>
        <a:p>
          <a:r>
            <a:rPr lang="en-US"/>
            <a:t>Know additional steps to take if the cause of the diarrhea is known.</a:t>
          </a:r>
        </a:p>
      </dgm:t>
    </dgm:pt>
    <dgm:pt modelId="{9681C9D0-AF98-4C50-9EB9-DD154C7C6300}" type="parTrans" cxnId="{F912BF09-CDC4-48BD-8420-EB41D1CB0F0D}">
      <dgm:prSet/>
      <dgm:spPr/>
      <dgm:t>
        <a:bodyPr/>
        <a:lstStyle/>
        <a:p>
          <a:endParaRPr lang="en-US"/>
        </a:p>
      </dgm:t>
    </dgm:pt>
    <dgm:pt modelId="{479B6486-FD5D-4366-8518-5B549C422BC2}" type="sibTrans" cxnId="{F912BF09-CDC4-48BD-8420-EB41D1CB0F0D}">
      <dgm:prSet/>
      <dgm:spPr/>
      <dgm:t>
        <a:bodyPr/>
        <a:lstStyle/>
        <a:p>
          <a:endParaRPr lang="en-US"/>
        </a:p>
      </dgm:t>
    </dgm:pt>
    <dgm:pt modelId="{857A85A4-6993-4264-9CF0-5FABB34E71D4}" type="pres">
      <dgm:prSet presAssocID="{FCF8FC58-65ED-465A-AB3C-BFBEE75B017F}" presName="Name0" presStyleCnt="0">
        <dgm:presLayoutVars>
          <dgm:dir/>
          <dgm:animLvl val="lvl"/>
          <dgm:resizeHandles val="exact"/>
        </dgm:presLayoutVars>
      </dgm:prSet>
      <dgm:spPr/>
    </dgm:pt>
    <dgm:pt modelId="{A45E16AD-FAE9-49BC-8BD8-9E6975F58CC8}" type="pres">
      <dgm:prSet presAssocID="{D0E093D0-3314-413B-A6A0-E9AFE0B2A783}" presName="linNode" presStyleCnt="0"/>
      <dgm:spPr/>
    </dgm:pt>
    <dgm:pt modelId="{70E91312-A847-41F6-8C7F-B42ED3B07BDB}" type="pres">
      <dgm:prSet presAssocID="{D0E093D0-3314-413B-A6A0-E9AFE0B2A783}" presName="parentText" presStyleLbl="alignNode1" presStyleIdx="0" presStyleCnt="5">
        <dgm:presLayoutVars>
          <dgm:chMax val="1"/>
          <dgm:bulletEnabled/>
        </dgm:presLayoutVars>
      </dgm:prSet>
      <dgm:spPr/>
    </dgm:pt>
    <dgm:pt modelId="{F9AFB36D-FC02-4270-84A0-F8AC1B6E42E6}" type="pres">
      <dgm:prSet presAssocID="{D0E093D0-3314-413B-A6A0-E9AFE0B2A783}" presName="descendantText" presStyleLbl="alignAccFollowNode1" presStyleIdx="0" presStyleCnt="5">
        <dgm:presLayoutVars>
          <dgm:bulletEnabled/>
        </dgm:presLayoutVars>
      </dgm:prSet>
      <dgm:spPr/>
    </dgm:pt>
    <dgm:pt modelId="{9F5EF8FD-ACD4-4958-B11D-1A65CDBC8A37}" type="pres">
      <dgm:prSet presAssocID="{7C4BE619-EF11-4249-B4A6-827D8F6D3449}" presName="sp" presStyleCnt="0"/>
      <dgm:spPr/>
    </dgm:pt>
    <dgm:pt modelId="{BD2E07E3-ADF6-4643-9E7D-D8746F8BA591}" type="pres">
      <dgm:prSet presAssocID="{12996F26-E516-4A87-8B0C-332EE54CC196}" presName="linNode" presStyleCnt="0"/>
      <dgm:spPr/>
    </dgm:pt>
    <dgm:pt modelId="{96E42114-D5CA-4400-9F81-DF75FD16B700}" type="pres">
      <dgm:prSet presAssocID="{12996F26-E516-4A87-8B0C-332EE54CC196}" presName="parentText" presStyleLbl="alignNode1" presStyleIdx="1" presStyleCnt="5">
        <dgm:presLayoutVars>
          <dgm:chMax val="1"/>
          <dgm:bulletEnabled/>
        </dgm:presLayoutVars>
      </dgm:prSet>
      <dgm:spPr/>
    </dgm:pt>
    <dgm:pt modelId="{CCE5B3E8-9B1E-4752-8AB3-EE7452208732}" type="pres">
      <dgm:prSet presAssocID="{12996F26-E516-4A87-8B0C-332EE54CC196}" presName="descendantText" presStyleLbl="alignAccFollowNode1" presStyleIdx="1" presStyleCnt="5">
        <dgm:presLayoutVars>
          <dgm:bulletEnabled/>
        </dgm:presLayoutVars>
      </dgm:prSet>
      <dgm:spPr/>
    </dgm:pt>
    <dgm:pt modelId="{0F660E77-FFE1-433E-8F42-4D936603224C}" type="pres">
      <dgm:prSet presAssocID="{AB4EB817-4949-4A67-91D1-1050644B1567}" presName="sp" presStyleCnt="0"/>
      <dgm:spPr/>
    </dgm:pt>
    <dgm:pt modelId="{526D7CC4-D6D3-4BD8-8761-541E6CFB8A21}" type="pres">
      <dgm:prSet presAssocID="{894C1605-0922-43EC-BD5C-5C0853D4A714}" presName="linNode" presStyleCnt="0"/>
      <dgm:spPr/>
    </dgm:pt>
    <dgm:pt modelId="{F7125B48-281F-4E8A-924B-715A999E1B98}" type="pres">
      <dgm:prSet presAssocID="{894C1605-0922-43EC-BD5C-5C0853D4A714}" presName="parentText" presStyleLbl="alignNode1" presStyleIdx="2" presStyleCnt="5">
        <dgm:presLayoutVars>
          <dgm:chMax val="1"/>
          <dgm:bulletEnabled/>
        </dgm:presLayoutVars>
      </dgm:prSet>
      <dgm:spPr/>
    </dgm:pt>
    <dgm:pt modelId="{CB5CD767-5935-4717-BDFB-16F84D18B520}" type="pres">
      <dgm:prSet presAssocID="{894C1605-0922-43EC-BD5C-5C0853D4A714}" presName="descendantText" presStyleLbl="alignAccFollowNode1" presStyleIdx="2" presStyleCnt="5">
        <dgm:presLayoutVars>
          <dgm:bulletEnabled/>
        </dgm:presLayoutVars>
      </dgm:prSet>
      <dgm:spPr/>
    </dgm:pt>
    <dgm:pt modelId="{3EC278BB-B32D-4EBE-8946-7AA468121EE5}" type="pres">
      <dgm:prSet presAssocID="{8ED50C65-249A-415E-A207-BFEA7AD004BA}" presName="sp" presStyleCnt="0"/>
      <dgm:spPr/>
    </dgm:pt>
    <dgm:pt modelId="{E285E0EA-DF34-4E21-99F5-4701965A1D49}" type="pres">
      <dgm:prSet presAssocID="{43164CCF-735C-47F0-A208-49753361E7DA}" presName="linNode" presStyleCnt="0"/>
      <dgm:spPr/>
    </dgm:pt>
    <dgm:pt modelId="{3FCBC64B-A534-49CD-B15C-E9D03810B5B1}" type="pres">
      <dgm:prSet presAssocID="{43164CCF-735C-47F0-A208-49753361E7DA}" presName="parentText" presStyleLbl="alignNode1" presStyleIdx="3" presStyleCnt="5">
        <dgm:presLayoutVars>
          <dgm:chMax val="1"/>
          <dgm:bulletEnabled/>
        </dgm:presLayoutVars>
      </dgm:prSet>
      <dgm:spPr/>
    </dgm:pt>
    <dgm:pt modelId="{94705ED2-7B2F-4476-B336-663CD28CF893}" type="pres">
      <dgm:prSet presAssocID="{43164CCF-735C-47F0-A208-49753361E7DA}" presName="descendantText" presStyleLbl="alignAccFollowNode1" presStyleIdx="3" presStyleCnt="5">
        <dgm:presLayoutVars>
          <dgm:bulletEnabled/>
        </dgm:presLayoutVars>
      </dgm:prSet>
      <dgm:spPr/>
    </dgm:pt>
    <dgm:pt modelId="{7CBFE9AF-0678-4FA8-BF1F-4AD50B1BB10A}" type="pres">
      <dgm:prSet presAssocID="{06378D9B-4480-466D-8D3F-2B6396C3D7B8}" presName="sp" presStyleCnt="0"/>
      <dgm:spPr/>
    </dgm:pt>
    <dgm:pt modelId="{E360ED90-0886-4616-A56D-DA953D16E5DF}" type="pres">
      <dgm:prSet presAssocID="{5AD0519A-E4D0-481E-B84A-63387A10A7FC}" presName="linNode" presStyleCnt="0"/>
      <dgm:spPr/>
    </dgm:pt>
    <dgm:pt modelId="{2150A020-9EEC-47FA-9165-35A872406F2E}" type="pres">
      <dgm:prSet presAssocID="{5AD0519A-E4D0-481E-B84A-63387A10A7FC}" presName="parentText" presStyleLbl="alignNode1" presStyleIdx="4" presStyleCnt="5">
        <dgm:presLayoutVars>
          <dgm:chMax val="1"/>
          <dgm:bulletEnabled/>
        </dgm:presLayoutVars>
      </dgm:prSet>
      <dgm:spPr/>
    </dgm:pt>
    <dgm:pt modelId="{765E6804-C65D-478A-B8E0-F088043BA1CA}" type="pres">
      <dgm:prSet presAssocID="{5AD0519A-E4D0-481E-B84A-63387A10A7FC}" presName="descendantText" presStyleLbl="alignAccFollowNode1" presStyleIdx="4" presStyleCnt="5">
        <dgm:presLayoutVars>
          <dgm:bulletEnabled/>
        </dgm:presLayoutVars>
      </dgm:prSet>
      <dgm:spPr/>
    </dgm:pt>
  </dgm:ptLst>
  <dgm:cxnLst>
    <dgm:cxn modelId="{DF1F6607-8499-4175-BA2C-E029969AA8F0}" type="presOf" srcId="{0A4E6C95-E6E0-4A45-B3BB-7A048074D214}" destId="{94705ED2-7B2F-4476-B336-663CD28CF893}" srcOrd="0" destOrd="0" presId="urn:microsoft.com/office/officeart/2016/7/layout/VerticalSolidActionList"/>
    <dgm:cxn modelId="{F912BF09-CDC4-48BD-8420-EB41D1CB0F0D}" srcId="{5AD0519A-E4D0-481E-B84A-63387A10A7FC}" destId="{821F6442-C779-4280-BA37-4346D40B7460}" srcOrd="0" destOrd="0" parTransId="{9681C9D0-AF98-4C50-9EB9-DD154C7C6300}" sibTransId="{479B6486-FD5D-4366-8518-5B549C422BC2}"/>
    <dgm:cxn modelId="{4C78B90F-361A-44FC-BD0A-832AE45711CB}" srcId="{D0E093D0-3314-413B-A6A0-E9AFE0B2A783}" destId="{F406DB22-8852-400B-ABF1-23F2B43A714D}" srcOrd="0" destOrd="0" parTransId="{B28CD46C-3258-4B02-A22B-829D376A32BC}" sibTransId="{FD12F6BA-A8F7-4F78-96C6-481834AE798C}"/>
    <dgm:cxn modelId="{DC3D9914-C38E-43EE-88EC-7EE59DA760CB}" type="presOf" srcId="{F406DB22-8852-400B-ABF1-23F2B43A714D}" destId="{F9AFB36D-FC02-4270-84A0-F8AC1B6E42E6}" srcOrd="0" destOrd="0" presId="urn:microsoft.com/office/officeart/2016/7/layout/VerticalSolidActionList"/>
    <dgm:cxn modelId="{99582323-1845-4418-B73B-808588BFBDAA}" type="presOf" srcId="{FCF8FC58-65ED-465A-AB3C-BFBEE75B017F}" destId="{857A85A4-6993-4264-9CF0-5FABB34E71D4}" srcOrd="0" destOrd="0" presId="urn:microsoft.com/office/officeart/2016/7/layout/VerticalSolidActionList"/>
    <dgm:cxn modelId="{184A2D30-B5FC-45CC-9F27-0A909570B04A}" srcId="{FCF8FC58-65ED-465A-AB3C-BFBEE75B017F}" destId="{12996F26-E516-4A87-8B0C-332EE54CC196}" srcOrd="1" destOrd="0" parTransId="{4DD18422-8547-468D-A01A-9C2CA9EC2D49}" sibTransId="{AB4EB817-4949-4A67-91D1-1050644B1567}"/>
    <dgm:cxn modelId="{4120BA36-C22D-45C5-94CC-AE174AE371CD}" type="presOf" srcId="{5AD0519A-E4D0-481E-B84A-63387A10A7FC}" destId="{2150A020-9EEC-47FA-9165-35A872406F2E}" srcOrd="0" destOrd="0" presId="urn:microsoft.com/office/officeart/2016/7/layout/VerticalSolidActionList"/>
    <dgm:cxn modelId="{5AE7A95C-90C5-4016-9AD0-08E547DDCA68}" type="presOf" srcId="{D0E093D0-3314-413B-A6A0-E9AFE0B2A783}" destId="{70E91312-A847-41F6-8C7F-B42ED3B07BDB}" srcOrd="0" destOrd="0" presId="urn:microsoft.com/office/officeart/2016/7/layout/VerticalSolidActionList"/>
    <dgm:cxn modelId="{78921442-E9D7-4746-B257-CA48C0D78ADB}" srcId="{43164CCF-735C-47F0-A208-49753361E7DA}" destId="{0A4E6C95-E6E0-4A45-B3BB-7A048074D214}" srcOrd="0" destOrd="0" parTransId="{0A94A5E3-16F9-49F2-B0BB-34EFAA8D7FD7}" sibTransId="{7072FC52-2105-43FF-80AF-72A4DE36FC73}"/>
    <dgm:cxn modelId="{D3807B58-7F85-43F4-9D7C-6A0F09C32F61}" srcId="{FCF8FC58-65ED-465A-AB3C-BFBEE75B017F}" destId="{5AD0519A-E4D0-481E-B84A-63387A10A7FC}" srcOrd="4" destOrd="0" parTransId="{514572B4-EC14-4412-A4E9-CCC216F9A31D}" sibTransId="{5A31F024-7283-471B-8ED4-E616FD667553}"/>
    <dgm:cxn modelId="{B4F2D47F-8ED2-4174-A873-530C93753708}" type="presOf" srcId="{821F6442-C779-4280-BA37-4346D40B7460}" destId="{765E6804-C65D-478A-B8E0-F088043BA1CA}" srcOrd="0" destOrd="0" presId="urn:microsoft.com/office/officeart/2016/7/layout/VerticalSolidActionList"/>
    <dgm:cxn modelId="{98614483-A4DF-44B3-82B7-9F525B9FF481}" srcId="{FCF8FC58-65ED-465A-AB3C-BFBEE75B017F}" destId="{894C1605-0922-43EC-BD5C-5C0853D4A714}" srcOrd="2" destOrd="0" parTransId="{110A6E3C-F7DC-4913-9486-61C49EC03A2D}" sibTransId="{8ED50C65-249A-415E-A207-BFEA7AD004BA}"/>
    <dgm:cxn modelId="{FB460A9A-2276-4669-A67D-E1A64F455743}" type="presOf" srcId="{052D0AD5-56A9-4ACC-B511-C96819A3D160}" destId="{CB5CD767-5935-4717-BDFB-16F84D18B520}" srcOrd="0" destOrd="0" presId="urn:microsoft.com/office/officeart/2016/7/layout/VerticalSolidActionList"/>
    <dgm:cxn modelId="{3AF5BFA0-3C28-43AC-9A88-16BBB1BA1CBF}" srcId="{12996F26-E516-4A87-8B0C-332EE54CC196}" destId="{B498B3FC-39D7-4366-9B50-48EB9AA5CE10}" srcOrd="0" destOrd="0" parTransId="{40F54B37-A07D-45EC-AD9D-35B47941C5E3}" sibTransId="{F544C6ED-D259-4902-8A4D-A748E788619A}"/>
    <dgm:cxn modelId="{7E9166A3-37D5-4C90-8E43-7217964BE99B}" srcId="{894C1605-0922-43EC-BD5C-5C0853D4A714}" destId="{052D0AD5-56A9-4ACC-B511-C96819A3D160}" srcOrd="0" destOrd="0" parTransId="{B290459B-7B7F-467F-B6A5-D344A6D22AA9}" sibTransId="{622F7D84-4199-4B4B-86AA-543AFE85EC0D}"/>
    <dgm:cxn modelId="{D1B4ABBA-319A-4379-A482-BECD3A2CEC6D}" type="presOf" srcId="{12996F26-E516-4A87-8B0C-332EE54CC196}" destId="{96E42114-D5CA-4400-9F81-DF75FD16B700}" srcOrd="0" destOrd="0" presId="urn:microsoft.com/office/officeart/2016/7/layout/VerticalSolidActionList"/>
    <dgm:cxn modelId="{92F8BBCA-7DC2-4C6E-B277-566AF786F151}" type="presOf" srcId="{43164CCF-735C-47F0-A208-49753361E7DA}" destId="{3FCBC64B-A534-49CD-B15C-E9D03810B5B1}" srcOrd="0" destOrd="0" presId="urn:microsoft.com/office/officeart/2016/7/layout/VerticalSolidActionList"/>
    <dgm:cxn modelId="{D5F2D0E1-8078-4B5F-82A9-F7D8BD19A66F}" srcId="{FCF8FC58-65ED-465A-AB3C-BFBEE75B017F}" destId="{D0E093D0-3314-413B-A6A0-E9AFE0B2A783}" srcOrd="0" destOrd="0" parTransId="{EA8EF809-DAF8-4BD5-9F9F-79398F064A30}" sibTransId="{7C4BE619-EF11-4249-B4A6-827D8F6D3449}"/>
    <dgm:cxn modelId="{DA4B23E2-F1BF-4095-9B82-977EFEC6390D}" srcId="{FCF8FC58-65ED-465A-AB3C-BFBEE75B017F}" destId="{43164CCF-735C-47F0-A208-49753361E7DA}" srcOrd="3" destOrd="0" parTransId="{6415E7E0-37DF-4426-9315-0E1EFD3DCD3F}" sibTransId="{06378D9B-4480-466D-8D3F-2B6396C3D7B8}"/>
    <dgm:cxn modelId="{3321EEF1-9BE8-40F1-8E03-36EB6D830B13}" type="presOf" srcId="{B498B3FC-39D7-4366-9B50-48EB9AA5CE10}" destId="{CCE5B3E8-9B1E-4752-8AB3-EE7452208732}" srcOrd="0" destOrd="0" presId="urn:microsoft.com/office/officeart/2016/7/layout/VerticalSolidActionList"/>
    <dgm:cxn modelId="{408494F3-DE79-4762-8BF6-0322A7BF3827}" type="presOf" srcId="{894C1605-0922-43EC-BD5C-5C0853D4A714}" destId="{F7125B48-281F-4E8A-924B-715A999E1B98}" srcOrd="0" destOrd="0" presId="urn:microsoft.com/office/officeart/2016/7/layout/VerticalSolidActionList"/>
    <dgm:cxn modelId="{A17A112F-E74C-460B-AF72-7A8C4E38A4C8}" type="presParOf" srcId="{857A85A4-6993-4264-9CF0-5FABB34E71D4}" destId="{A45E16AD-FAE9-49BC-8BD8-9E6975F58CC8}" srcOrd="0" destOrd="0" presId="urn:microsoft.com/office/officeart/2016/7/layout/VerticalSolidActionList"/>
    <dgm:cxn modelId="{347DA1AF-99CD-401A-83EE-E7201D25AF86}" type="presParOf" srcId="{A45E16AD-FAE9-49BC-8BD8-9E6975F58CC8}" destId="{70E91312-A847-41F6-8C7F-B42ED3B07BDB}" srcOrd="0" destOrd="0" presId="urn:microsoft.com/office/officeart/2016/7/layout/VerticalSolidActionList"/>
    <dgm:cxn modelId="{F406D323-0E4C-44F5-B0C2-E22FA8664A65}" type="presParOf" srcId="{A45E16AD-FAE9-49BC-8BD8-9E6975F58CC8}" destId="{F9AFB36D-FC02-4270-84A0-F8AC1B6E42E6}" srcOrd="1" destOrd="0" presId="urn:microsoft.com/office/officeart/2016/7/layout/VerticalSolidActionList"/>
    <dgm:cxn modelId="{9363ECD4-6DD5-4AF5-A46C-210C2B009A29}" type="presParOf" srcId="{857A85A4-6993-4264-9CF0-5FABB34E71D4}" destId="{9F5EF8FD-ACD4-4958-B11D-1A65CDBC8A37}" srcOrd="1" destOrd="0" presId="urn:microsoft.com/office/officeart/2016/7/layout/VerticalSolidActionList"/>
    <dgm:cxn modelId="{C1D21AB1-5554-4F26-9640-5B9F658E51EC}" type="presParOf" srcId="{857A85A4-6993-4264-9CF0-5FABB34E71D4}" destId="{BD2E07E3-ADF6-4643-9E7D-D8746F8BA591}" srcOrd="2" destOrd="0" presId="urn:microsoft.com/office/officeart/2016/7/layout/VerticalSolidActionList"/>
    <dgm:cxn modelId="{B607C302-CB31-4934-9367-DEFA2B9152E9}" type="presParOf" srcId="{BD2E07E3-ADF6-4643-9E7D-D8746F8BA591}" destId="{96E42114-D5CA-4400-9F81-DF75FD16B700}" srcOrd="0" destOrd="0" presId="urn:microsoft.com/office/officeart/2016/7/layout/VerticalSolidActionList"/>
    <dgm:cxn modelId="{C4533B9D-4EC6-47A1-B34B-A84752B5A018}" type="presParOf" srcId="{BD2E07E3-ADF6-4643-9E7D-D8746F8BA591}" destId="{CCE5B3E8-9B1E-4752-8AB3-EE7452208732}" srcOrd="1" destOrd="0" presId="urn:microsoft.com/office/officeart/2016/7/layout/VerticalSolidActionList"/>
    <dgm:cxn modelId="{FD052E4A-FC2C-487E-BC51-EBFA4213EFCE}" type="presParOf" srcId="{857A85A4-6993-4264-9CF0-5FABB34E71D4}" destId="{0F660E77-FFE1-433E-8F42-4D936603224C}" srcOrd="3" destOrd="0" presId="urn:microsoft.com/office/officeart/2016/7/layout/VerticalSolidActionList"/>
    <dgm:cxn modelId="{AB18339D-7803-4A7D-A819-C8721E4C713F}" type="presParOf" srcId="{857A85A4-6993-4264-9CF0-5FABB34E71D4}" destId="{526D7CC4-D6D3-4BD8-8761-541E6CFB8A21}" srcOrd="4" destOrd="0" presId="urn:microsoft.com/office/officeart/2016/7/layout/VerticalSolidActionList"/>
    <dgm:cxn modelId="{B662BDCE-9AAC-461D-83C8-8B270279A1BF}" type="presParOf" srcId="{526D7CC4-D6D3-4BD8-8761-541E6CFB8A21}" destId="{F7125B48-281F-4E8A-924B-715A999E1B98}" srcOrd="0" destOrd="0" presId="urn:microsoft.com/office/officeart/2016/7/layout/VerticalSolidActionList"/>
    <dgm:cxn modelId="{BB68A5E7-F2FA-4D0F-83A2-03402C1A17F8}" type="presParOf" srcId="{526D7CC4-D6D3-4BD8-8761-541E6CFB8A21}" destId="{CB5CD767-5935-4717-BDFB-16F84D18B520}" srcOrd="1" destOrd="0" presId="urn:microsoft.com/office/officeart/2016/7/layout/VerticalSolidActionList"/>
    <dgm:cxn modelId="{E21C2B62-FEAA-4271-9CB2-EA076C0BC9B3}" type="presParOf" srcId="{857A85A4-6993-4264-9CF0-5FABB34E71D4}" destId="{3EC278BB-B32D-4EBE-8946-7AA468121EE5}" srcOrd="5" destOrd="0" presId="urn:microsoft.com/office/officeart/2016/7/layout/VerticalSolidActionList"/>
    <dgm:cxn modelId="{C123A269-8F83-4509-9139-D94A7E9E8CF7}" type="presParOf" srcId="{857A85A4-6993-4264-9CF0-5FABB34E71D4}" destId="{E285E0EA-DF34-4E21-99F5-4701965A1D49}" srcOrd="6" destOrd="0" presId="urn:microsoft.com/office/officeart/2016/7/layout/VerticalSolidActionList"/>
    <dgm:cxn modelId="{CA8D8939-1F3E-46E2-9F71-242CE21BF8D0}" type="presParOf" srcId="{E285E0EA-DF34-4E21-99F5-4701965A1D49}" destId="{3FCBC64B-A534-49CD-B15C-E9D03810B5B1}" srcOrd="0" destOrd="0" presId="urn:microsoft.com/office/officeart/2016/7/layout/VerticalSolidActionList"/>
    <dgm:cxn modelId="{F4AFFF1F-2FFB-42C4-AB99-1ABEEFD715AB}" type="presParOf" srcId="{E285E0EA-DF34-4E21-99F5-4701965A1D49}" destId="{94705ED2-7B2F-4476-B336-663CD28CF893}" srcOrd="1" destOrd="0" presId="urn:microsoft.com/office/officeart/2016/7/layout/VerticalSolidActionList"/>
    <dgm:cxn modelId="{18C0137C-B597-4E1F-B5B2-19F5F808A89A}" type="presParOf" srcId="{857A85A4-6993-4264-9CF0-5FABB34E71D4}" destId="{7CBFE9AF-0678-4FA8-BF1F-4AD50B1BB10A}" srcOrd="7" destOrd="0" presId="urn:microsoft.com/office/officeart/2016/7/layout/VerticalSolidActionList"/>
    <dgm:cxn modelId="{BAC4531C-28EE-40BA-9374-7445E17CB7AA}" type="presParOf" srcId="{857A85A4-6993-4264-9CF0-5FABB34E71D4}" destId="{E360ED90-0886-4616-A56D-DA953D16E5DF}" srcOrd="8" destOrd="0" presId="urn:microsoft.com/office/officeart/2016/7/layout/VerticalSolidActionList"/>
    <dgm:cxn modelId="{E48B3C0F-C09E-489C-A8F5-C0BC8C44E433}" type="presParOf" srcId="{E360ED90-0886-4616-A56D-DA953D16E5DF}" destId="{2150A020-9EEC-47FA-9165-35A872406F2E}" srcOrd="0" destOrd="0" presId="urn:microsoft.com/office/officeart/2016/7/layout/VerticalSolidActionList"/>
    <dgm:cxn modelId="{0AAB3919-5FC4-4608-BA10-723A79DB71F1}" type="presParOf" srcId="{E360ED90-0886-4616-A56D-DA953D16E5DF}" destId="{765E6804-C65D-478A-B8E0-F088043BA1CA}" srcOrd="1" destOrd="0" presId="urn:microsoft.com/office/officeart/2016/7/layout/VerticalSolid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8D8091-1F50-45A5-A36B-BF62196A58AA}">
      <dsp:nvSpPr>
        <dsp:cNvPr id="0" name=""/>
        <dsp:cNvSpPr/>
      </dsp:nvSpPr>
      <dsp:spPr>
        <a:xfrm>
          <a:off x="0" y="1272"/>
          <a:ext cx="6666833" cy="89658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What do you usually do when you see diarrhea? </a:t>
          </a:r>
        </a:p>
      </dsp:txBody>
      <dsp:txXfrm>
        <a:off x="43768" y="45040"/>
        <a:ext cx="6579297" cy="809050"/>
      </dsp:txXfrm>
    </dsp:sp>
    <dsp:sp modelId="{EE2DC6F0-4992-4738-88C4-136523A8360C}">
      <dsp:nvSpPr>
        <dsp:cNvPr id="0" name=""/>
        <dsp:cNvSpPr/>
      </dsp:nvSpPr>
      <dsp:spPr>
        <a:xfrm>
          <a:off x="0" y="912230"/>
          <a:ext cx="6666833" cy="896586"/>
        </a:xfrm>
        <a:prstGeom prst="roundRect">
          <a:avLst/>
        </a:prstGeom>
        <a:gradFill rotWithShape="0">
          <a:gsLst>
            <a:gs pos="0">
              <a:schemeClr val="accent2">
                <a:hueOff val="1288723"/>
                <a:satOff val="-3699"/>
                <a:lumOff val="-5922"/>
                <a:alphaOff val="0"/>
                <a:satMod val="103000"/>
                <a:lumMod val="102000"/>
                <a:tint val="94000"/>
              </a:schemeClr>
            </a:gs>
            <a:gs pos="50000">
              <a:schemeClr val="accent2">
                <a:hueOff val="1288723"/>
                <a:satOff val="-3699"/>
                <a:lumOff val="-5922"/>
                <a:alphaOff val="0"/>
                <a:satMod val="110000"/>
                <a:lumMod val="100000"/>
                <a:shade val="100000"/>
              </a:schemeClr>
            </a:gs>
            <a:gs pos="100000">
              <a:schemeClr val="accent2">
                <a:hueOff val="1288723"/>
                <a:satOff val="-3699"/>
                <a:lumOff val="-592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Do you worry you might catch something? </a:t>
          </a:r>
        </a:p>
      </dsp:txBody>
      <dsp:txXfrm>
        <a:off x="43768" y="955998"/>
        <a:ext cx="6579297" cy="809050"/>
      </dsp:txXfrm>
    </dsp:sp>
    <dsp:sp modelId="{3DCA2EB5-4405-4C65-A234-489E4791E07D}">
      <dsp:nvSpPr>
        <dsp:cNvPr id="0" name=""/>
        <dsp:cNvSpPr/>
      </dsp:nvSpPr>
      <dsp:spPr>
        <a:xfrm>
          <a:off x="0" y="1823188"/>
          <a:ext cx="6666833" cy="896586"/>
        </a:xfrm>
        <a:prstGeom prst="roundRect">
          <a:avLst/>
        </a:prstGeom>
        <a:gradFill rotWithShape="0">
          <a:gsLst>
            <a:gs pos="0">
              <a:schemeClr val="accent2">
                <a:hueOff val="2577445"/>
                <a:satOff val="-7397"/>
                <a:lumOff val="-11844"/>
                <a:alphaOff val="0"/>
                <a:satMod val="103000"/>
                <a:lumMod val="102000"/>
                <a:tint val="94000"/>
              </a:schemeClr>
            </a:gs>
            <a:gs pos="50000">
              <a:schemeClr val="accent2">
                <a:hueOff val="2577445"/>
                <a:satOff val="-7397"/>
                <a:lumOff val="-11844"/>
                <a:alphaOff val="0"/>
                <a:satMod val="110000"/>
                <a:lumMod val="100000"/>
                <a:shade val="100000"/>
              </a:schemeClr>
            </a:gs>
            <a:gs pos="100000">
              <a:schemeClr val="accent2">
                <a:hueOff val="2577445"/>
                <a:satOff val="-7397"/>
                <a:lumOff val="-1184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How do you protect yourself and your patients? </a:t>
          </a:r>
        </a:p>
      </dsp:txBody>
      <dsp:txXfrm>
        <a:off x="43768" y="1866956"/>
        <a:ext cx="6579297" cy="809050"/>
      </dsp:txXfrm>
    </dsp:sp>
    <dsp:sp modelId="{12DA9BC8-35C9-4736-BBFD-DDBAE9A9A4C0}">
      <dsp:nvSpPr>
        <dsp:cNvPr id="0" name=""/>
        <dsp:cNvSpPr/>
      </dsp:nvSpPr>
      <dsp:spPr>
        <a:xfrm>
          <a:off x="0" y="2734145"/>
          <a:ext cx="6666833" cy="896586"/>
        </a:xfrm>
        <a:prstGeom prst="roundRect">
          <a:avLst/>
        </a:prstGeom>
        <a:gradFill rotWithShape="0">
          <a:gsLst>
            <a:gs pos="0">
              <a:schemeClr val="accent2">
                <a:hueOff val="3866169"/>
                <a:satOff val="-11096"/>
                <a:lumOff val="-17765"/>
                <a:alphaOff val="0"/>
                <a:satMod val="103000"/>
                <a:lumMod val="102000"/>
                <a:tint val="94000"/>
              </a:schemeClr>
            </a:gs>
            <a:gs pos="50000">
              <a:schemeClr val="accent2">
                <a:hueOff val="3866169"/>
                <a:satOff val="-11096"/>
                <a:lumOff val="-17765"/>
                <a:alphaOff val="0"/>
                <a:satMod val="110000"/>
                <a:lumMod val="100000"/>
                <a:shade val="100000"/>
              </a:schemeClr>
            </a:gs>
            <a:gs pos="100000">
              <a:schemeClr val="accent2">
                <a:hueOff val="3866169"/>
                <a:satOff val="-11096"/>
                <a:lumOff val="-17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When might you call for help or assistance? </a:t>
          </a:r>
        </a:p>
      </dsp:txBody>
      <dsp:txXfrm>
        <a:off x="43768" y="2777913"/>
        <a:ext cx="6579297" cy="809050"/>
      </dsp:txXfrm>
    </dsp:sp>
    <dsp:sp modelId="{59F1A1F1-BF0C-4F75-A0A5-F6D32EC64D51}">
      <dsp:nvSpPr>
        <dsp:cNvPr id="0" name=""/>
        <dsp:cNvSpPr/>
      </dsp:nvSpPr>
      <dsp:spPr>
        <a:xfrm>
          <a:off x="0" y="3645103"/>
          <a:ext cx="6666833" cy="896586"/>
        </a:xfrm>
        <a:prstGeom prst="roundRect">
          <a:avLst/>
        </a:prstGeom>
        <a:gradFill rotWithShape="0">
          <a:gsLst>
            <a:gs pos="0">
              <a:schemeClr val="accent2">
                <a:hueOff val="5154891"/>
                <a:satOff val="-14794"/>
                <a:lumOff val="-23687"/>
                <a:alphaOff val="0"/>
                <a:satMod val="103000"/>
                <a:lumMod val="102000"/>
                <a:tint val="94000"/>
              </a:schemeClr>
            </a:gs>
            <a:gs pos="50000">
              <a:schemeClr val="accent2">
                <a:hueOff val="5154891"/>
                <a:satOff val="-14794"/>
                <a:lumOff val="-23687"/>
                <a:alphaOff val="0"/>
                <a:satMod val="110000"/>
                <a:lumMod val="100000"/>
                <a:shade val="100000"/>
              </a:schemeClr>
            </a:gs>
            <a:gs pos="100000">
              <a:schemeClr val="accent2">
                <a:hueOff val="5154891"/>
                <a:satOff val="-14794"/>
                <a:lumOff val="-2368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Do you have all the tools and information you need to do your job safely? </a:t>
          </a:r>
        </a:p>
      </dsp:txBody>
      <dsp:txXfrm>
        <a:off x="43768" y="3688871"/>
        <a:ext cx="6579297" cy="809050"/>
      </dsp:txXfrm>
    </dsp:sp>
    <dsp:sp modelId="{8BE29161-8A3B-4471-A8C2-92D0C6861B50}">
      <dsp:nvSpPr>
        <dsp:cNvPr id="0" name=""/>
        <dsp:cNvSpPr/>
      </dsp:nvSpPr>
      <dsp:spPr>
        <a:xfrm>
          <a:off x="0" y="4556061"/>
          <a:ext cx="6666833" cy="896586"/>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As a team, how can we help each other take the right infection control actions when we see diarrhea to keep germs from spreading?</a:t>
          </a:r>
        </a:p>
      </dsp:txBody>
      <dsp:txXfrm>
        <a:off x="43768" y="4599829"/>
        <a:ext cx="6579297" cy="8090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AFB36D-FC02-4270-84A0-F8AC1B6E42E6}">
      <dsp:nvSpPr>
        <dsp:cNvPr id="0" name=""/>
        <dsp:cNvSpPr/>
      </dsp:nvSpPr>
      <dsp:spPr>
        <a:xfrm>
          <a:off x="2189007" y="1918"/>
          <a:ext cx="8756029" cy="841701"/>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9891" tIns="213792" rIns="169891" bIns="213792" numCol="1" spcCol="1270" anchor="ctr" anchorCtr="0">
          <a:noAutofit/>
        </a:bodyPr>
        <a:lstStyle/>
        <a:p>
          <a:pPr marL="0" lvl="0" indent="0" algn="l" defTabSz="622300">
            <a:lnSpc>
              <a:spcPct val="90000"/>
            </a:lnSpc>
            <a:spcBef>
              <a:spcPct val="0"/>
            </a:spcBef>
            <a:spcAft>
              <a:spcPct val="35000"/>
            </a:spcAft>
            <a:buNone/>
          </a:pPr>
          <a:r>
            <a:rPr lang="en-US" sz="1400" kern="1200" dirty="0"/>
            <a:t>Be cautious. Diarrhea can be caused by an infection, but it is always full of germs.</a:t>
          </a:r>
        </a:p>
      </dsp:txBody>
      <dsp:txXfrm>
        <a:off x="2189007" y="1918"/>
        <a:ext cx="8756029" cy="841701"/>
      </dsp:txXfrm>
    </dsp:sp>
    <dsp:sp modelId="{70E91312-A847-41F6-8C7F-B42ED3B07BDB}">
      <dsp:nvSpPr>
        <dsp:cNvPr id="0" name=""/>
        <dsp:cNvSpPr/>
      </dsp:nvSpPr>
      <dsp:spPr>
        <a:xfrm>
          <a:off x="0" y="1918"/>
          <a:ext cx="2189007" cy="841701"/>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835" tIns="83141" rIns="115835" bIns="83141" numCol="1" spcCol="1270" anchor="ctr" anchorCtr="0">
          <a:noAutofit/>
        </a:bodyPr>
        <a:lstStyle/>
        <a:p>
          <a:pPr marL="0" lvl="0" indent="0" algn="ctr" defTabSz="800100">
            <a:lnSpc>
              <a:spcPct val="90000"/>
            </a:lnSpc>
            <a:spcBef>
              <a:spcPct val="0"/>
            </a:spcBef>
            <a:spcAft>
              <a:spcPct val="35000"/>
            </a:spcAft>
            <a:buNone/>
          </a:pPr>
          <a:r>
            <a:rPr lang="en-US" sz="1800" kern="1200"/>
            <a:t>Be</a:t>
          </a:r>
        </a:p>
      </dsp:txBody>
      <dsp:txXfrm>
        <a:off x="0" y="1918"/>
        <a:ext cx="2189007" cy="841701"/>
      </dsp:txXfrm>
    </dsp:sp>
    <dsp:sp modelId="{CCE5B3E8-9B1E-4752-8AB3-EE7452208732}">
      <dsp:nvSpPr>
        <dsp:cNvPr id="0" name=""/>
        <dsp:cNvSpPr/>
      </dsp:nvSpPr>
      <dsp:spPr>
        <a:xfrm>
          <a:off x="2189007" y="894122"/>
          <a:ext cx="8756029" cy="841701"/>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9891" tIns="213792" rIns="169891" bIns="213792" numCol="1" spcCol="1270" anchor="ctr" anchorCtr="0">
          <a:noAutofit/>
        </a:bodyPr>
        <a:lstStyle/>
        <a:p>
          <a:pPr marL="0" lvl="0" indent="0" algn="l" defTabSz="622300">
            <a:lnSpc>
              <a:spcPct val="90000"/>
            </a:lnSpc>
            <a:spcBef>
              <a:spcPct val="0"/>
            </a:spcBef>
            <a:spcAft>
              <a:spcPct val="35000"/>
            </a:spcAft>
            <a:buNone/>
          </a:pPr>
          <a:r>
            <a:rPr lang="en-US" sz="1400" kern="1200" dirty="0"/>
            <a:t>Use gloves when you’re working with the patient and in their environment and clean your hands immediately afterwards.</a:t>
          </a:r>
        </a:p>
      </dsp:txBody>
      <dsp:txXfrm>
        <a:off x="2189007" y="894122"/>
        <a:ext cx="8756029" cy="841701"/>
      </dsp:txXfrm>
    </dsp:sp>
    <dsp:sp modelId="{96E42114-D5CA-4400-9F81-DF75FD16B700}">
      <dsp:nvSpPr>
        <dsp:cNvPr id="0" name=""/>
        <dsp:cNvSpPr/>
      </dsp:nvSpPr>
      <dsp:spPr>
        <a:xfrm>
          <a:off x="0" y="894122"/>
          <a:ext cx="2189007" cy="841701"/>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835" tIns="83141" rIns="115835" bIns="83141" numCol="1" spcCol="1270" anchor="ctr" anchorCtr="0">
          <a:noAutofit/>
        </a:bodyPr>
        <a:lstStyle/>
        <a:p>
          <a:pPr marL="0" lvl="0" indent="0" algn="ctr" defTabSz="800100">
            <a:lnSpc>
              <a:spcPct val="90000"/>
            </a:lnSpc>
            <a:spcBef>
              <a:spcPct val="0"/>
            </a:spcBef>
            <a:spcAft>
              <a:spcPct val="35000"/>
            </a:spcAft>
            <a:buNone/>
          </a:pPr>
          <a:r>
            <a:rPr lang="en-US" sz="1800" kern="1200"/>
            <a:t>Use</a:t>
          </a:r>
        </a:p>
      </dsp:txBody>
      <dsp:txXfrm>
        <a:off x="0" y="894122"/>
        <a:ext cx="2189007" cy="841701"/>
      </dsp:txXfrm>
    </dsp:sp>
    <dsp:sp modelId="{CB5CD767-5935-4717-BDFB-16F84D18B520}">
      <dsp:nvSpPr>
        <dsp:cNvPr id="0" name=""/>
        <dsp:cNvSpPr/>
      </dsp:nvSpPr>
      <dsp:spPr>
        <a:xfrm>
          <a:off x="2189007" y="1786326"/>
          <a:ext cx="8756029" cy="841701"/>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9891" tIns="213792" rIns="169891" bIns="213792" numCol="1" spcCol="1270" anchor="ctr" anchorCtr="0">
          <a:noAutofit/>
        </a:bodyPr>
        <a:lstStyle/>
        <a:p>
          <a:pPr marL="0" lvl="0" indent="0" algn="l" defTabSz="622300">
            <a:lnSpc>
              <a:spcPct val="90000"/>
            </a:lnSpc>
            <a:spcBef>
              <a:spcPct val="0"/>
            </a:spcBef>
            <a:spcAft>
              <a:spcPct val="35000"/>
            </a:spcAft>
            <a:buNone/>
          </a:pPr>
          <a:r>
            <a:rPr lang="en-US" sz="1400" kern="1200" dirty="0"/>
            <a:t>Know your facilities protocol on what to do if the cause of the diarrhea is not known.</a:t>
          </a:r>
        </a:p>
      </dsp:txBody>
      <dsp:txXfrm>
        <a:off x="2189007" y="1786326"/>
        <a:ext cx="8756029" cy="841701"/>
      </dsp:txXfrm>
    </dsp:sp>
    <dsp:sp modelId="{F7125B48-281F-4E8A-924B-715A999E1B98}">
      <dsp:nvSpPr>
        <dsp:cNvPr id="0" name=""/>
        <dsp:cNvSpPr/>
      </dsp:nvSpPr>
      <dsp:spPr>
        <a:xfrm>
          <a:off x="0" y="1786326"/>
          <a:ext cx="2189007" cy="841701"/>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835" tIns="83141" rIns="115835" bIns="83141" numCol="1" spcCol="1270" anchor="ctr" anchorCtr="0">
          <a:noAutofit/>
        </a:bodyPr>
        <a:lstStyle/>
        <a:p>
          <a:pPr marL="0" lvl="0" indent="0" algn="ctr" defTabSz="800100">
            <a:lnSpc>
              <a:spcPct val="90000"/>
            </a:lnSpc>
            <a:spcBef>
              <a:spcPct val="0"/>
            </a:spcBef>
            <a:spcAft>
              <a:spcPct val="35000"/>
            </a:spcAft>
            <a:buNone/>
          </a:pPr>
          <a:r>
            <a:rPr lang="en-US" sz="1800" kern="1200"/>
            <a:t>Know</a:t>
          </a:r>
        </a:p>
      </dsp:txBody>
      <dsp:txXfrm>
        <a:off x="0" y="1786326"/>
        <a:ext cx="2189007" cy="841701"/>
      </dsp:txXfrm>
    </dsp:sp>
    <dsp:sp modelId="{94705ED2-7B2F-4476-B336-663CD28CF893}">
      <dsp:nvSpPr>
        <dsp:cNvPr id="0" name=""/>
        <dsp:cNvSpPr/>
      </dsp:nvSpPr>
      <dsp:spPr>
        <a:xfrm>
          <a:off x="2189007" y="2678529"/>
          <a:ext cx="8756029" cy="841701"/>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9891" tIns="213792" rIns="169891" bIns="213792" numCol="1" spcCol="1270" anchor="ctr" anchorCtr="0">
          <a:noAutofit/>
        </a:bodyPr>
        <a:lstStyle/>
        <a:p>
          <a:pPr marL="0" lvl="0" indent="0" algn="l" defTabSz="622300">
            <a:lnSpc>
              <a:spcPct val="90000"/>
            </a:lnSpc>
            <a:spcBef>
              <a:spcPct val="0"/>
            </a:spcBef>
            <a:spcAft>
              <a:spcPct val="35000"/>
            </a:spcAft>
            <a:buNone/>
          </a:pPr>
          <a:r>
            <a:rPr lang="en-US" sz="1400" kern="1200" dirty="0"/>
            <a:t>Know where to find cleaning supplies and PPE.</a:t>
          </a:r>
        </a:p>
      </dsp:txBody>
      <dsp:txXfrm>
        <a:off x="2189007" y="2678529"/>
        <a:ext cx="8756029" cy="841701"/>
      </dsp:txXfrm>
    </dsp:sp>
    <dsp:sp modelId="{3FCBC64B-A534-49CD-B15C-E9D03810B5B1}">
      <dsp:nvSpPr>
        <dsp:cNvPr id="0" name=""/>
        <dsp:cNvSpPr/>
      </dsp:nvSpPr>
      <dsp:spPr>
        <a:xfrm>
          <a:off x="0" y="2678529"/>
          <a:ext cx="2189007" cy="841701"/>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835" tIns="83141" rIns="115835" bIns="83141" numCol="1" spcCol="1270" anchor="ctr" anchorCtr="0">
          <a:noAutofit/>
        </a:bodyPr>
        <a:lstStyle/>
        <a:p>
          <a:pPr marL="0" lvl="0" indent="0" algn="ctr" defTabSz="800100">
            <a:lnSpc>
              <a:spcPct val="90000"/>
            </a:lnSpc>
            <a:spcBef>
              <a:spcPct val="0"/>
            </a:spcBef>
            <a:spcAft>
              <a:spcPct val="35000"/>
            </a:spcAft>
            <a:buNone/>
          </a:pPr>
          <a:r>
            <a:rPr lang="en-US" sz="1800" kern="1200"/>
            <a:t>Know</a:t>
          </a:r>
        </a:p>
      </dsp:txBody>
      <dsp:txXfrm>
        <a:off x="0" y="2678529"/>
        <a:ext cx="2189007" cy="841701"/>
      </dsp:txXfrm>
    </dsp:sp>
    <dsp:sp modelId="{765E6804-C65D-478A-B8E0-F088043BA1CA}">
      <dsp:nvSpPr>
        <dsp:cNvPr id="0" name=""/>
        <dsp:cNvSpPr/>
      </dsp:nvSpPr>
      <dsp:spPr>
        <a:xfrm>
          <a:off x="2189007" y="3570733"/>
          <a:ext cx="8756029" cy="841701"/>
        </a:xfrm>
        <a:prstGeom prst="rect">
          <a:avLst/>
        </a:prstGeom>
        <a:solidFill>
          <a:schemeClr val="accent6">
            <a:tint val="40000"/>
            <a:alpha val="90000"/>
            <a:hueOff val="0"/>
            <a:satOff val="0"/>
            <a:lumOff val="0"/>
            <a:alphaOff val="0"/>
          </a:schemeClr>
        </a:solidFill>
        <a:ln w="19050" cap="flat" cmpd="sng" algn="ctr">
          <a:solidFill>
            <a:schemeClr val="accent6">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9891" tIns="213792" rIns="169891" bIns="213792" numCol="1" spcCol="1270" anchor="ctr" anchorCtr="0">
          <a:noAutofit/>
        </a:bodyPr>
        <a:lstStyle/>
        <a:p>
          <a:pPr marL="0" lvl="0" indent="0" algn="l" defTabSz="622300">
            <a:lnSpc>
              <a:spcPct val="90000"/>
            </a:lnSpc>
            <a:spcBef>
              <a:spcPct val="0"/>
            </a:spcBef>
            <a:spcAft>
              <a:spcPct val="35000"/>
            </a:spcAft>
            <a:buNone/>
          </a:pPr>
          <a:r>
            <a:rPr lang="en-US" sz="1400" kern="1200"/>
            <a:t>Know additional steps to take if the cause of the diarrhea is known.</a:t>
          </a:r>
        </a:p>
      </dsp:txBody>
      <dsp:txXfrm>
        <a:off x="2189007" y="3570733"/>
        <a:ext cx="8756029" cy="841701"/>
      </dsp:txXfrm>
    </dsp:sp>
    <dsp:sp modelId="{2150A020-9EEC-47FA-9165-35A872406F2E}">
      <dsp:nvSpPr>
        <dsp:cNvPr id="0" name=""/>
        <dsp:cNvSpPr/>
      </dsp:nvSpPr>
      <dsp:spPr>
        <a:xfrm>
          <a:off x="0" y="3570733"/>
          <a:ext cx="2189007" cy="841701"/>
        </a:xfrm>
        <a:prstGeom prst="rect">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5835" tIns="83141" rIns="115835" bIns="83141" numCol="1" spcCol="1270" anchor="ctr" anchorCtr="0">
          <a:noAutofit/>
        </a:bodyPr>
        <a:lstStyle/>
        <a:p>
          <a:pPr marL="0" lvl="0" indent="0" algn="ctr" defTabSz="800100">
            <a:lnSpc>
              <a:spcPct val="90000"/>
            </a:lnSpc>
            <a:spcBef>
              <a:spcPct val="0"/>
            </a:spcBef>
            <a:spcAft>
              <a:spcPct val="35000"/>
            </a:spcAft>
            <a:buNone/>
          </a:pPr>
          <a:r>
            <a:rPr lang="en-US" sz="1800" kern="1200"/>
            <a:t>Know</a:t>
          </a:r>
        </a:p>
      </dsp:txBody>
      <dsp:txXfrm>
        <a:off x="0" y="3570733"/>
        <a:ext cx="2189007" cy="84170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9E9D9-ACE0-4233-E4B3-14A1D3A69C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391885-E970-0B6D-DD73-ADED649294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C2857C3-9EA7-56F5-A894-B1D83556BF98}"/>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5" name="Footer Placeholder 4">
            <a:extLst>
              <a:ext uri="{FF2B5EF4-FFF2-40B4-BE49-F238E27FC236}">
                <a16:creationId xmlns:a16="http://schemas.microsoft.com/office/drawing/2014/main" id="{BAD032C7-5C40-C7F7-27EC-A199B23725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BAE49C-A937-258C-F72F-3BE6320BC82D}"/>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2253715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BA8DB-A8E4-705D-D297-31F5192D07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FD0409-FBF3-A3F6-3215-F102006007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BD410A-264B-1337-BE7F-3867F094965B}"/>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5" name="Footer Placeholder 4">
            <a:extLst>
              <a:ext uri="{FF2B5EF4-FFF2-40B4-BE49-F238E27FC236}">
                <a16:creationId xmlns:a16="http://schemas.microsoft.com/office/drawing/2014/main" id="{AE1AF64E-BDA5-01EB-A07A-81A987D9D7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D33B07-D289-FF0E-F938-3722AB780BE1}"/>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4160435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BACE86-6FCC-AABE-6C62-22DF0838A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0B6E9F-180A-7289-6F2A-21E5CFFA78D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A6B228-9AA4-C1AB-5470-0E0C68CA288C}"/>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5" name="Footer Placeholder 4">
            <a:extLst>
              <a:ext uri="{FF2B5EF4-FFF2-40B4-BE49-F238E27FC236}">
                <a16:creationId xmlns:a16="http://schemas.microsoft.com/office/drawing/2014/main" id="{B41DA88B-1AD6-1E0D-4856-13ABCC450B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A87119-B8F8-0362-EBC4-FE0B50F7BD76}"/>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1075131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39681-2900-C8FF-5AA4-0B10B1676D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75E435-0AEE-5280-CA93-C4B90F227D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8FFD9B-53BC-F641-31B5-1D5E46CB9B30}"/>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5" name="Footer Placeholder 4">
            <a:extLst>
              <a:ext uri="{FF2B5EF4-FFF2-40B4-BE49-F238E27FC236}">
                <a16:creationId xmlns:a16="http://schemas.microsoft.com/office/drawing/2014/main" id="{05519DF3-7484-9356-0455-0C9EAAC46A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601A55-4FBC-AEAF-B57D-2353A77F4A2C}"/>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1931147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6552D-BB32-3093-1CAA-85C71805A4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168470-4009-4A11-55FC-A72CD3F468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430E25-4216-FB52-8752-CEA31D1AADD5}"/>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5" name="Footer Placeholder 4">
            <a:extLst>
              <a:ext uri="{FF2B5EF4-FFF2-40B4-BE49-F238E27FC236}">
                <a16:creationId xmlns:a16="http://schemas.microsoft.com/office/drawing/2014/main" id="{5AD3DFC7-5A80-A433-F796-5EEBED3D53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8F0034-2CF3-2325-3798-EAA56C9E466D}"/>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2522890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D1CCC-7346-5A26-6607-B9601985C1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42B26B-56B2-E6D3-B44D-66C16E2804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8AD0F1-79FD-B1DD-CF4B-27AB91CBEA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24DEC3-2D15-7A20-7357-BAAC3718B0C6}"/>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6" name="Footer Placeholder 5">
            <a:extLst>
              <a:ext uri="{FF2B5EF4-FFF2-40B4-BE49-F238E27FC236}">
                <a16:creationId xmlns:a16="http://schemas.microsoft.com/office/drawing/2014/main" id="{BDC81A39-2BA2-6D21-2E7A-990DC4CB60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A1B97E-BB4F-6B54-3FF2-9DD35283BEE2}"/>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2638155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C4E33-5186-087D-776B-0253AF8316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65AFCE-709D-18A8-5FF3-63D17FDA47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560DDCC-B1A3-59A1-2FF8-842F1F2AB3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FDAD10-0B73-D4F9-4A99-2D2CE24AC0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20EFFD-3C96-54F0-A13C-22C8B61784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DF6918-8DEE-E460-7F3A-AA1356F36CEA}"/>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8" name="Footer Placeholder 7">
            <a:extLst>
              <a:ext uri="{FF2B5EF4-FFF2-40B4-BE49-F238E27FC236}">
                <a16:creationId xmlns:a16="http://schemas.microsoft.com/office/drawing/2014/main" id="{A7C980A0-74B1-9863-2649-E91B010728B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051133D-BEE1-4567-A5F6-E0D421265EF2}"/>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314444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E2AF8-C33A-4F9C-446E-B982DA4591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BEBBCE8-EB59-30D0-7D2C-9ED67087FF16}"/>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4" name="Footer Placeholder 3">
            <a:extLst>
              <a:ext uri="{FF2B5EF4-FFF2-40B4-BE49-F238E27FC236}">
                <a16:creationId xmlns:a16="http://schemas.microsoft.com/office/drawing/2014/main" id="{5254986B-8FA6-BDED-C4CF-765FFF5D6D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AF6FF2-D4C5-4CA2-91B6-E4EF5C665CB6}"/>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550925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726984-9687-DA85-B263-782D069A91C5}"/>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3" name="Footer Placeholder 2">
            <a:extLst>
              <a:ext uri="{FF2B5EF4-FFF2-40B4-BE49-F238E27FC236}">
                <a16:creationId xmlns:a16="http://schemas.microsoft.com/office/drawing/2014/main" id="{8312360F-D094-B718-C0D2-831F80F694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9CFBDE-BF36-8596-D58B-514C5B9733EC}"/>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854312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FB829-6D7A-3AD0-8846-CF12721BDD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726F7C-8BEA-B550-8402-E8A579F107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D9420EE-45A4-9046-190F-3EE0D5F411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6F9215-8EC4-60C2-E98F-DFF01DCD8628}"/>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6" name="Footer Placeholder 5">
            <a:extLst>
              <a:ext uri="{FF2B5EF4-FFF2-40B4-BE49-F238E27FC236}">
                <a16:creationId xmlns:a16="http://schemas.microsoft.com/office/drawing/2014/main" id="{C7608042-D7D7-AA8E-8618-6C3FF145DE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3CA734-84FD-908D-3630-721C7A92A53D}"/>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401829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3D55A-4257-9A8B-BEEA-63461745E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4D50A6-9396-ED7B-3C71-451F8FF271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3D296B-E461-8E82-E4CC-844EF44435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4DAB04-5FF6-7639-56FA-F9CC25BE2E06}"/>
              </a:ext>
            </a:extLst>
          </p:cNvPr>
          <p:cNvSpPr>
            <a:spLocks noGrp="1"/>
          </p:cNvSpPr>
          <p:nvPr>
            <p:ph type="dt" sz="half" idx="10"/>
          </p:nvPr>
        </p:nvSpPr>
        <p:spPr/>
        <p:txBody>
          <a:bodyPr/>
          <a:lstStyle/>
          <a:p>
            <a:fld id="{FA797C5C-4B8D-42A8-A4BB-1AF01401D734}" type="datetimeFigureOut">
              <a:rPr lang="en-US" smtClean="0"/>
              <a:t>2/11/2026</a:t>
            </a:fld>
            <a:endParaRPr lang="en-US"/>
          </a:p>
        </p:txBody>
      </p:sp>
      <p:sp>
        <p:nvSpPr>
          <p:cNvPr id="6" name="Footer Placeholder 5">
            <a:extLst>
              <a:ext uri="{FF2B5EF4-FFF2-40B4-BE49-F238E27FC236}">
                <a16:creationId xmlns:a16="http://schemas.microsoft.com/office/drawing/2014/main" id="{A58BD8B8-5B85-B408-109B-9745F7FE20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9B7141-F1FD-22C4-9B58-1FF6B0E7EF4E}"/>
              </a:ext>
            </a:extLst>
          </p:cNvPr>
          <p:cNvSpPr>
            <a:spLocks noGrp="1"/>
          </p:cNvSpPr>
          <p:nvPr>
            <p:ph type="sldNum" sz="quarter" idx="12"/>
          </p:nvPr>
        </p:nvSpPr>
        <p:spPr/>
        <p:txBody>
          <a:bodyPr/>
          <a:lstStyle/>
          <a:p>
            <a:fld id="{51F63E1B-8041-4124-94DE-B6693BB0BBA6}" type="slidenum">
              <a:rPr lang="en-US" smtClean="0"/>
              <a:t>‹#›</a:t>
            </a:fld>
            <a:endParaRPr lang="en-US"/>
          </a:p>
        </p:txBody>
      </p:sp>
    </p:spTree>
    <p:extLst>
      <p:ext uri="{BB962C8B-B14F-4D97-AF65-F5344CB8AC3E}">
        <p14:creationId xmlns:p14="http://schemas.microsoft.com/office/powerpoint/2010/main" val="346768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7E727B-F964-AF48-44EC-025A53C0CD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109BF6-86E0-0CE0-12F5-66F4B4B527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1049AF-9F63-5681-97AF-8CEEABFA40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797C5C-4B8D-42A8-A4BB-1AF01401D734}" type="datetimeFigureOut">
              <a:rPr lang="en-US" smtClean="0"/>
              <a:t>2/11/2026</a:t>
            </a:fld>
            <a:endParaRPr lang="en-US"/>
          </a:p>
        </p:txBody>
      </p:sp>
      <p:sp>
        <p:nvSpPr>
          <p:cNvPr id="5" name="Footer Placeholder 4">
            <a:extLst>
              <a:ext uri="{FF2B5EF4-FFF2-40B4-BE49-F238E27FC236}">
                <a16:creationId xmlns:a16="http://schemas.microsoft.com/office/drawing/2014/main" id="{53CE4644-2B0D-FD30-F600-D7FF53D703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AD2415F-A13F-90A5-4128-C813D0EC80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F63E1B-8041-4124-94DE-B6693BB0BBA6}" type="slidenum">
              <a:rPr lang="en-US" smtClean="0"/>
              <a:t>‹#›</a:t>
            </a:fld>
            <a:endParaRPr lang="en-US"/>
          </a:p>
        </p:txBody>
      </p:sp>
    </p:spTree>
    <p:extLst>
      <p:ext uri="{BB962C8B-B14F-4D97-AF65-F5344CB8AC3E}">
        <p14:creationId xmlns:p14="http://schemas.microsoft.com/office/powerpoint/2010/main" val="2868476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hyperlink" Target="https://www.cdc.gov/project-firstline/hcp/training/infographic-gut.html" TargetMode="External"/><Relationship Id="rId2" Type="http://schemas.openxmlformats.org/officeDocument/2006/relationships/hyperlink" Target="https://www.cdc.gov/project-firstline/hcp/training/micro-learn-diarrhea.html"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cdc.gov/projectfirstlin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16E8B0F-8D6A-B690-8D73-6A464155894A}"/>
              </a:ext>
            </a:extLst>
          </p:cNvPr>
          <p:cNvSpPr>
            <a:spLocks noGrp="1"/>
          </p:cNvSpPr>
          <p:nvPr>
            <p:ph type="ctrTitle"/>
          </p:nvPr>
        </p:nvSpPr>
        <p:spPr>
          <a:xfrm>
            <a:off x="1127208" y="857251"/>
            <a:ext cx="4747280" cy="3098061"/>
          </a:xfrm>
        </p:spPr>
        <p:txBody>
          <a:bodyPr anchor="b">
            <a:normAutofit/>
          </a:bodyPr>
          <a:lstStyle/>
          <a:p>
            <a:pPr algn="l"/>
            <a:r>
              <a:rPr lang="en-US" sz="4800" b="1">
                <a:solidFill>
                  <a:srgbClr val="FFFFFF"/>
                </a:solidFill>
              </a:rPr>
              <a:t>What to do when you see diarrhea </a:t>
            </a:r>
          </a:p>
        </p:txBody>
      </p:sp>
      <p:sp>
        <p:nvSpPr>
          <p:cNvPr id="72" name="Rectangle 71">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A6676B42-87EB-58A6-2E83-E6C4204D5270}"/>
              </a:ext>
            </a:extLst>
          </p:cNvPr>
          <p:cNvSpPr>
            <a:spLocks noGrp="1"/>
          </p:cNvSpPr>
          <p:nvPr>
            <p:ph type="subTitle" idx="1"/>
          </p:nvPr>
        </p:nvSpPr>
        <p:spPr>
          <a:xfrm>
            <a:off x="693336" y="4491613"/>
            <a:ext cx="4827150" cy="2019719"/>
          </a:xfrm>
        </p:spPr>
        <p:txBody>
          <a:bodyPr anchor="t">
            <a:normAutofit fontScale="92500" lnSpcReduction="20000"/>
          </a:bodyPr>
          <a:lstStyle/>
          <a:p>
            <a:pPr algn="l"/>
            <a:r>
              <a:rPr lang="en-US" sz="2000" b="1" dirty="0">
                <a:solidFill>
                  <a:srgbClr val="FFFFFF"/>
                </a:solidFill>
              </a:rPr>
              <a:t>Project Firstline</a:t>
            </a:r>
          </a:p>
          <a:p>
            <a:pPr algn="l"/>
            <a:r>
              <a:rPr lang="en-US" sz="2000" b="1" dirty="0">
                <a:solidFill>
                  <a:srgbClr val="FFFFFF"/>
                </a:solidFill>
              </a:rPr>
              <a:t>Micro-learn Discussion</a:t>
            </a:r>
          </a:p>
          <a:p>
            <a:pPr algn="l"/>
            <a:r>
              <a:rPr lang="en-US" sz="2000" dirty="0">
                <a:solidFill>
                  <a:srgbClr val="FFFFFF"/>
                </a:solidFill>
              </a:rPr>
              <a:t>Angelina  County  and  Cities Health District</a:t>
            </a:r>
          </a:p>
          <a:p>
            <a:pPr algn="l"/>
            <a:r>
              <a:rPr lang="en-US" sz="2000" dirty="0">
                <a:solidFill>
                  <a:srgbClr val="FFFFFF"/>
                </a:solidFill>
              </a:rPr>
              <a:t>Facilitators:  Marlene  Brown RN, MPH</a:t>
            </a:r>
          </a:p>
          <a:p>
            <a:pPr algn="l"/>
            <a:r>
              <a:rPr lang="en-US" sz="2000" dirty="0">
                <a:solidFill>
                  <a:srgbClr val="FFFFFF"/>
                </a:solidFill>
              </a:rPr>
              <a:t>                            Amanda  Granger BSN, RN</a:t>
            </a:r>
          </a:p>
          <a:p>
            <a:pPr algn="l"/>
            <a:r>
              <a:rPr lang="en-US" sz="2000" dirty="0">
                <a:solidFill>
                  <a:srgbClr val="FFFFFF"/>
                </a:solidFill>
              </a:rPr>
              <a:t>                            Yolanda Parker  LVN</a:t>
            </a:r>
          </a:p>
          <a:p>
            <a:pPr algn="l"/>
            <a:endParaRPr lang="en-US" sz="600" dirty="0">
              <a:solidFill>
                <a:srgbClr val="FFFFFF"/>
              </a:solidFill>
            </a:endParaRPr>
          </a:p>
          <a:p>
            <a:pPr algn="l"/>
            <a:endParaRPr lang="en-US" sz="600" dirty="0">
              <a:solidFill>
                <a:srgbClr val="FFFFFF"/>
              </a:solidFill>
            </a:endParaRPr>
          </a:p>
        </p:txBody>
      </p:sp>
      <p:sp>
        <p:nvSpPr>
          <p:cNvPr id="74" name="Oval 73">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C10C761-F6A5-F869-479D-C8FA78B83B89}"/>
              </a:ext>
            </a:extLst>
          </p:cNvPr>
          <p:cNvPicPr>
            <a:picLocks noChangeAspect="1"/>
          </p:cNvPicPr>
          <p:nvPr/>
        </p:nvPicPr>
        <p:blipFill>
          <a:blip r:embed="rId2"/>
          <a:stretch>
            <a:fillRect/>
          </a:stretch>
        </p:blipFill>
        <p:spPr>
          <a:xfrm>
            <a:off x="6920559" y="2888026"/>
            <a:ext cx="3737164" cy="1096234"/>
          </a:xfrm>
          <a:prstGeom prst="rect">
            <a:avLst/>
          </a:prstGeom>
        </p:spPr>
      </p:pic>
    </p:spTree>
    <p:extLst>
      <p:ext uri="{BB962C8B-B14F-4D97-AF65-F5344CB8AC3E}">
        <p14:creationId xmlns:p14="http://schemas.microsoft.com/office/powerpoint/2010/main" val="1258144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3054" y="-2653923"/>
            <a:ext cx="6858001" cy="12165846"/>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3"/>
            <a:ext cx="12182871"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100633D-86A8-5880-A078-7F11F4AF182C}"/>
              </a:ext>
            </a:extLst>
          </p:cNvPr>
          <p:cNvSpPr>
            <a:spLocks noGrp="1"/>
          </p:cNvSpPr>
          <p:nvPr>
            <p:ph type="title"/>
          </p:nvPr>
        </p:nvSpPr>
        <p:spPr>
          <a:xfrm>
            <a:off x="2026693" y="1030406"/>
            <a:ext cx="8147713" cy="3081242"/>
          </a:xfrm>
        </p:spPr>
        <p:txBody>
          <a:bodyPr vert="horz" lIns="91440" tIns="45720" rIns="91440" bIns="45720" rtlCol="0" anchor="ctr">
            <a:normAutofit/>
          </a:bodyPr>
          <a:lstStyle/>
          <a:p>
            <a:pPr algn="ctr"/>
            <a:br>
              <a:rPr lang="en-US" sz="4800" kern="1200">
                <a:solidFill>
                  <a:srgbClr val="FFFFFF"/>
                </a:solidFill>
                <a:latin typeface="+mj-lt"/>
                <a:ea typeface="+mj-ea"/>
                <a:cs typeface="+mj-cs"/>
              </a:rPr>
            </a:br>
            <a:br>
              <a:rPr lang="en-US" sz="4800" kern="1200">
                <a:solidFill>
                  <a:srgbClr val="FFFFFF"/>
                </a:solidFill>
                <a:latin typeface="+mj-lt"/>
                <a:ea typeface="+mj-ea"/>
                <a:cs typeface="+mj-cs"/>
              </a:rPr>
            </a:br>
            <a:r>
              <a:rPr lang="en-US" sz="4800" b="1" kern="1200">
                <a:solidFill>
                  <a:srgbClr val="FFFFFF"/>
                </a:solidFill>
                <a:latin typeface="+mj-lt"/>
                <a:ea typeface="+mj-ea"/>
                <a:cs typeface="+mj-cs"/>
              </a:rPr>
              <a:t>Thank You!</a:t>
            </a:r>
          </a:p>
        </p:txBody>
      </p:sp>
      <p:pic>
        <p:nvPicPr>
          <p:cNvPr id="3" name="Picture 2">
            <a:extLst>
              <a:ext uri="{FF2B5EF4-FFF2-40B4-BE49-F238E27FC236}">
                <a16:creationId xmlns:a16="http://schemas.microsoft.com/office/drawing/2014/main" id="{BBB6CB02-D543-E671-8082-A70DA7FDC622}"/>
              </a:ext>
            </a:extLst>
          </p:cNvPr>
          <p:cNvPicPr>
            <a:picLocks noChangeAspect="1"/>
          </p:cNvPicPr>
          <p:nvPr/>
        </p:nvPicPr>
        <p:blipFill>
          <a:blip r:embed="rId2"/>
          <a:stretch>
            <a:fillRect/>
          </a:stretch>
        </p:blipFill>
        <p:spPr>
          <a:xfrm>
            <a:off x="10249319" y="1"/>
            <a:ext cx="1942681" cy="544748"/>
          </a:xfrm>
          <a:prstGeom prst="rect">
            <a:avLst/>
          </a:prstGeom>
        </p:spPr>
      </p:pic>
    </p:spTree>
    <p:extLst>
      <p:ext uri="{BB962C8B-B14F-4D97-AF65-F5344CB8AC3E}">
        <p14:creationId xmlns:p14="http://schemas.microsoft.com/office/powerpoint/2010/main" val="2561582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Freeform: Shape 34">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Rectangle 36">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8AD568-475F-C9AA-C913-0C2B55A54D5D}"/>
              </a:ext>
            </a:extLst>
          </p:cNvPr>
          <p:cNvSpPr>
            <a:spLocks noGrp="1"/>
          </p:cNvSpPr>
          <p:nvPr>
            <p:ph type="title"/>
          </p:nvPr>
        </p:nvSpPr>
        <p:spPr>
          <a:xfrm>
            <a:off x="586478" y="1683756"/>
            <a:ext cx="3115265" cy="2396359"/>
          </a:xfrm>
        </p:spPr>
        <p:txBody>
          <a:bodyPr anchor="b">
            <a:normAutofit/>
          </a:bodyPr>
          <a:lstStyle/>
          <a:p>
            <a:pPr algn="r"/>
            <a:r>
              <a:rPr lang="en-US" sz="4000" b="1">
                <a:solidFill>
                  <a:srgbClr val="FFFFFF"/>
                </a:solidFill>
              </a:rPr>
              <a:t>Team Discussion</a:t>
            </a:r>
          </a:p>
        </p:txBody>
      </p:sp>
      <p:pic>
        <p:nvPicPr>
          <p:cNvPr id="3" name="Picture 2" descr="A close-up of a logo&#10;&#10;AI-generated content may be incorrect.">
            <a:extLst>
              <a:ext uri="{FF2B5EF4-FFF2-40B4-BE49-F238E27FC236}">
                <a16:creationId xmlns:a16="http://schemas.microsoft.com/office/drawing/2014/main" id="{521BDEDB-B985-7BC3-422F-3F643D0850FF}"/>
              </a:ext>
            </a:extLst>
          </p:cNvPr>
          <p:cNvPicPr>
            <a:picLocks noChangeAspect="1"/>
          </p:cNvPicPr>
          <p:nvPr/>
        </p:nvPicPr>
        <p:blipFill>
          <a:blip r:embed="rId2"/>
          <a:stretch>
            <a:fillRect/>
          </a:stretch>
        </p:blipFill>
        <p:spPr>
          <a:xfrm>
            <a:off x="10228082" y="1"/>
            <a:ext cx="1963918" cy="511388"/>
          </a:xfrm>
          <a:prstGeom prst="rect">
            <a:avLst/>
          </a:prstGeom>
        </p:spPr>
      </p:pic>
      <p:graphicFrame>
        <p:nvGraphicFramePr>
          <p:cNvPr id="5" name="Content Placeholder 2">
            <a:extLst>
              <a:ext uri="{FF2B5EF4-FFF2-40B4-BE49-F238E27FC236}">
                <a16:creationId xmlns:a16="http://schemas.microsoft.com/office/drawing/2014/main" id="{B5B92733-DA48-6E0E-3FD3-7245FE415B45}"/>
              </a:ext>
            </a:extLst>
          </p:cNvPr>
          <p:cNvGraphicFramePr>
            <a:graphicFrameLocks noGrp="1"/>
          </p:cNvGraphicFramePr>
          <p:nvPr>
            <p:ph idx="1"/>
            <p:extLst>
              <p:ext uri="{D42A27DB-BD31-4B8C-83A1-F6EECF244321}">
                <p14:modId xmlns:p14="http://schemas.microsoft.com/office/powerpoint/2010/main" val="3724043911"/>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54819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50000"/>
                <a:lumOff val="5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7B6A15-A545-259E-D696-E9AA88C92C61}"/>
              </a:ext>
            </a:extLst>
          </p:cNvPr>
          <p:cNvSpPr>
            <a:spLocks noGrp="1"/>
          </p:cNvSpPr>
          <p:nvPr>
            <p:ph type="title"/>
          </p:nvPr>
        </p:nvSpPr>
        <p:spPr>
          <a:xfrm>
            <a:off x="1371599" y="294538"/>
            <a:ext cx="9895951" cy="1033669"/>
          </a:xfrm>
        </p:spPr>
        <p:txBody>
          <a:bodyPr>
            <a:normAutofit/>
          </a:bodyPr>
          <a:lstStyle/>
          <a:p>
            <a:r>
              <a:rPr lang="en-US" b="1" dirty="0">
                <a:solidFill>
                  <a:srgbClr val="FFFFFF"/>
                </a:solidFill>
              </a:rPr>
              <a:t>Diarrhea</a:t>
            </a:r>
          </a:p>
        </p:txBody>
      </p:sp>
      <p:sp>
        <p:nvSpPr>
          <p:cNvPr id="3" name="Content Placeholder 2">
            <a:extLst>
              <a:ext uri="{FF2B5EF4-FFF2-40B4-BE49-F238E27FC236}">
                <a16:creationId xmlns:a16="http://schemas.microsoft.com/office/drawing/2014/main" id="{077AF75F-03DB-ABE1-2D47-B8162A41468F}"/>
              </a:ext>
            </a:extLst>
          </p:cNvPr>
          <p:cNvSpPr>
            <a:spLocks noGrp="1"/>
          </p:cNvSpPr>
          <p:nvPr>
            <p:ph idx="1"/>
          </p:nvPr>
        </p:nvSpPr>
        <p:spPr>
          <a:xfrm>
            <a:off x="459350" y="1722664"/>
            <a:ext cx="11093113" cy="5070022"/>
          </a:xfrm>
        </p:spPr>
        <p:txBody>
          <a:bodyPr anchor="ctr">
            <a:normAutofit lnSpcReduction="10000"/>
          </a:bodyPr>
          <a:lstStyle/>
          <a:p>
            <a:pPr marL="0" indent="0">
              <a:buNone/>
            </a:pPr>
            <a:endParaRPr lang="en-US" sz="2000" b="1" dirty="0"/>
          </a:p>
          <a:p>
            <a:pPr marL="0" indent="0">
              <a:buNone/>
            </a:pPr>
            <a:r>
              <a:rPr lang="en-US" sz="2000" b="1" dirty="0"/>
              <a:t>Definition and Causes</a:t>
            </a:r>
          </a:p>
          <a:p>
            <a:pPr lvl="0">
              <a:buFont typeface="Wingdings" panose="05000000000000000000" pitchFamily="2" charset="2"/>
              <a:buChar char="§"/>
            </a:pPr>
            <a:r>
              <a:rPr lang="en-US" sz="1800" dirty="0"/>
              <a:t>Diarrhea is watery stool which always has germs in it</a:t>
            </a:r>
            <a:r>
              <a:rPr lang="en-US" sz="1800" baseline="30000" dirty="0"/>
              <a:t>1</a:t>
            </a:r>
            <a:r>
              <a:rPr lang="en-US" sz="1800" dirty="0"/>
              <a:t>.</a:t>
            </a:r>
            <a:r>
              <a:rPr lang="en-US" sz="1800" baseline="30000" dirty="0"/>
              <a:t> </a:t>
            </a:r>
            <a:r>
              <a:rPr lang="en-US" sz="1800" dirty="0"/>
              <a:t> </a:t>
            </a:r>
          </a:p>
          <a:p>
            <a:pPr lvl="0">
              <a:buFont typeface="Wingdings" panose="05000000000000000000" pitchFamily="2" charset="2"/>
              <a:buChar char="§"/>
            </a:pPr>
            <a:r>
              <a:rPr lang="en-US" sz="1800" dirty="0"/>
              <a:t>Diarrhea can result from many things, and it can be a sign of an infection with a germ that can also make healthy people ill</a:t>
            </a:r>
            <a:r>
              <a:rPr lang="en-US" sz="1800" baseline="30000" dirty="0"/>
              <a:t>1</a:t>
            </a:r>
            <a:r>
              <a:rPr lang="en-US" sz="1800" dirty="0"/>
              <a:t>. </a:t>
            </a:r>
          </a:p>
          <a:p>
            <a:pPr marL="0" indent="0">
              <a:buNone/>
            </a:pPr>
            <a:r>
              <a:rPr lang="en-US" sz="2000" b="1" dirty="0"/>
              <a:t>How Germs That Can Cause Diarrhea Spread.</a:t>
            </a:r>
          </a:p>
          <a:p>
            <a:pPr lvl="0">
              <a:buFont typeface="Wingdings" panose="05000000000000000000" pitchFamily="2" charset="2"/>
              <a:buChar char="§"/>
            </a:pPr>
            <a:r>
              <a:rPr lang="en-US" sz="1800" dirty="0"/>
              <a:t>Germs that cause diarrhea can spread by direct contact between hands or indirectly by touching equipment, and  surfaces that have the germs on them</a:t>
            </a:r>
            <a:r>
              <a:rPr lang="en-US" sz="1800" baseline="30000" dirty="0"/>
              <a:t>1</a:t>
            </a:r>
            <a:r>
              <a:rPr lang="en-US" sz="1800" dirty="0"/>
              <a:t>. </a:t>
            </a:r>
          </a:p>
          <a:p>
            <a:pPr lvl="0">
              <a:buFont typeface="Wingdings" panose="05000000000000000000" pitchFamily="2" charset="2"/>
              <a:buChar char="§"/>
            </a:pPr>
            <a:r>
              <a:rPr lang="en-US" sz="1800" dirty="0"/>
              <a:t>Some germs that cause in diarrhea can be difficult to kill</a:t>
            </a:r>
            <a:r>
              <a:rPr lang="en-US" sz="1800" baseline="30000" dirty="0"/>
              <a:t>1</a:t>
            </a:r>
            <a:r>
              <a:rPr lang="en-US" sz="1800" dirty="0"/>
              <a:t>. </a:t>
            </a:r>
          </a:p>
          <a:p>
            <a:pPr marL="0" lvl="0" indent="0">
              <a:buNone/>
            </a:pPr>
            <a:r>
              <a:rPr lang="en-US" sz="2000" b="1" dirty="0"/>
              <a:t>Examples of Germs That Cause Diarrhea</a:t>
            </a:r>
            <a:r>
              <a:rPr lang="en-US" sz="2000" b="1" baseline="30000" dirty="0"/>
              <a:t>1.</a:t>
            </a:r>
          </a:p>
          <a:p>
            <a:pPr lvl="0">
              <a:buFont typeface="Wingdings" panose="05000000000000000000" pitchFamily="2" charset="2"/>
              <a:buChar char="§"/>
            </a:pPr>
            <a:r>
              <a:rPr lang="en-US" sz="1800" dirty="0"/>
              <a:t>C. difficile  </a:t>
            </a:r>
          </a:p>
          <a:p>
            <a:pPr lvl="0">
              <a:buFont typeface="Wingdings" panose="05000000000000000000" pitchFamily="2" charset="2"/>
              <a:buChar char="§"/>
            </a:pPr>
            <a:r>
              <a:rPr lang="en-US" sz="1800" dirty="0"/>
              <a:t>Norovirus</a:t>
            </a:r>
          </a:p>
          <a:p>
            <a:pPr lvl="0">
              <a:buFont typeface="Wingdings" panose="05000000000000000000" pitchFamily="2" charset="2"/>
              <a:buChar char="§"/>
            </a:pPr>
            <a:r>
              <a:rPr lang="en-US" sz="1800" dirty="0"/>
              <a:t>Rotavirus</a:t>
            </a:r>
          </a:p>
          <a:p>
            <a:pPr lvl="0">
              <a:buFont typeface="Wingdings" panose="05000000000000000000" pitchFamily="2" charset="2"/>
              <a:buChar char="§"/>
            </a:pPr>
            <a:r>
              <a:rPr lang="en-US" sz="1800" dirty="0"/>
              <a:t>Due to how easily the germs that cause diarrhea can spread between hands, equipment and surfaces</a:t>
            </a:r>
            <a:r>
              <a:rPr lang="en-US" sz="1800" baseline="30000" dirty="0"/>
              <a:t>1</a:t>
            </a:r>
            <a:r>
              <a:rPr lang="en-US" sz="1800" dirty="0"/>
              <a:t>precaution must be taken to prevent diarrhea from spreading in health care facilities</a:t>
            </a:r>
            <a:r>
              <a:rPr lang="en-US" sz="1800" baseline="30000" dirty="0"/>
              <a:t>1</a:t>
            </a:r>
            <a:r>
              <a:rPr lang="en-US" sz="1800" dirty="0"/>
              <a:t>. </a:t>
            </a:r>
          </a:p>
          <a:p>
            <a:pPr marL="0" indent="0">
              <a:buNone/>
            </a:pPr>
            <a:endParaRPr lang="en-US" sz="1300" dirty="0"/>
          </a:p>
        </p:txBody>
      </p:sp>
      <p:pic>
        <p:nvPicPr>
          <p:cNvPr id="4" name="Picture 3" descr="A close-up of a logo&#10;&#10;AI-generated content may be incorrect.">
            <a:extLst>
              <a:ext uri="{FF2B5EF4-FFF2-40B4-BE49-F238E27FC236}">
                <a16:creationId xmlns:a16="http://schemas.microsoft.com/office/drawing/2014/main" id="{4675F347-FDDC-DDE4-C1A3-6C0043F669C5}"/>
              </a:ext>
            </a:extLst>
          </p:cNvPr>
          <p:cNvPicPr>
            <a:picLocks noChangeAspect="1"/>
          </p:cNvPicPr>
          <p:nvPr/>
        </p:nvPicPr>
        <p:blipFill>
          <a:blip r:embed="rId2"/>
          <a:stretch>
            <a:fillRect/>
          </a:stretch>
        </p:blipFill>
        <p:spPr>
          <a:xfrm>
            <a:off x="10221686" y="1"/>
            <a:ext cx="1970314" cy="481692"/>
          </a:xfrm>
          <a:prstGeom prst="rect">
            <a:avLst/>
          </a:prstGeom>
        </p:spPr>
      </p:pic>
    </p:spTree>
    <p:extLst>
      <p:ext uri="{BB962C8B-B14F-4D97-AF65-F5344CB8AC3E}">
        <p14:creationId xmlns:p14="http://schemas.microsoft.com/office/powerpoint/2010/main" val="1469321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50000"/>
                <a:lumOff val="5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F4E527-9ED8-83B4-85D5-C05EC7A8C342}"/>
              </a:ext>
            </a:extLst>
          </p:cNvPr>
          <p:cNvSpPr>
            <a:spLocks noGrp="1"/>
          </p:cNvSpPr>
          <p:nvPr>
            <p:ph type="title"/>
          </p:nvPr>
        </p:nvSpPr>
        <p:spPr>
          <a:xfrm>
            <a:off x="466722" y="586855"/>
            <a:ext cx="3201366" cy="3387497"/>
          </a:xfrm>
        </p:spPr>
        <p:txBody>
          <a:bodyPr anchor="b">
            <a:normAutofit/>
          </a:bodyPr>
          <a:lstStyle/>
          <a:p>
            <a:pPr algn="r"/>
            <a:r>
              <a:rPr lang="en-US" sz="4000" b="1">
                <a:solidFill>
                  <a:srgbClr val="FFFFFF"/>
                </a:solidFill>
              </a:rPr>
              <a:t>What to do when you see diarrhea </a:t>
            </a:r>
            <a:endParaRPr lang="en-US" sz="4000">
              <a:solidFill>
                <a:srgbClr val="FFFFFF"/>
              </a:solidFill>
            </a:endParaRPr>
          </a:p>
        </p:txBody>
      </p:sp>
      <p:sp>
        <p:nvSpPr>
          <p:cNvPr id="3" name="Content Placeholder 2">
            <a:extLst>
              <a:ext uri="{FF2B5EF4-FFF2-40B4-BE49-F238E27FC236}">
                <a16:creationId xmlns:a16="http://schemas.microsoft.com/office/drawing/2014/main" id="{831C9C4C-948A-0B74-F0DF-B3690D75F198}"/>
              </a:ext>
            </a:extLst>
          </p:cNvPr>
          <p:cNvSpPr>
            <a:spLocks noGrp="1"/>
          </p:cNvSpPr>
          <p:nvPr>
            <p:ph idx="1"/>
          </p:nvPr>
        </p:nvSpPr>
        <p:spPr>
          <a:xfrm>
            <a:off x="4810259" y="649480"/>
            <a:ext cx="6555347" cy="5546047"/>
          </a:xfrm>
        </p:spPr>
        <p:txBody>
          <a:bodyPr anchor="ctr">
            <a:normAutofit/>
          </a:bodyPr>
          <a:lstStyle/>
          <a:p>
            <a:pPr marL="0" indent="0">
              <a:buNone/>
            </a:pPr>
            <a:r>
              <a:rPr lang="en-US" sz="2000" b="1" dirty="0"/>
              <a:t>Be careful</a:t>
            </a:r>
          </a:p>
          <a:p>
            <a:pPr marL="0" indent="0">
              <a:buNone/>
            </a:pPr>
            <a:r>
              <a:rPr lang="en-US" sz="1700" dirty="0"/>
              <a:t>Assume that diarrhea has germs that can make you ill even if you are a healthy individual</a:t>
            </a:r>
            <a:r>
              <a:rPr lang="en-US" sz="1700" baseline="30000" dirty="0"/>
              <a:t>1</a:t>
            </a:r>
            <a:r>
              <a:rPr lang="en-US" sz="1700" dirty="0"/>
              <a:t>.</a:t>
            </a:r>
          </a:p>
          <a:p>
            <a:pPr marL="0" indent="0">
              <a:buNone/>
            </a:pPr>
            <a:r>
              <a:rPr lang="en-US" sz="1700" dirty="0"/>
              <a:t>Treat all diarrheal stool as infectious (having germs that can make you ill) even if you are healthy individual</a:t>
            </a:r>
            <a:r>
              <a:rPr lang="en-US" sz="1700" baseline="30000" dirty="0"/>
              <a:t>1</a:t>
            </a:r>
            <a:r>
              <a:rPr lang="en-US" sz="1700" dirty="0"/>
              <a:t>.   </a:t>
            </a:r>
          </a:p>
          <a:p>
            <a:pPr marL="0" indent="0">
              <a:buNone/>
            </a:pPr>
            <a:r>
              <a:rPr lang="en-US" sz="2000" b="1" dirty="0"/>
              <a:t>Use Personal Protective Equipment (PPE )  </a:t>
            </a:r>
          </a:p>
          <a:p>
            <a:pPr marL="0" indent="0">
              <a:buNone/>
            </a:pPr>
            <a:r>
              <a:rPr lang="en-US" sz="1700" dirty="0"/>
              <a:t>Always use gloves when you are working with a patient who has diarrhea or in their environment</a:t>
            </a:r>
            <a:r>
              <a:rPr lang="en-US" sz="1700" baseline="30000" dirty="0"/>
              <a:t>1</a:t>
            </a:r>
            <a:r>
              <a:rPr lang="en-US" sz="1700" dirty="0"/>
              <a:t>. </a:t>
            </a:r>
          </a:p>
          <a:p>
            <a:pPr marL="0" indent="0">
              <a:buNone/>
            </a:pPr>
            <a:r>
              <a:rPr lang="en-US" sz="1700" dirty="0"/>
              <a:t>Wear a gown, if necessary, such as when leaning over the patient’s bed or when performing tasks that could result in your clothes getting soiled with stool</a:t>
            </a:r>
            <a:r>
              <a:rPr lang="en-US" sz="1700" baseline="30000" dirty="0"/>
              <a:t>1</a:t>
            </a:r>
            <a:r>
              <a:rPr lang="en-US" sz="1700" dirty="0"/>
              <a:t>. </a:t>
            </a:r>
          </a:p>
          <a:p>
            <a:pPr marL="0" indent="0">
              <a:buNone/>
            </a:pPr>
            <a:r>
              <a:rPr lang="en-US" sz="2000" b="1" dirty="0"/>
              <a:t>Hand Hygiene </a:t>
            </a:r>
          </a:p>
          <a:p>
            <a:pPr marL="0" indent="0">
              <a:buNone/>
            </a:pPr>
            <a:r>
              <a:rPr lang="en-US" sz="1700" dirty="0"/>
              <a:t>You need to clean your hands immediately after taking care of a patient that has diarrhea, working in their environment and immediately after taking off your gloves. Hand sanitizer or soap and water may be used for cleaning your hands. You should use soap and water to clean them when they are soiled if you are able to</a:t>
            </a:r>
            <a:r>
              <a:rPr lang="en-US" sz="1700" baseline="30000" dirty="0"/>
              <a:t>1</a:t>
            </a:r>
            <a:r>
              <a:rPr lang="en-US" sz="1700" dirty="0"/>
              <a:t>.  </a:t>
            </a:r>
          </a:p>
        </p:txBody>
      </p:sp>
      <p:pic>
        <p:nvPicPr>
          <p:cNvPr id="4" name="Picture 3">
            <a:extLst>
              <a:ext uri="{FF2B5EF4-FFF2-40B4-BE49-F238E27FC236}">
                <a16:creationId xmlns:a16="http://schemas.microsoft.com/office/drawing/2014/main" id="{248739C4-99AF-D76D-5910-41AB46B6DA76}"/>
              </a:ext>
            </a:extLst>
          </p:cNvPr>
          <p:cNvPicPr>
            <a:picLocks noChangeAspect="1"/>
          </p:cNvPicPr>
          <p:nvPr/>
        </p:nvPicPr>
        <p:blipFill>
          <a:blip r:embed="rId2"/>
          <a:stretch>
            <a:fillRect/>
          </a:stretch>
        </p:blipFill>
        <p:spPr>
          <a:xfrm>
            <a:off x="10398868" y="1"/>
            <a:ext cx="1793132" cy="511387"/>
          </a:xfrm>
          <a:prstGeom prst="rect">
            <a:avLst/>
          </a:prstGeom>
        </p:spPr>
      </p:pic>
    </p:spTree>
    <p:extLst>
      <p:ext uri="{BB962C8B-B14F-4D97-AF65-F5344CB8AC3E}">
        <p14:creationId xmlns:p14="http://schemas.microsoft.com/office/powerpoint/2010/main" val="2044194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66EB5D-671B-9F76-CAAC-A4B5215CDDBD}"/>
              </a:ext>
            </a:extLst>
          </p:cNvPr>
          <p:cNvSpPr>
            <a:spLocks noGrp="1"/>
          </p:cNvSpPr>
          <p:nvPr>
            <p:ph type="title"/>
          </p:nvPr>
        </p:nvSpPr>
        <p:spPr>
          <a:xfrm>
            <a:off x="466722" y="586855"/>
            <a:ext cx="3201366" cy="3387497"/>
          </a:xfrm>
        </p:spPr>
        <p:txBody>
          <a:bodyPr anchor="b">
            <a:normAutofit/>
          </a:bodyPr>
          <a:lstStyle/>
          <a:p>
            <a:pPr algn="r"/>
            <a:r>
              <a:rPr lang="en-US" sz="4000" b="1">
                <a:solidFill>
                  <a:srgbClr val="FFFFFF"/>
                </a:solidFill>
              </a:rPr>
              <a:t>Germs That Live In The Gut</a:t>
            </a:r>
          </a:p>
        </p:txBody>
      </p:sp>
      <p:sp>
        <p:nvSpPr>
          <p:cNvPr id="3" name="Content Placeholder 2">
            <a:extLst>
              <a:ext uri="{FF2B5EF4-FFF2-40B4-BE49-F238E27FC236}">
                <a16:creationId xmlns:a16="http://schemas.microsoft.com/office/drawing/2014/main" id="{4F397DCB-AB5D-EAA4-C837-3C310B3FBBE6}"/>
              </a:ext>
            </a:extLst>
          </p:cNvPr>
          <p:cNvSpPr>
            <a:spLocks noGrp="1"/>
          </p:cNvSpPr>
          <p:nvPr>
            <p:ph idx="1"/>
          </p:nvPr>
        </p:nvSpPr>
        <p:spPr>
          <a:xfrm>
            <a:off x="4810259" y="649480"/>
            <a:ext cx="6555347" cy="5546047"/>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chor="ctr">
            <a:normAutofit/>
          </a:bodyPr>
          <a:lstStyle/>
          <a:p>
            <a:pPr>
              <a:buFont typeface="Wingdings" panose="05000000000000000000" pitchFamily="2" charset="2"/>
              <a:buChar char="§"/>
            </a:pPr>
            <a:r>
              <a:rPr lang="en-US" sz="2000" dirty="0"/>
              <a:t>The gut is home to germs (bacteria and some yeasts) that are part of our immune system and is needed for us to be healthy</a:t>
            </a:r>
            <a:r>
              <a:rPr lang="en-US" sz="2000" baseline="30000" dirty="0"/>
              <a:t>2</a:t>
            </a:r>
            <a:r>
              <a:rPr lang="en-US" sz="2000" dirty="0"/>
              <a:t>. </a:t>
            </a:r>
          </a:p>
          <a:p>
            <a:pPr>
              <a:buFont typeface="Wingdings" panose="05000000000000000000" pitchFamily="2" charset="2"/>
              <a:buChar char="§"/>
            </a:pPr>
            <a:r>
              <a:rPr lang="en-US" sz="2000" dirty="0"/>
              <a:t>Healthy people are not affected by most gut germs</a:t>
            </a:r>
            <a:r>
              <a:rPr lang="en-US" sz="2000" baseline="30000" dirty="0"/>
              <a:t>2</a:t>
            </a:r>
            <a:r>
              <a:rPr lang="en-US" sz="2000" dirty="0"/>
              <a:t>.</a:t>
            </a:r>
          </a:p>
          <a:p>
            <a:pPr>
              <a:buFont typeface="Wingdings" panose="05000000000000000000" pitchFamily="2" charset="2"/>
              <a:buChar char="§"/>
            </a:pPr>
            <a:r>
              <a:rPr lang="en-US" sz="2000" dirty="0"/>
              <a:t>Most gut germs can cause infections when they spread</a:t>
            </a:r>
            <a:r>
              <a:rPr lang="en-US" sz="2000" baseline="30000" dirty="0"/>
              <a:t>2</a:t>
            </a:r>
            <a:r>
              <a:rPr lang="en-US" sz="2000" dirty="0"/>
              <a:t>.</a:t>
            </a:r>
          </a:p>
          <a:p>
            <a:pPr>
              <a:buFont typeface="Wingdings" panose="05000000000000000000" pitchFamily="2" charset="2"/>
              <a:buChar char="§"/>
            </a:pPr>
            <a:r>
              <a:rPr lang="en-US" sz="2000" dirty="0"/>
              <a:t>Examples of germs that live in the gut are</a:t>
            </a:r>
            <a:r>
              <a:rPr lang="en-US" sz="2000" baseline="30000" dirty="0"/>
              <a:t>2</a:t>
            </a:r>
            <a:r>
              <a:rPr lang="en-US" sz="2000" dirty="0"/>
              <a:t>:</a:t>
            </a:r>
          </a:p>
          <a:p>
            <a:pPr lvl="1">
              <a:buFont typeface="Wingdings" panose="05000000000000000000" pitchFamily="2" charset="2"/>
              <a:buChar char="§"/>
            </a:pPr>
            <a:r>
              <a:rPr lang="en-US" sz="2000" dirty="0"/>
              <a:t>E . Coli</a:t>
            </a:r>
          </a:p>
          <a:p>
            <a:pPr lvl="1">
              <a:buFont typeface="Wingdings" panose="05000000000000000000" pitchFamily="2" charset="2"/>
              <a:buChar char="§"/>
            </a:pPr>
            <a:r>
              <a:rPr lang="en-US" sz="2000" dirty="0"/>
              <a:t>Klebsiella</a:t>
            </a:r>
          </a:p>
          <a:p>
            <a:pPr lvl="1">
              <a:buFont typeface="Wingdings" panose="05000000000000000000" pitchFamily="2" charset="2"/>
              <a:buChar char="§"/>
            </a:pPr>
            <a:r>
              <a:rPr lang="en-US" sz="2000" dirty="0"/>
              <a:t>Candida</a:t>
            </a:r>
          </a:p>
          <a:p>
            <a:pPr lvl="1">
              <a:buFont typeface="Wingdings" panose="05000000000000000000" pitchFamily="2" charset="2"/>
              <a:buChar char="§"/>
            </a:pPr>
            <a:r>
              <a:rPr lang="en-US" sz="2000" dirty="0" err="1"/>
              <a:t>Clostridiodes</a:t>
            </a:r>
            <a:r>
              <a:rPr lang="en-US" sz="2000" dirty="0"/>
              <a:t> Difficile (C. diff)</a:t>
            </a:r>
          </a:p>
        </p:txBody>
      </p:sp>
      <p:pic>
        <p:nvPicPr>
          <p:cNvPr id="4" name="Picture 3">
            <a:extLst>
              <a:ext uri="{FF2B5EF4-FFF2-40B4-BE49-F238E27FC236}">
                <a16:creationId xmlns:a16="http://schemas.microsoft.com/office/drawing/2014/main" id="{4F385289-74BE-511F-1A27-3F81D4EC750A}"/>
              </a:ext>
            </a:extLst>
          </p:cNvPr>
          <p:cNvPicPr>
            <a:picLocks noChangeAspect="1"/>
          </p:cNvPicPr>
          <p:nvPr/>
        </p:nvPicPr>
        <p:blipFill>
          <a:blip r:embed="rId2"/>
          <a:stretch>
            <a:fillRect/>
          </a:stretch>
        </p:blipFill>
        <p:spPr>
          <a:xfrm>
            <a:off x="10507436" y="1"/>
            <a:ext cx="1684564" cy="391885"/>
          </a:xfrm>
          <a:prstGeom prst="rect">
            <a:avLst/>
          </a:prstGeom>
        </p:spPr>
      </p:pic>
    </p:spTree>
    <p:extLst>
      <p:ext uri="{BB962C8B-B14F-4D97-AF65-F5344CB8AC3E}">
        <p14:creationId xmlns:p14="http://schemas.microsoft.com/office/powerpoint/2010/main" val="2219155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50000"/>
                <a:lumOff val="5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37307-4BE1-E0B9-05DA-476F3DBB3814}"/>
              </a:ext>
            </a:extLst>
          </p:cNvPr>
          <p:cNvSpPr>
            <a:spLocks noGrp="1"/>
          </p:cNvSpPr>
          <p:nvPr>
            <p:ph type="title"/>
          </p:nvPr>
        </p:nvSpPr>
        <p:spPr>
          <a:xfrm>
            <a:off x="838200" y="612321"/>
            <a:ext cx="10515600" cy="1078367"/>
          </a:xfrm>
        </p:spPr>
        <p:txBody>
          <a:bodyPr/>
          <a:lstStyle/>
          <a:p>
            <a:r>
              <a:rPr lang="en-US" b="1" dirty="0"/>
              <a:t>Reducing Risk</a:t>
            </a:r>
          </a:p>
        </p:txBody>
      </p:sp>
      <p:sp>
        <p:nvSpPr>
          <p:cNvPr id="3" name="Content Placeholder 2">
            <a:extLst>
              <a:ext uri="{FF2B5EF4-FFF2-40B4-BE49-F238E27FC236}">
                <a16:creationId xmlns:a16="http://schemas.microsoft.com/office/drawing/2014/main" id="{3ECC80A0-E7E9-F1C0-6ADB-F30B66097F82}"/>
              </a:ext>
            </a:extLst>
          </p:cNvPr>
          <p:cNvSpPr>
            <a:spLocks noGrp="1"/>
          </p:cNvSpPr>
          <p:nvPr>
            <p:ph sz="half" idx="1"/>
          </p:nvPr>
        </p:nvSpPr>
        <p:spPr/>
        <p:txBody>
          <a:bodyPr>
            <a:normAutofit fontScale="47500" lnSpcReduction="20000"/>
          </a:bodyPr>
          <a:lstStyle/>
          <a:p>
            <a:pPr marL="0" indent="0">
              <a:buNone/>
            </a:pPr>
            <a:r>
              <a:rPr lang="en-US" sz="4200" b="1" dirty="0"/>
              <a:t>Tasks in healthcare that increase your risk of infection with gut germ</a:t>
            </a:r>
            <a:r>
              <a:rPr lang="en-US" sz="4200" b="1" baseline="30000" dirty="0"/>
              <a:t>2</a:t>
            </a:r>
            <a:r>
              <a:rPr lang="en-US" sz="4200" b="1" dirty="0"/>
              <a:t>. </a:t>
            </a:r>
          </a:p>
          <a:p>
            <a:pPr marL="0" indent="0">
              <a:buNone/>
            </a:pPr>
            <a:endParaRPr lang="en-US" sz="3800" dirty="0"/>
          </a:p>
          <a:p>
            <a:pPr>
              <a:buFont typeface="Wingdings" panose="05000000000000000000" pitchFamily="2" charset="2"/>
              <a:buChar char="§"/>
            </a:pPr>
            <a:r>
              <a:rPr lang="en-US" sz="3800" dirty="0"/>
              <a:t>Toileting/changing diapers</a:t>
            </a:r>
          </a:p>
          <a:p>
            <a:pPr>
              <a:buFont typeface="Wingdings" panose="05000000000000000000" pitchFamily="2" charset="2"/>
              <a:buChar char="§"/>
            </a:pPr>
            <a:r>
              <a:rPr lang="en-US" sz="3800" dirty="0"/>
              <a:t>Bathing a patient </a:t>
            </a:r>
          </a:p>
          <a:p>
            <a:pPr>
              <a:buFont typeface="Wingdings" panose="05000000000000000000" pitchFamily="2" charset="2"/>
              <a:buChar char="§"/>
            </a:pPr>
            <a:r>
              <a:rPr lang="en-US" sz="3800" dirty="0"/>
              <a:t>Laundry</a:t>
            </a:r>
          </a:p>
        </p:txBody>
      </p:sp>
      <p:sp>
        <p:nvSpPr>
          <p:cNvPr id="4" name="Content Placeholder 3">
            <a:extLst>
              <a:ext uri="{FF2B5EF4-FFF2-40B4-BE49-F238E27FC236}">
                <a16:creationId xmlns:a16="http://schemas.microsoft.com/office/drawing/2014/main" id="{4A77862B-9A34-1CD1-8E73-866333C5E32B}"/>
              </a:ext>
            </a:extLst>
          </p:cNvPr>
          <p:cNvSpPr>
            <a:spLocks noGrp="1"/>
          </p:cNvSpPr>
          <p:nvPr>
            <p:ph sz="half" idx="2"/>
          </p:nvPr>
        </p:nvSpPr>
        <p:spPr/>
        <p:txBody>
          <a:bodyPr>
            <a:normAutofit fontScale="47500" lnSpcReduction="20000"/>
          </a:bodyPr>
          <a:lstStyle/>
          <a:p>
            <a:pPr marL="0" indent="0">
              <a:buNone/>
            </a:pPr>
            <a:r>
              <a:rPr lang="en-US" sz="4200" b="1" dirty="0"/>
              <a:t>How to Reduce Your Risk for Infection With Gut Germs (Infection Control Actions)</a:t>
            </a:r>
            <a:r>
              <a:rPr lang="en-US" sz="4200" b="1" baseline="30000" dirty="0"/>
              <a:t>2</a:t>
            </a:r>
          </a:p>
          <a:p>
            <a:pPr marL="0" indent="0">
              <a:buNone/>
            </a:pPr>
            <a:endParaRPr lang="en-US" sz="4200" dirty="0"/>
          </a:p>
          <a:p>
            <a:pPr>
              <a:buFont typeface="Wingdings" panose="05000000000000000000" pitchFamily="2" charset="2"/>
              <a:buChar char="§"/>
            </a:pPr>
            <a:r>
              <a:rPr lang="en-US" sz="3300" dirty="0"/>
              <a:t>Clean and disinfect your hands after performing tasks involving stool</a:t>
            </a:r>
            <a:r>
              <a:rPr lang="en-US" sz="3300" baseline="30000" dirty="0"/>
              <a:t>2</a:t>
            </a:r>
            <a:r>
              <a:rPr lang="en-US" sz="3300" dirty="0"/>
              <a:t>. </a:t>
            </a:r>
          </a:p>
          <a:p>
            <a:pPr>
              <a:buFont typeface="Wingdings" panose="05000000000000000000" pitchFamily="2" charset="2"/>
              <a:buChar char="§"/>
            </a:pPr>
            <a:r>
              <a:rPr lang="en-US" sz="3300" dirty="0"/>
              <a:t>Wear personal protective equipment (PPE), (gloves and gowns) when caring for a patient with diarrhea/ performing tasks that are likely to cause stool to get on your hands/clothes and follow your facility’s protocol</a:t>
            </a:r>
            <a:r>
              <a:rPr lang="en-US" sz="3300" baseline="30000" dirty="0"/>
              <a:t>2</a:t>
            </a:r>
            <a:r>
              <a:rPr lang="en-US" sz="3300" dirty="0"/>
              <a:t>.</a:t>
            </a:r>
          </a:p>
          <a:p>
            <a:pPr>
              <a:buFont typeface="Wingdings" panose="05000000000000000000" pitchFamily="2" charset="2"/>
              <a:buChar char="§"/>
            </a:pPr>
            <a:r>
              <a:rPr lang="en-US" sz="3300" dirty="0"/>
              <a:t>Clean and disinfect affected areas</a:t>
            </a:r>
            <a:r>
              <a:rPr lang="en-US" sz="3300" baseline="30000" dirty="0"/>
              <a:t>2</a:t>
            </a:r>
            <a:r>
              <a:rPr lang="en-US" sz="3300" dirty="0"/>
              <a:t> immediately or as soon as possible.</a:t>
            </a:r>
          </a:p>
          <a:p>
            <a:pPr>
              <a:buFont typeface="Wingdings" panose="05000000000000000000" pitchFamily="2" charset="2"/>
              <a:buChar char="§"/>
            </a:pPr>
            <a:r>
              <a:rPr lang="en-US" sz="3300" dirty="0"/>
              <a:t>Handle soiled linens carefully to contain them and prevent the spread of germs.</a:t>
            </a:r>
            <a:r>
              <a:rPr lang="en-US" sz="3300" baseline="30000" dirty="0"/>
              <a:t>2</a:t>
            </a:r>
            <a:r>
              <a:rPr lang="en-US" sz="3300" dirty="0"/>
              <a:t> </a:t>
            </a:r>
          </a:p>
          <a:p>
            <a:pPr>
              <a:buFont typeface="Wingdings" panose="05000000000000000000" pitchFamily="2" charset="2"/>
              <a:buChar char="§"/>
            </a:pPr>
            <a:r>
              <a:rPr lang="en-US" sz="3300" dirty="0"/>
              <a:t>Follow your facilities waste management</a:t>
            </a:r>
            <a:r>
              <a:rPr lang="en-US" sz="3300" baseline="30000" dirty="0"/>
              <a:t>2</a:t>
            </a:r>
            <a:r>
              <a:rPr lang="en-US" sz="3300" dirty="0"/>
              <a:t> protocol- for handling stool and things contaminated with infectious germs that are difficult to kill. </a:t>
            </a:r>
          </a:p>
          <a:p>
            <a:pPr marL="0" indent="0">
              <a:buNone/>
            </a:pPr>
            <a:endParaRPr lang="en-US" sz="2400" dirty="0"/>
          </a:p>
          <a:p>
            <a:pPr marL="0" indent="0">
              <a:buNone/>
            </a:pPr>
            <a:r>
              <a:rPr lang="en-US" sz="2400" dirty="0"/>
              <a:t> </a:t>
            </a:r>
          </a:p>
          <a:p>
            <a:pPr marL="0" indent="0">
              <a:buNone/>
            </a:pPr>
            <a:endParaRPr lang="en-US" dirty="0"/>
          </a:p>
        </p:txBody>
      </p:sp>
      <p:pic>
        <p:nvPicPr>
          <p:cNvPr id="5" name="Picture 4">
            <a:extLst>
              <a:ext uri="{FF2B5EF4-FFF2-40B4-BE49-F238E27FC236}">
                <a16:creationId xmlns:a16="http://schemas.microsoft.com/office/drawing/2014/main" id="{1AF05F4B-EDCA-C96C-F626-2E959FFAE586}"/>
              </a:ext>
            </a:extLst>
          </p:cNvPr>
          <p:cNvPicPr>
            <a:picLocks noChangeAspect="1"/>
          </p:cNvPicPr>
          <p:nvPr/>
        </p:nvPicPr>
        <p:blipFill>
          <a:blip r:embed="rId2"/>
          <a:stretch>
            <a:fillRect/>
          </a:stretch>
        </p:blipFill>
        <p:spPr>
          <a:xfrm>
            <a:off x="10287000" y="0"/>
            <a:ext cx="1905000" cy="440871"/>
          </a:xfrm>
          <a:prstGeom prst="rect">
            <a:avLst/>
          </a:prstGeom>
        </p:spPr>
      </p:pic>
    </p:spTree>
    <p:extLst>
      <p:ext uri="{BB962C8B-B14F-4D97-AF65-F5344CB8AC3E}">
        <p14:creationId xmlns:p14="http://schemas.microsoft.com/office/powerpoint/2010/main" val="481298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353CF00F-82D0-0DBA-75D5-1D01B4526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014CC2-1D6A-1528-2369-64FC5EF94991}"/>
              </a:ext>
            </a:extLst>
          </p:cNvPr>
          <p:cNvSpPr>
            <a:spLocks noGrp="1"/>
          </p:cNvSpPr>
          <p:nvPr>
            <p:ph type="title"/>
          </p:nvPr>
        </p:nvSpPr>
        <p:spPr>
          <a:xfrm>
            <a:off x="612648" y="683288"/>
            <a:ext cx="10945037" cy="999208"/>
          </a:xfrm>
          <a:gradFill>
            <a:gsLst>
              <a:gs pos="0">
                <a:schemeClr val="tx2">
                  <a:lumMod val="50000"/>
                  <a:lumOff val="5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chor="t">
            <a:normAutofit/>
          </a:bodyPr>
          <a:lstStyle/>
          <a:p>
            <a:r>
              <a:rPr lang="en-US" dirty="0"/>
              <a:t>Key Takeaways</a:t>
            </a:r>
          </a:p>
        </p:txBody>
      </p:sp>
      <p:graphicFrame>
        <p:nvGraphicFramePr>
          <p:cNvPr id="5" name="Content Placeholder 2">
            <a:extLst>
              <a:ext uri="{FF2B5EF4-FFF2-40B4-BE49-F238E27FC236}">
                <a16:creationId xmlns:a16="http://schemas.microsoft.com/office/drawing/2014/main" id="{386B5F18-6A91-AE72-ADBE-AE70E46E4A0E}"/>
              </a:ext>
            </a:extLst>
          </p:cNvPr>
          <p:cNvGraphicFramePr>
            <a:graphicFrameLocks noGrp="1"/>
          </p:cNvGraphicFramePr>
          <p:nvPr>
            <p:ph idx="1"/>
            <p:extLst>
              <p:ext uri="{D42A27DB-BD31-4B8C-83A1-F6EECF244321}">
                <p14:modId xmlns:p14="http://schemas.microsoft.com/office/powerpoint/2010/main" val="3812414746"/>
              </p:ext>
            </p:extLst>
          </p:nvPr>
        </p:nvGraphicFramePr>
        <p:xfrm>
          <a:off x="612648" y="1881051"/>
          <a:ext cx="10945037" cy="4414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110D80F1-7F87-4A1E-E848-43361E76976B}"/>
              </a:ext>
            </a:extLst>
          </p:cNvPr>
          <p:cNvPicPr>
            <a:picLocks noChangeAspect="1"/>
          </p:cNvPicPr>
          <p:nvPr/>
        </p:nvPicPr>
        <p:blipFill>
          <a:blip r:embed="rId7"/>
          <a:stretch>
            <a:fillRect/>
          </a:stretch>
        </p:blipFill>
        <p:spPr>
          <a:xfrm>
            <a:off x="10379412" y="1"/>
            <a:ext cx="1812587" cy="484732"/>
          </a:xfrm>
          <a:prstGeom prst="rect">
            <a:avLst/>
          </a:prstGeom>
        </p:spPr>
      </p:pic>
    </p:spTree>
    <p:extLst>
      <p:ext uri="{BB962C8B-B14F-4D97-AF65-F5344CB8AC3E}">
        <p14:creationId xmlns:p14="http://schemas.microsoft.com/office/powerpoint/2010/main" val="875438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Rectangle 2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Rectangle 3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D23DCD-50B7-B6A4-68C4-1B788627D3BA}"/>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References</a:t>
            </a:r>
          </a:p>
        </p:txBody>
      </p:sp>
      <p:sp>
        <p:nvSpPr>
          <p:cNvPr id="3" name="Content Placeholder 2">
            <a:extLst>
              <a:ext uri="{FF2B5EF4-FFF2-40B4-BE49-F238E27FC236}">
                <a16:creationId xmlns:a16="http://schemas.microsoft.com/office/drawing/2014/main" id="{D0691ED6-CD93-208D-1106-B4A6E37946D1}"/>
              </a:ext>
            </a:extLst>
          </p:cNvPr>
          <p:cNvSpPr>
            <a:spLocks noGrp="1"/>
          </p:cNvSpPr>
          <p:nvPr>
            <p:ph idx="1"/>
          </p:nvPr>
        </p:nvSpPr>
        <p:spPr>
          <a:xfrm>
            <a:off x="4810259" y="649480"/>
            <a:ext cx="6555347" cy="5546047"/>
          </a:xfrm>
        </p:spPr>
        <p:txBody>
          <a:bodyPr anchor="ctr">
            <a:normAutofit/>
          </a:bodyPr>
          <a:lstStyle/>
          <a:p>
            <a:pPr marL="514350" indent="-514350">
              <a:buAutoNum type="arabicPeriod"/>
            </a:pPr>
            <a:r>
              <a:rPr lang="en-US" sz="2000" dirty="0"/>
              <a:t>CDC. (2025b, March 26). Diarrhea Micro-Learn. Project Firstline. </a:t>
            </a:r>
            <a:r>
              <a:rPr lang="en-US" sz="2000" dirty="0">
                <a:hlinkClick r:id="rId2"/>
              </a:rPr>
              <a:t>https://www.cdc.gov/project-firstline/hcp/training/micro-learn-diarrhea.html</a:t>
            </a:r>
            <a:endParaRPr lang="en-US" sz="2000" dirty="0"/>
          </a:p>
          <a:p>
            <a:pPr marL="514350" indent="-514350">
              <a:buAutoNum type="arabicPeriod"/>
            </a:pPr>
            <a:r>
              <a:rPr lang="en-US" sz="2000" b="0" i="0" dirty="0">
                <a:effectLst/>
                <a:latin typeface="Calibri" panose="020F0502020204030204" pitchFamily="34" charset="0"/>
              </a:rPr>
              <a:t>CDC. (2025, March 26). </a:t>
            </a:r>
            <a:r>
              <a:rPr lang="en-US" sz="2000" b="0" dirty="0">
                <a:effectLst/>
                <a:latin typeface="Calibri" panose="020F0502020204030204" pitchFamily="34" charset="0"/>
              </a:rPr>
              <a:t>Gut Infographic</a:t>
            </a:r>
            <a:r>
              <a:rPr lang="en-US" sz="2000" b="0" i="0" dirty="0">
                <a:effectLst/>
                <a:latin typeface="Calibri" panose="020F0502020204030204" pitchFamily="34" charset="0"/>
              </a:rPr>
              <a:t>. Project Firstline. </a:t>
            </a:r>
            <a:r>
              <a:rPr lang="en-US" sz="2000" b="0" i="0" dirty="0">
                <a:effectLst/>
                <a:latin typeface="Calibri" panose="020F0502020204030204" pitchFamily="34" charset="0"/>
                <a:hlinkClick r:id="rId3"/>
              </a:rPr>
              <a:t>https://www.cdc.gov/project-firstline/hcp/training/infographic-gut.html</a:t>
            </a:r>
            <a:endParaRPr lang="en-US" sz="2000" b="0" i="0" dirty="0">
              <a:effectLst/>
              <a:latin typeface="Calibri" panose="020F0502020204030204" pitchFamily="34" charset="0"/>
            </a:endParaRPr>
          </a:p>
          <a:p>
            <a:pPr marL="0" indent="0">
              <a:buNone/>
            </a:pPr>
            <a:endParaRPr lang="en-US" sz="2000" dirty="0"/>
          </a:p>
          <a:p>
            <a:pPr marL="457200" lvl="1" indent="0">
              <a:buNone/>
            </a:pPr>
            <a:endParaRPr lang="en-US" sz="2000" dirty="0"/>
          </a:p>
        </p:txBody>
      </p:sp>
      <p:pic>
        <p:nvPicPr>
          <p:cNvPr id="4" name="Picture 3">
            <a:extLst>
              <a:ext uri="{FF2B5EF4-FFF2-40B4-BE49-F238E27FC236}">
                <a16:creationId xmlns:a16="http://schemas.microsoft.com/office/drawing/2014/main" id="{6548AB98-3627-F2B9-986E-919E811FF3E1}"/>
              </a:ext>
            </a:extLst>
          </p:cNvPr>
          <p:cNvPicPr>
            <a:picLocks noChangeAspect="1"/>
          </p:cNvPicPr>
          <p:nvPr/>
        </p:nvPicPr>
        <p:blipFill>
          <a:blip r:embed="rId4"/>
          <a:stretch>
            <a:fillRect/>
          </a:stretch>
        </p:blipFill>
        <p:spPr>
          <a:xfrm>
            <a:off x="10279464" y="1"/>
            <a:ext cx="1912536" cy="511388"/>
          </a:xfrm>
          <a:prstGeom prst="rect">
            <a:avLst/>
          </a:prstGeom>
        </p:spPr>
      </p:pic>
    </p:spTree>
    <p:extLst>
      <p:ext uri="{BB962C8B-B14F-4D97-AF65-F5344CB8AC3E}">
        <p14:creationId xmlns:p14="http://schemas.microsoft.com/office/powerpoint/2010/main" val="2245659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7F8417F-EF6A-7720-B7F4-4B4E20F28A8C}"/>
              </a:ext>
            </a:extLst>
          </p:cNvPr>
          <p:cNvSpPr>
            <a:spLocks noGrp="1"/>
          </p:cNvSpPr>
          <p:nvPr>
            <p:ph idx="1"/>
          </p:nvPr>
        </p:nvSpPr>
        <p:spPr>
          <a:xfrm>
            <a:off x="4810259" y="649480"/>
            <a:ext cx="6555347" cy="5546047"/>
          </a:xfrm>
        </p:spPr>
        <p:txBody>
          <a:bodyPr anchor="ctr">
            <a:normAutofit/>
          </a:bodyPr>
          <a:lstStyle/>
          <a:p>
            <a:pPr marL="0" indent="0">
              <a:buNone/>
            </a:pPr>
            <a:r>
              <a:rPr lang="en-US" sz="2000"/>
              <a:t>More information on how to prevent or limit the spread of respiratory infections can be found at the Project Firstline website at:</a:t>
            </a:r>
            <a:br>
              <a:rPr lang="en-US" sz="2000"/>
            </a:br>
            <a:r>
              <a:rPr lang="en-US" sz="2000">
                <a:hlinkClick r:id="rId2"/>
              </a:rPr>
              <a:t>https://www.cdc.gov/projectfirstline</a:t>
            </a:r>
            <a:endParaRPr lang="en-US" sz="2000"/>
          </a:p>
          <a:p>
            <a:pPr marL="0" indent="0">
              <a:buNone/>
            </a:pPr>
            <a:endParaRPr lang="en-US" sz="2000"/>
          </a:p>
        </p:txBody>
      </p:sp>
      <p:pic>
        <p:nvPicPr>
          <p:cNvPr id="2" name="Picture 1">
            <a:extLst>
              <a:ext uri="{FF2B5EF4-FFF2-40B4-BE49-F238E27FC236}">
                <a16:creationId xmlns:a16="http://schemas.microsoft.com/office/drawing/2014/main" id="{1987F3B7-8BF2-F4B2-7FA4-18906A8EB35E}"/>
              </a:ext>
            </a:extLst>
          </p:cNvPr>
          <p:cNvPicPr>
            <a:picLocks noChangeAspect="1"/>
          </p:cNvPicPr>
          <p:nvPr/>
        </p:nvPicPr>
        <p:blipFill>
          <a:blip r:embed="rId3"/>
          <a:stretch>
            <a:fillRect/>
          </a:stretch>
        </p:blipFill>
        <p:spPr>
          <a:xfrm>
            <a:off x="10239270" y="0"/>
            <a:ext cx="1952730" cy="511388"/>
          </a:xfrm>
          <a:prstGeom prst="rect">
            <a:avLst/>
          </a:prstGeom>
        </p:spPr>
      </p:pic>
    </p:spTree>
    <p:extLst>
      <p:ext uri="{BB962C8B-B14F-4D97-AF65-F5344CB8AC3E}">
        <p14:creationId xmlns:p14="http://schemas.microsoft.com/office/powerpoint/2010/main" val="39021787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7FAA786E8BDDE478B525A67C88EB582" ma:contentTypeVersion="26" ma:contentTypeDescription="Create a new document." ma:contentTypeScope="" ma:versionID="e4186d0b4962ce505e47e05418a897dc">
  <xsd:schema xmlns:xsd="http://www.w3.org/2001/XMLSchema" xmlns:xs="http://www.w3.org/2001/XMLSchema" xmlns:p="http://schemas.microsoft.com/office/2006/metadata/properties" xmlns:ns1="http://schemas.microsoft.com/sharepoint/v3" xmlns:ns2="cc77d279-1fa0-40a0-abb2-37db48c0ffa6" xmlns:ns3="e209160b-8f1d-4f88-8f36-0344f8a4efa6" targetNamespace="http://schemas.microsoft.com/office/2006/metadata/properties" ma:root="true" ma:fieldsID="b5f08ea6afbf78d0d4ebedb419c0b1e1" ns1:_="" ns2:_="" ns3:_="">
    <xsd:import namespace="http://schemas.microsoft.com/sharepoint/v3"/>
    <xsd:import namespace="cc77d279-1fa0-40a0-abb2-37db48c0ffa6"/>
    <xsd:import namespace="e209160b-8f1d-4f88-8f36-0344f8a4efa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2:MediaServiceOCR" minOccurs="0"/>
                <xsd:element ref="ns3:SharedWithUsers" minOccurs="0"/>
                <xsd:element ref="ns3:SharedWithDetails" minOccurs="0"/>
                <xsd:element ref="ns2:_Flow_SignoffStatu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Notes" minOccurs="0"/>
                <xsd:element ref="ns2:MediaServiceBillingMetadata" minOccurs="0"/>
                <xsd:element ref="ns1:_ip_UnifiedCompliancePolicyProperties" minOccurs="0"/>
                <xsd:element ref="ns1:_ip_UnifiedCompliancePolicyUIAction" minOccurs="0"/>
                <xsd:element ref="ns2:HealthDept" minOccurs="0"/>
                <xsd:element ref="ns2:Project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9" nillable="true" ma:displayName="Unified Compliance Policy Properties" ma:hidden="true" ma:internalName="_ip_UnifiedCompliancePolicyProperties">
      <xsd:simpleType>
        <xsd:restriction base="dms:Note"/>
      </xsd:simpleType>
    </xsd:element>
    <xsd:element name="_ip_UnifiedCompliancePolicyUIAction" ma:index="3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77d279-1fa0-40a0-abb2-37db48c0ff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_Flow_SignoffStatus" ma:index="20" nillable="true" ma:displayName="Sign-off status" ma:internalName="Sign_x002d_off_x0020_status">
      <xsd:simpleType>
        <xsd:restriction base="dms:Text"/>
      </xsd:simpleType>
    </xsd:element>
    <xsd:element name="MediaServiceLocation" ma:index="21"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4c5ea74-d56c-488c-8f42-661e14919e3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Notes" ma:index="27" nillable="true" ma:displayName="Notes" ma:format="Dropdown" ma:internalName="Notes">
      <xsd:simpleType>
        <xsd:restriction base="dms:Text">
          <xsd:maxLength value="255"/>
        </xsd:restriction>
      </xsd:simpleType>
    </xsd:element>
    <xsd:element name="MediaServiceBillingMetadata" ma:index="28" nillable="true" ma:displayName="MediaServiceBillingMetadata" ma:hidden="true" ma:internalName="MediaServiceBillingMetadata" ma:readOnly="true">
      <xsd:simpleType>
        <xsd:restriction base="dms:Note"/>
      </xsd:simpleType>
    </xsd:element>
    <xsd:element name="HealthDept" ma:index="31" nillable="true" ma:displayName="Health Dept" ma:format="Dropdown" ma:internalName="HealthDept">
      <xsd:simpleType>
        <xsd:restriction base="dms:Text">
          <xsd:maxLength value="255"/>
        </xsd:restriction>
      </xsd:simpleType>
    </xsd:element>
    <xsd:element name="ProjectStatus" ma:index="32" nillable="true" ma:displayName="Project Status" ma:default="Active" ma:format="Dropdown" ma:internalName="ProjectStatus">
      <xsd:simpleType>
        <xsd:restriction base="dms:Choice">
          <xsd:enumeration value="Active"/>
          <xsd:enumeration value="Inactive"/>
          <xsd:enumeration value="Closed"/>
        </xsd:restriction>
      </xsd:simpleType>
    </xsd:element>
  </xsd:schema>
  <xsd:schema xmlns:xsd="http://www.w3.org/2001/XMLSchema" xmlns:xs="http://www.w3.org/2001/XMLSchema" xmlns:dms="http://schemas.microsoft.com/office/2006/documentManagement/types" xmlns:pc="http://schemas.microsoft.com/office/infopath/2007/PartnerControls" targetNamespace="e209160b-8f1d-4f88-8f36-0344f8a4efa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5686d4f-eaba-40c5-a65c-2038e412c9a1}" ma:internalName="TaxCatchAll" ma:showField="CatchAllData" ma:web="e209160b-8f1d-4f88-8f36-0344f8a4ef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Flow_SignoffStatus xmlns="cc77d279-1fa0-40a0-abb2-37db48c0ffa6" xsi:nil="true"/>
    <TaxCatchAll xmlns="e209160b-8f1d-4f88-8f36-0344f8a4efa6" xsi:nil="true"/>
    <_ip_UnifiedCompliancePolicyProperties xmlns="http://schemas.microsoft.com/sharepoint/v3" xsi:nil="true"/>
    <Notes xmlns="cc77d279-1fa0-40a0-abb2-37db48c0ffa6" xsi:nil="true"/>
    <lcf76f155ced4ddcb4097134ff3c332f xmlns="cc77d279-1fa0-40a0-abb2-37db48c0ffa6">
      <Terms xmlns="http://schemas.microsoft.com/office/infopath/2007/PartnerControls"/>
    </lcf76f155ced4ddcb4097134ff3c332f>
    <HealthDept xmlns="cc77d279-1fa0-40a0-abb2-37db48c0ffa6" xsi:nil="true"/>
    <ProjectStatus xmlns="cc77d279-1fa0-40a0-abb2-37db48c0ffa6">Active</ProjectStatus>
  </documentManagement>
</p:properties>
</file>

<file path=customXml/itemProps1.xml><?xml version="1.0" encoding="utf-8"?>
<ds:datastoreItem xmlns:ds="http://schemas.openxmlformats.org/officeDocument/2006/customXml" ds:itemID="{EA7FB487-7AB8-4134-9D20-F86AB5633CFD}">
  <ds:schemaRefs>
    <ds:schemaRef ds:uri="http://schemas.microsoft.com/sharepoint/v3/contenttype/forms"/>
  </ds:schemaRefs>
</ds:datastoreItem>
</file>

<file path=customXml/itemProps2.xml><?xml version="1.0" encoding="utf-8"?>
<ds:datastoreItem xmlns:ds="http://schemas.openxmlformats.org/officeDocument/2006/customXml" ds:itemID="{2128D16F-D932-4F4B-9E11-17635377F1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c77d279-1fa0-40a0-abb2-37db48c0ffa6"/>
    <ds:schemaRef ds:uri="e209160b-8f1d-4f88-8f36-0344f8a4ef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4C50512-C329-4928-B92A-03C6D61086D5}">
  <ds:schemaRefs>
    <ds:schemaRef ds:uri="http://schemas.microsoft.com/office/2006/metadata/properties"/>
    <ds:schemaRef ds:uri="http://schemas.microsoft.com/office/infopath/2007/PartnerControls"/>
    <ds:schemaRef ds:uri="http://schemas.microsoft.com/sharepoint/v3"/>
    <ds:schemaRef ds:uri="cc77d279-1fa0-40a0-abb2-37db48c0ffa6"/>
    <ds:schemaRef ds:uri="e209160b-8f1d-4f88-8f36-0344f8a4efa6"/>
  </ds:schemaRefs>
</ds:datastoreItem>
</file>

<file path=docProps/app.xml><?xml version="1.0" encoding="utf-8"?>
<Properties xmlns="http://schemas.openxmlformats.org/officeDocument/2006/extended-properties" xmlns:vt="http://schemas.openxmlformats.org/officeDocument/2006/docPropsVTypes">
  <Template>Office Theme</Template>
  <TotalTime>6797</TotalTime>
  <Words>815</Words>
  <Application>Microsoft Office PowerPoint</Application>
  <PresentationFormat>Widescreen</PresentationFormat>
  <Paragraphs>76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What to do when you see diarrhea </vt:lpstr>
      <vt:lpstr>Team Discussion</vt:lpstr>
      <vt:lpstr>Diarrhea</vt:lpstr>
      <vt:lpstr>What to do when you see diarrhea </vt:lpstr>
      <vt:lpstr>Germs That Live In The Gut</vt:lpstr>
      <vt:lpstr>Reducing Risk</vt:lpstr>
      <vt:lpstr>Key Takeaways</vt:lpstr>
      <vt:lpstr>References</vt:lpstr>
      <vt:lpstr>PowerPoint Presentation</vt:lpstr>
      <vt:lpstr>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Marlene Brown</dc:creator>
  <cp:lastModifiedBy>Marlene Brown</cp:lastModifiedBy>
  <cp:revision>7</cp:revision>
  <dcterms:created xsi:type="dcterms:W3CDTF">2025-04-17T13:58:39Z</dcterms:created>
  <dcterms:modified xsi:type="dcterms:W3CDTF">2026-02-11T16:05:01Z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0x01010027FAA786E8BDDE478B525A67C88EB582</vt:lpwstr>
  </property>
  <property fmtid="{D5CDD505-2E9C-101B-9397-08002B2CF9AE}" pid="3" name="MediaServiceImageTags">
    <vt:lpwstr/>
  </property>
</Properties>
</file>