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8" r:id="rId5"/>
    <p:sldId id="261" r:id="rId6"/>
    <p:sldId id="269" r:id="rId7"/>
    <p:sldId id="267" r:id="rId8"/>
    <p:sldId id="257" r:id="rId9"/>
    <p:sldId id="258" r:id="rId10"/>
    <p:sldId id="266" r:id="rId11"/>
    <p:sldId id="260" r:id="rId12"/>
    <p:sldId id="270" r:id="rId13"/>
    <p:sldId id="265" r:id="rId14"/>
    <p:sldId id="263" r:id="rId15"/>
    <p:sldId id="271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CA3540-77EB-433C-ADED-DE8F0B0A7CD7}" v="1" dt="2025-07-16T13:36:32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0AC01D-9607-4F29-9AE9-E0A3E440B5D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AB298B5-DC79-49D9-9524-CD24F162A2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tx1"/>
              </a:solidFill>
            </a:rPr>
            <a:t>What do you do when you see a resident with a cough and congestion that you don’t know the cause of</a:t>
          </a:r>
          <a:r>
            <a:rPr lang="en-US" dirty="0"/>
            <a:t>?</a:t>
          </a:r>
        </a:p>
      </dgm:t>
    </dgm:pt>
    <dgm:pt modelId="{C8A6878D-409D-4CCE-8DF8-3E6906FF117C}" type="parTrans" cxnId="{E392C6B7-BA69-4DE9-9F75-0E5A96C84438}">
      <dgm:prSet/>
      <dgm:spPr/>
      <dgm:t>
        <a:bodyPr/>
        <a:lstStyle/>
        <a:p>
          <a:endParaRPr lang="en-US"/>
        </a:p>
      </dgm:t>
    </dgm:pt>
    <dgm:pt modelId="{C5D8F2F6-54E8-4F4C-AC13-26A422744F8E}" type="sibTrans" cxnId="{E392C6B7-BA69-4DE9-9F75-0E5A96C84438}">
      <dgm:prSet/>
      <dgm:spPr/>
      <dgm:t>
        <a:bodyPr/>
        <a:lstStyle/>
        <a:p>
          <a:endParaRPr lang="en-US"/>
        </a:p>
      </dgm:t>
    </dgm:pt>
    <dgm:pt modelId="{B687742F-C51A-44DA-8147-24C12F7A5A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 you worry that you might catch something? </a:t>
          </a:r>
        </a:p>
      </dgm:t>
    </dgm:pt>
    <dgm:pt modelId="{63538574-674D-4C00-94D1-3F172060EE73}" type="parTrans" cxnId="{295640C2-A8B4-4081-A3DF-E3D8D2BCDC03}">
      <dgm:prSet/>
      <dgm:spPr/>
      <dgm:t>
        <a:bodyPr/>
        <a:lstStyle/>
        <a:p>
          <a:endParaRPr lang="en-US"/>
        </a:p>
      </dgm:t>
    </dgm:pt>
    <dgm:pt modelId="{AD25CE1D-DA8B-41EA-813E-F7321481423E}" type="sibTrans" cxnId="{295640C2-A8B4-4081-A3DF-E3D8D2BCDC03}">
      <dgm:prSet/>
      <dgm:spPr/>
      <dgm:t>
        <a:bodyPr/>
        <a:lstStyle/>
        <a:p>
          <a:endParaRPr lang="en-US"/>
        </a:p>
      </dgm:t>
    </dgm:pt>
    <dgm:pt modelId="{ECFFA96B-7020-40F6-A65C-99BADF8EBE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When would you call for help or assistance?</a:t>
          </a:r>
        </a:p>
      </dgm:t>
    </dgm:pt>
    <dgm:pt modelId="{7C573AFE-297C-4589-82C1-E6B4C164F1A2}" type="parTrans" cxnId="{5FA8BB26-6F7E-45B0-BB8D-DED984CF17B5}">
      <dgm:prSet/>
      <dgm:spPr/>
      <dgm:t>
        <a:bodyPr/>
        <a:lstStyle/>
        <a:p>
          <a:endParaRPr lang="en-US"/>
        </a:p>
      </dgm:t>
    </dgm:pt>
    <dgm:pt modelId="{27E7940F-6FEA-4EDB-939A-3E8A8357A7BA}" type="sibTrans" cxnId="{5FA8BB26-6F7E-45B0-BB8D-DED984CF17B5}">
      <dgm:prSet/>
      <dgm:spPr/>
      <dgm:t>
        <a:bodyPr/>
        <a:lstStyle/>
        <a:p>
          <a:endParaRPr lang="en-US"/>
        </a:p>
      </dgm:t>
    </dgm:pt>
    <dgm:pt modelId="{E0D9743C-EF86-4E37-8E14-4C401A4E57B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 you have all the tools and information that you need to do your job safely?</a:t>
          </a:r>
        </a:p>
      </dgm:t>
    </dgm:pt>
    <dgm:pt modelId="{B00C864D-CB0A-4CAE-96E6-D64A80E6AECE}" type="parTrans" cxnId="{31035763-4826-47A7-B85E-781C2C889081}">
      <dgm:prSet/>
      <dgm:spPr/>
      <dgm:t>
        <a:bodyPr/>
        <a:lstStyle/>
        <a:p>
          <a:endParaRPr lang="en-US"/>
        </a:p>
      </dgm:t>
    </dgm:pt>
    <dgm:pt modelId="{14A8CE42-899E-455D-95A7-8DBE9FC18437}" type="sibTrans" cxnId="{31035763-4826-47A7-B85E-781C2C889081}">
      <dgm:prSet/>
      <dgm:spPr/>
      <dgm:t>
        <a:bodyPr/>
        <a:lstStyle/>
        <a:p>
          <a:endParaRPr lang="en-US"/>
        </a:p>
      </dgm:t>
    </dgm:pt>
    <dgm:pt modelId="{0FBA950F-3681-411C-941E-A065C350DFDF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>
            <a:lnSpc>
              <a:spcPct val="100000"/>
            </a:lnSpc>
          </a:pPr>
          <a:r>
            <a:rPr lang="en-US" dirty="0"/>
            <a:t>As a team how can you assist each other in taking the right infection control actions (when you see a resident who is coughing and has congestion) to keep germs from spreading?</a:t>
          </a:r>
        </a:p>
      </dgm:t>
    </dgm:pt>
    <dgm:pt modelId="{A5ABFF5F-0546-4025-99A9-8DBD5CB64BC4}" type="parTrans" cxnId="{6EDCCCB9-D46E-4992-9C60-A6A27929CA04}">
      <dgm:prSet/>
      <dgm:spPr/>
      <dgm:t>
        <a:bodyPr/>
        <a:lstStyle/>
        <a:p>
          <a:endParaRPr lang="en-US"/>
        </a:p>
      </dgm:t>
    </dgm:pt>
    <dgm:pt modelId="{DF375862-5458-48DE-AD77-697A61F24B65}" type="sibTrans" cxnId="{6EDCCCB9-D46E-4992-9C60-A6A27929CA04}">
      <dgm:prSet/>
      <dgm:spPr/>
      <dgm:t>
        <a:bodyPr/>
        <a:lstStyle/>
        <a:p>
          <a:endParaRPr lang="en-US"/>
        </a:p>
      </dgm:t>
    </dgm:pt>
    <dgm:pt modelId="{02EBD61B-E1E1-4ED1-ACC7-EEB1A1ED99D5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>
            <a:lnSpc>
              <a:spcPct val="100000"/>
            </a:lnSpc>
          </a:pPr>
          <a:r>
            <a:rPr lang="en-US" dirty="0"/>
            <a:t>What is the protocol for dealing with residents that appear to have a respiratory viral infection (Flu, Covid-19)? </a:t>
          </a:r>
        </a:p>
      </dgm:t>
    </dgm:pt>
    <dgm:pt modelId="{59D81AA5-59DA-4F27-A133-8264A6048762}" type="parTrans" cxnId="{42E69C5D-BA88-4479-9142-E272578A7BDE}">
      <dgm:prSet/>
      <dgm:spPr/>
      <dgm:t>
        <a:bodyPr/>
        <a:lstStyle/>
        <a:p>
          <a:endParaRPr lang="en-US"/>
        </a:p>
      </dgm:t>
    </dgm:pt>
    <dgm:pt modelId="{D2ACFD60-9CCC-4C7C-93C5-57DFD9FC1158}" type="sibTrans" cxnId="{42E69C5D-BA88-4479-9142-E272578A7BDE}">
      <dgm:prSet/>
      <dgm:spPr/>
      <dgm:t>
        <a:bodyPr/>
        <a:lstStyle/>
        <a:p>
          <a:endParaRPr lang="en-US"/>
        </a:p>
      </dgm:t>
    </dgm:pt>
    <dgm:pt modelId="{D9FF7451-AA62-42F2-89B0-02E970D6597A}" type="pres">
      <dgm:prSet presAssocID="{840AC01D-9607-4F29-9AE9-E0A3E440B5DA}" presName="root" presStyleCnt="0">
        <dgm:presLayoutVars>
          <dgm:dir/>
          <dgm:resizeHandles val="exact"/>
        </dgm:presLayoutVars>
      </dgm:prSet>
      <dgm:spPr/>
    </dgm:pt>
    <dgm:pt modelId="{74863FAC-1FBE-4864-BE24-CB079C8B8A60}" type="pres">
      <dgm:prSet presAssocID="{2AB298B5-DC79-49D9-9524-CD24F162A27A}" presName="compNode" presStyleCnt="0"/>
      <dgm:spPr/>
    </dgm:pt>
    <dgm:pt modelId="{88BF80C6-D115-4418-9CD1-4318DBCBD646}" type="pres">
      <dgm:prSet presAssocID="{2AB298B5-DC79-49D9-9524-CD24F162A27A}" presName="bgRect" presStyleLbl="bgShp" presStyleIdx="0" presStyleCnt="6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49C007C2-0C77-4AE2-99BC-1167F9552774}" type="pres">
      <dgm:prSet presAssocID="{2AB298B5-DC79-49D9-9524-CD24F162A27A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ngs"/>
        </a:ext>
      </dgm:extLst>
    </dgm:pt>
    <dgm:pt modelId="{37CFC08B-6697-4564-93AA-10DE33CB5752}" type="pres">
      <dgm:prSet presAssocID="{2AB298B5-DC79-49D9-9524-CD24F162A27A}" presName="spaceRect" presStyleCnt="0"/>
      <dgm:spPr/>
    </dgm:pt>
    <dgm:pt modelId="{95E4EFDF-566B-47B2-869B-C03ACB4E120E}" type="pres">
      <dgm:prSet presAssocID="{2AB298B5-DC79-49D9-9524-CD24F162A27A}" presName="parTx" presStyleLbl="revTx" presStyleIdx="0" presStyleCnt="6">
        <dgm:presLayoutVars>
          <dgm:chMax val="0"/>
          <dgm:chPref val="0"/>
        </dgm:presLayoutVars>
      </dgm:prSet>
      <dgm:spPr/>
    </dgm:pt>
    <dgm:pt modelId="{FC259079-F124-47FB-8834-ED5A6FE175E9}" type="pres">
      <dgm:prSet presAssocID="{C5D8F2F6-54E8-4F4C-AC13-26A422744F8E}" presName="sibTrans" presStyleCnt="0"/>
      <dgm:spPr/>
    </dgm:pt>
    <dgm:pt modelId="{453EC685-AA38-44DE-B552-2A8B76C9EC60}" type="pres">
      <dgm:prSet presAssocID="{B687742F-C51A-44DA-8147-24C12F7A5A2C}" presName="compNode" presStyleCnt="0"/>
      <dgm:spPr/>
    </dgm:pt>
    <dgm:pt modelId="{067F1DD1-9C2F-4C16-8733-C6C4C8D81E29}" type="pres">
      <dgm:prSet presAssocID="{B687742F-C51A-44DA-8147-24C12F7A5A2C}" presName="bgRect" presStyleLbl="bgShp" presStyleIdx="1" presStyleCnt="6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585D3181-D0CD-46E8-B8BC-B29DA4702F08}" type="pres">
      <dgm:prSet presAssocID="{B687742F-C51A-44DA-8147-24C12F7A5A2C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30A144BB-7F4E-4F88-B934-F82E75A941E3}" type="pres">
      <dgm:prSet presAssocID="{B687742F-C51A-44DA-8147-24C12F7A5A2C}" presName="spaceRect" presStyleCnt="0"/>
      <dgm:spPr/>
    </dgm:pt>
    <dgm:pt modelId="{EA4EC5B2-11DC-4F7B-B695-5DEEE7AE66AD}" type="pres">
      <dgm:prSet presAssocID="{B687742F-C51A-44DA-8147-24C12F7A5A2C}" presName="parTx" presStyleLbl="revTx" presStyleIdx="1" presStyleCnt="6">
        <dgm:presLayoutVars>
          <dgm:chMax val="0"/>
          <dgm:chPref val="0"/>
        </dgm:presLayoutVars>
      </dgm:prSet>
      <dgm:spPr/>
    </dgm:pt>
    <dgm:pt modelId="{F9F5CE3E-EF87-4924-BDBC-7C87CD8C1D05}" type="pres">
      <dgm:prSet presAssocID="{AD25CE1D-DA8B-41EA-813E-F7321481423E}" presName="sibTrans" presStyleCnt="0"/>
      <dgm:spPr/>
    </dgm:pt>
    <dgm:pt modelId="{F6F5E108-2405-43F6-A06B-276ACD4B6996}" type="pres">
      <dgm:prSet presAssocID="{ECFFA96B-7020-40F6-A65C-99BADF8EBEF2}" presName="compNode" presStyleCnt="0"/>
      <dgm:spPr/>
    </dgm:pt>
    <dgm:pt modelId="{B8E16BE9-9382-49CD-8072-38026EEBC47F}" type="pres">
      <dgm:prSet presAssocID="{ECFFA96B-7020-40F6-A65C-99BADF8EBEF2}" presName="bgRect" presStyleLbl="bgShp" presStyleIdx="2" presStyleCnt="6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A045B7A9-0DCA-4E09-92CF-E99D01589E82}" type="pres">
      <dgm:prSet presAssocID="{ECFFA96B-7020-40F6-A65C-99BADF8EBEF2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2B139C90-3A12-4ECE-A35D-537303711001}" type="pres">
      <dgm:prSet presAssocID="{ECFFA96B-7020-40F6-A65C-99BADF8EBEF2}" presName="spaceRect" presStyleCnt="0"/>
      <dgm:spPr/>
    </dgm:pt>
    <dgm:pt modelId="{9C2EB62C-C639-440B-9528-53514341D136}" type="pres">
      <dgm:prSet presAssocID="{ECFFA96B-7020-40F6-A65C-99BADF8EBEF2}" presName="parTx" presStyleLbl="revTx" presStyleIdx="2" presStyleCnt="6">
        <dgm:presLayoutVars>
          <dgm:chMax val="0"/>
          <dgm:chPref val="0"/>
        </dgm:presLayoutVars>
      </dgm:prSet>
      <dgm:spPr/>
    </dgm:pt>
    <dgm:pt modelId="{767526E3-4E65-45D1-A0CF-D34F3C4AD681}" type="pres">
      <dgm:prSet presAssocID="{27E7940F-6FEA-4EDB-939A-3E8A8357A7BA}" presName="sibTrans" presStyleCnt="0"/>
      <dgm:spPr/>
    </dgm:pt>
    <dgm:pt modelId="{9E9F831A-593A-49F6-9B1F-58A69E705200}" type="pres">
      <dgm:prSet presAssocID="{E0D9743C-EF86-4E37-8E14-4C401A4E57B7}" presName="compNode" presStyleCnt="0"/>
      <dgm:spPr/>
    </dgm:pt>
    <dgm:pt modelId="{C61B3A1F-EC3C-4D9A-8957-F869A838D8D6}" type="pres">
      <dgm:prSet presAssocID="{E0D9743C-EF86-4E37-8E14-4C401A4E57B7}" presName="bgRect" presStyleLbl="bgShp" presStyleIdx="3" presStyleCnt="6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F3EB439B-F169-4D6A-BE01-7AFC252358B2}" type="pres">
      <dgm:prSet presAssocID="{E0D9743C-EF86-4E37-8E14-4C401A4E57B7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02F6A5D5-7D8B-4B60-A0AC-D107ED5B5388}" type="pres">
      <dgm:prSet presAssocID="{E0D9743C-EF86-4E37-8E14-4C401A4E57B7}" presName="spaceRect" presStyleCnt="0"/>
      <dgm:spPr/>
    </dgm:pt>
    <dgm:pt modelId="{D96F59CC-3576-45DC-8A78-FF385988095C}" type="pres">
      <dgm:prSet presAssocID="{E0D9743C-EF86-4E37-8E14-4C401A4E57B7}" presName="parTx" presStyleLbl="revTx" presStyleIdx="3" presStyleCnt="6">
        <dgm:presLayoutVars>
          <dgm:chMax val="0"/>
          <dgm:chPref val="0"/>
        </dgm:presLayoutVars>
      </dgm:prSet>
      <dgm:spPr/>
    </dgm:pt>
    <dgm:pt modelId="{5EB45F95-608C-4542-B084-FB788D56BF73}" type="pres">
      <dgm:prSet presAssocID="{14A8CE42-899E-455D-95A7-8DBE9FC18437}" presName="sibTrans" presStyleCnt="0"/>
      <dgm:spPr/>
    </dgm:pt>
    <dgm:pt modelId="{2DAB47E4-2139-4940-BDAC-DD2792A06789}" type="pres">
      <dgm:prSet presAssocID="{0FBA950F-3681-411C-941E-A065C350DFDF}" presName="compNode" presStyleCnt="0"/>
      <dgm:spPr/>
    </dgm:pt>
    <dgm:pt modelId="{91A4D891-B428-42C2-AFCD-A389CBB160D9}" type="pres">
      <dgm:prSet presAssocID="{0FBA950F-3681-411C-941E-A065C350DFDF}" presName="bgRect" presStyleLbl="bgShp" presStyleIdx="4" presStyleCnt="6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3B110537-2578-4274-8B67-C5110B59C9DC}" type="pres">
      <dgm:prSet presAssocID="{0FBA950F-3681-411C-941E-A065C350DFDF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B16B2128-0F37-4350-B871-7E4CBC864C79}" type="pres">
      <dgm:prSet presAssocID="{0FBA950F-3681-411C-941E-A065C350DFDF}" presName="spaceRect" presStyleCnt="0"/>
      <dgm:spPr/>
    </dgm:pt>
    <dgm:pt modelId="{2EE69D00-486B-4574-8C5D-AEF7176D5168}" type="pres">
      <dgm:prSet presAssocID="{0FBA950F-3681-411C-941E-A065C350DFDF}" presName="parTx" presStyleLbl="revTx" presStyleIdx="4" presStyleCnt="6">
        <dgm:presLayoutVars>
          <dgm:chMax val="0"/>
          <dgm:chPref val="0"/>
        </dgm:presLayoutVars>
      </dgm:prSet>
      <dgm:spPr/>
    </dgm:pt>
    <dgm:pt modelId="{E673ADAB-B18F-4567-AA0E-C6C66636C217}" type="pres">
      <dgm:prSet presAssocID="{DF375862-5458-48DE-AD77-697A61F24B65}" presName="sibTrans" presStyleCnt="0"/>
      <dgm:spPr/>
    </dgm:pt>
    <dgm:pt modelId="{8CC1DCAD-CD7A-466D-AD7C-A100E760EA25}" type="pres">
      <dgm:prSet presAssocID="{02EBD61B-E1E1-4ED1-ACC7-EEB1A1ED99D5}" presName="compNode" presStyleCnt="0"/>
      <dgm:spPr/>
    </dgm:pt>
    <dgm:pt modelId="{F4280C73-7EE5-483E-9EFC-DD1CD412C2C8}" type="pres">
      <dgm:prSet presAssocID="{02EBD61B-E1E1-4ED1-ACC7-EEB1A1ED99D5}" presName="bgRect" presStyleLbl="bgShp" presStyleIdx="5" presStyleCnt="6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77738FCE-36CD-4889-8224-40ADD316C154}" type="pres">
      <dgm:prSet presAssocID="{02EBD61B-E1E1-4ED1-ACC7-EEB1A1ED99D5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91FBACAB-E742-47DE-B1A3-29D6DB942F19}" type="pres">
      <dgm:prSet presAssocID="{02EBD61B-E1E1-4ED1-ACC7-EEB1A1ED99D5}" presName="spaceRect" presStyleCnt="0"/>
      <dgm:spPr/>
    </dgm:pt>
    <dgm:pt modelId="{545B6F57-2713-4576-98F5-CF8E4274878D}" type="pres">
      <dgm:prSet presAssocID="{02EBD61B-E1E1-4ED1-ACC7-EEB1A1ED99D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B05A8D26-9EB8-4BF6-9A3F-35FDDEAD7B13}" type="presOf" srcId="{0FBA950F-3681-411C-941E-A065C350DFDF}" destId="{2EE69D00-486B-4574-8C5D-AEF7176D5168}" srcOrd="0" destOrd="0" presId="urn:microsoft.com/office/officeart/2018/2/layout/IconVerticalSolidList"/>
    <dgm:cxn modelId="{5FA8BB26-6F7E-45B0-BB8D-DED984CF17B5}" srcId="{840AC01D-9607-4F29-9AE9-E0A3E440B5DA}" destId="{ECFFA96B-7020-40F6-A65C-99BADF8EBEF2}" srcOrd="2" destOrd="0" parTransId="{7C573AFE-297C-4589-82C1-E6B4C164F1A2}" sibTransId="{27E7940F-6FEA-4EDB-939A-3E8A8357A7BA}"/>
    <dgm:cxn modelId="{2D79272D-8214-4D5B-B7D0-0BA3AE285FE4}" type="presOf" srcId="{02EBD61B-E1E1-4ED1-ACC7-EEB1A1ED99D5}" destId="{545B6F57-2713-4576-98F5-CF8E4274878D}" srcOrd="0" destOrd="0" presId="urn:microsoft.com/office/officeart/2018/2/layout/IconVerticalSolidList"/>
    <dgm:cxn modelId="{5A212B33-D013-480F-8940-B17166410133}" type="presOf" srcId="{840AC01D-9607-4F29-9AE9-E0A3E440B5DA}" destId="{D9FF7451-AA62-42F2-89B0-02E970D6597A}" srcOrd="0" destOrd="0" presId="urn:microsoft.com/office/officeart/2018/2/layout/IconVerticalSolidList"/>
    <dgm:cxn modelId="{42E69C5D-BA88-4479-9142-E272578A7BDE}" srcId="{840AC01D-9607-4F29-9AE9-E0A3E440B5DA}" destId="{02EBD61B-E1E1-4ED1-ACC7-EEB1A1ED99D5}" srcOrd="5" destOrd="0" parTransId="{59D81AA5-59DA-4F27-A133-8264A6048762}" sibTransId="{D2ACFD60-9CCC-4C7C-93C5-57DFD9FC1158}"/>
    <dgm:cxn modelId="{31035763-4826-47A7-B85E-781C2C889081}" srcId="{840AC01D-9607-4F29-9AE9-E0A3E440B5DA}" destId="{E0D9743C-EF86-4E37-8E14-4C401A4E57B7}" srcOrd="3" destOrd="0" parTransId="{B00C864D-CB0A-4CAE-96E6-D64A80E6AECE}" sibTransId="{14A8CE42-899E-455D-95A7-8DBE9FC18437}"/>
    <dgm:cxn modelId="{12F14168-B783-454C-97DD-E225370391C7}" type="presOf" srcId="{E0D9743C-EF86-4E37-8E14-4C401A4E57B7}" destId="{D96F59CC-3576-45DC-8A78-FF385988095C}" srcOrd="0" destOrd="0" presId="urn:microsoft.com/office/officeart/2018/2/layout/IconVerticalSolidList"/>
    <dgm:cxn modelId="{A2599551-69FE-45DA-ABFA-B9F86D472061}" type="presOf" srcId="{2AB298B5-DC79-49D9-9524-CD24F162A27A}" destId="{95E4EFDF-566B-47B2-869B-C03ACB4E120E}" srcOrd="0" destOrd="0" presId="urn:microsoft.com/office/officeart/2018/2/layout/IconVerticalSolidList"/>
    <dgm:cxn modelId="{B5FDDA80-9907-4035-A8F9-49A23577F207}" type="presOf" srcId="{ECFFA96B-7020-40F6-A65C-99BADF8EBEF2}" destId="{9C2EB62C-C639-440B-9528-53514341D136}" srcOrd="0" destOrd="0" presId="urn:microsoft.com/office/officeart/2018/2/layout/IconVerticalSolidList"/>
    <dgm:cxn modelId="{E392C6B7-BA69-4DE9-9F75-0E5A96C84438}" srcId="{840AC01D-9607-4F29-9AE9-E0A3E440B5DA}" destId="{2AB298B5-DC79-49D9-9524-CD24F162A27A}" srcOrd="0" destOrd="0" parTransId="{C8A6878D-409D-4CCE-8DF8-3E6906FF117C}" sibTransId="{C5D8F2F6-54E8-4F4C-AC13-26A422744F8E}"/>
    <dgm:cxn modelId="{6EDCCCB9-D46E-4992-9C60-A6A27929CA04}" srcId="{840AC01D-9607-4F29-9AE9-E0A3E440B5DA}" destId="{0FBA950F-3681-411C-941E-A065C350DFDF}" srcOrd="4" destOrd="0" parTransId="{A5ABFF5F-0546-4025-99A9-8DBD5CB64BC4}" sibTransId="{DF375862-5458-48DE-AD77-697A61F24B65}"/>
    <dgm:cxn modelId="{295640C2-A8B4-4081-A3DF-E3D8D2BCDC03}" srcId="{840AC01D-9607-4F29-9AE9-E0A3E440B5DA}" destId="{B687742F-C51A-44DA-8147-24C12F7A5A2C}" srcOrd="1" destOrd="0" parTransId="{63538574-674D-4C00-94D1-3F172060EE73}" sibTransId="{AD25CE1D-DA8B-41EA-813E-F7321481423E}"/>
    <dgm:cxn modelId="{D1AD35FE-9E5C-43F0-981C-F8898ED5E398}" type="presOf" srcId="{B687742F-C51A-44DA-8147-24C12F7A5A2C}" destId="{EA4EC5B2-11DC-4F7B-B695-5DEEE7AE66AD}" srcOrd="0" destOrd="0" presId="urn:microsoft.com/office/officeart/2018/2/layout/IconVerticalSolidList"/>
    <dgm:cxn modelId="{2CF325EF-8A19-4622-8EBC-C4CED9E27A2E}" type="presParOf" srcId="{D9FF7451-AA62-42F2-89B0-02E970D6597A}" destId="{74863FAC-1FBE-4864-BE24-CB079C8B8A60}" srcOrd="0" destOrd="0" presId="urn:microsoft.com/office/officeart/2018/2/layout/IconVerticalSolidList"/>
    <dgm:cxn modelId="{84D53CE2-6C23-47C5-BDBA-27826E7A2D1F}" type="presParOf" srcId="{74863FAC-1FBE-4864-BE24-CB079C8B8A60}" destId="{88BF80C6-D115-4418-9CD1-4318DBCBD646}" srcOrd="0" destOrd="0" presId="urn:microsoft.com/office/officeart/2018/2/layout/IconVerticalSolidList"/>
    <dgm:cxn modelId="{5FDB790F-6E14-4751-917B-68AD65E70C12}" type="presParOf" srcId="{74863FAC-1FBE-4864-BE24-CB079C8B8A60}" destId="{49C007C2-0C77-4AE2-99BC-1167F9552774}" srcOrd="1" destOrd="0" presId="urn:microsoft.com/office/officeart/2018/2/layout/IconVerticalSolidList"/>
    <dgm:cxn modelId="{8BD1FD92-B168-4BB2-A024-5649DEFC47B8}" type="presParOf" srcId="{74863FAC-1FBE-4864-BE24-CB079C8B8A60}" destId="{37CFC08B-6697-4564-93AA-10DE33CB5752}" srcOrd="2" destOrd="0" presId="urn:microsoft.com/office/officeart/2018/2/layout/IconVerticalSolidList"/>
    <dgm:cxn modelId="{CF32B82D-4276-450C-A8AC-84D22F9BE053}" type="presParOf" srcId="{74863FAC-1FBE-4864-BE24-CB079C8B8A60}" destId="{95E4EFDF-566B-47B2-869B-C03ACB4E120E}" srcOrd="3" destOrd="0" presId="urn:microsoft.com/office/officeart/2018/2/layout/IconVerticalSolidList"/>
    <dgm:cxn modelId="{F04DC8CB-0E5C-48B5-80ED-E27156A1B1D3}" type="presParOf" srcId="{D9FF7451-AA62-42F2-89B0-02E970D6597A}" destId="{FC259079-F124-47FB-8834-ED5A6FE175E9}" srcOrd="1" destOrd="0" presId="urn:microsoft.com/office/officeart/2018/2/layout/IconVerticalSolidList"/>
    <dgm:cxn modelId="{7BC833F8-FB2C-4E10-80BF-75A5067A5FF4}" type="presParOf" srcId="{D9FF7451-AA62-42F2-89B0-02E970D6597A}" destId="{453EC685-AA38-44DE-B552-2A8B76C9EC60}" srcOrd="2" destOrd="0" presId="urn:microsoft.com/office/officeart/2018/2/layout/IconVerticalSolidList"/>
    <dgm:cxn modelId="{D9EC9C0E-8942-4DDE-8BC2-85CCBEB33F42}" type="presParOf" srcId="{453EC685-AA38-44DE-B552-2A8B76C9EC60}" destId="{067F1DD1-9C2F-4C16-8733-C6C4C8D81E29}" srcOrd="0" destOrd="0" presId="urn:microsoft.com/office/officeart/2018/2/layout/IconVerticalSolidList"/>
    <dgm:cxn modelId="{1C214981-7CC2-42E3-BAD4-762C7A40130F}" type="presParOf" srcId="{453EC685-AA38-44DE-B552-2A8B76C9EC60}" destId="{585D3181-D0CD-46E8-B8BC-B29DA4702F08}" srcOrd="1" destOrd="0" presId="urn:microsoft.com/office/officeart/2018/2/layout/IconVerticalSolidList"/>
    <dgm:cxn modelId="{CD8A5623-C284-48EF-836F-EC043279403C}" type="presParOf" srcId="{453EC685-AA38-44DE-B552-2A8B76C9EC60}" destId="{30A144BB-7F4E-4F88-B934-F82E75A941E3}" srcOrd="2" destOrd="0" presId="urn:microsoft.com/office/officeart/2018/2/layout/IconVerticalSolidList"/>
    <dgm:cxn modelId="{129FF353-80F5-4C81-A26C-D2040E43ADB6}" type="presParOf" srcId="{453EC685-AA38-44DE-B552-2A8B76C9EC60}" destId="{EA4EC5B2-11DC-4F7B-B695-5DEEE7AE66AD}" srcOrd="3" destOrd="0" presId="urn:microsoft.com/office/officeart/2018/2/layout/IconVerticalSolidList"/>
    <dgm:cxn modelId="{8F741B9D-BCB6-4873-8457-A94B69CF95E1}" type="presParOf" srcId="{D9FF7451-AA62-42F2-89B0-02E970D6597A}" destId="{F9F5CE3E-EF87-4924-BDBC-7C87CD8C1D05}" srcOrd="3" destOrd="0" presId="urn:microsoft.com/office/officeart/2018/2/layout/IconVerticalSolidList"/>
    <dgm:cxn modelId="{48CB4FAF-0911-4C6C-8C81-CE6CFB484870}" type="presParOf" srcId="{D9FF7451-AA62-42F2-89B0-02E970D6597A}" destId="{F6F5E108-2405-43F6-A06B-276ACD4B6996}" srcOrd="4" destOrd="0" presId="urn:microsoft.com/office/officeart/2018/2/layout/IconVerticalSolidList"/>
    <dgm:cxn modelId="{EC27E093-1A80-4EE1-90F4-C751CAE45826}" type="presParOf" srcId="{F6F5E108-2405-43F6-A06B-276ACD4B6996}" destId="{B8E16BE9-9382-49CD-8072-38026EEBC47F}" srcOrd="0" destOrd="0" presId="urn:microsoft.com/office/officeart/2018/2/layout/IconVerticalSolidList"/>
    <dgm:cxn modelId="{143F59D0-37D2-4EF9-A4CC-6DD3C7624C3B}" type="presParOf" srcId="{F6F5E108-2405-43F6-A06B-276ACD4B6996}" destId="{A045B7A9-0DCA-4E09-92CF-E99D01589E82}" srcOrd="1" destOrd="0" presId="urn:microsoft.com/office/officeart/2018/2/layout/IconVerticalSolidList"/>
    <dgm:cxn modelId="{E1757770-A7D4-478A-ADE1-8092F17BD581}" type="presParOf" srcId="{F6F5E108-2405-43F6-A06B-276ACD4B6996}" destId="{2B139C90-3A12-4ECE-A35D-537303711001}" srcOrd="2" destOrd="0" presId="urn:microsoft.com/office/officeart/2018/2/layout/IconVerticalSolidList"/>
    <dgm:cxn modelId="{5814099D-B9DB-47A1-AA38-B5EE196843C1}" type="presParOf" srcId="{F6F5E108-2405-43F6-A06B-276ACD4B6996}" destId="{9C2EB62C-C639-440B-9528-53514341D136}" srcOrd="3" destOrd="0" presId="urn:microsoft.com/office/officeart/2018/2/layout/IconVerticalSolidList"/>
    <dgm:cxn modelId="{391E2EA1-1799-430B-982D-72942EFB7D01}" type="presParOf" srcId="{D9FF7451-AA62-42F2-89B0-02E970D6597A}" destId="{767526E3-4E65-45D1-A0CF-D34F3C4AD681}" srcOrd="5" destOrd="0" presId="urn:microsoft.com/office/officeart/2018/2/layout/IconVerticalSolidList"/>
    <dgm:cxn modelId="{72BAE644-7DA7-4605-9C1E-DAB9BC0CB4DE}" type="presParOf" srcId="{D9FF7451-AA62-42F2-89B0-02E970D6597A}" destId="{9E9F831A-593A-49F6-9B1F-58A69E705200}" srcOrd="6" destOrd="0" presId="urn:microsoft.com/office/officeart/2018/2/layout/IconVerticalSolidList"/>
    <dgm:cxn modelId="{060F6BB3-FB03-4C73-836A-AF773C7DDBE7}" type="presParOf" srcId="{9E9F831A-593A-49F6-9B1F-58A69E705200}" destId="{C61B3A1F-EC3C-4D9A-8957-F869A838D8D6}" srcOrd="0" destOrd="0" presId="urn:microsoft.com/office/officeart/2018/2/layout/IconVerticalSolidList"/>
    <dgm:cxn modelId="{46EBCA6B-B5F2-4833-8341-7E8036BFF534}" type="presParOf" srcId="{9E9F831A-593A-49F6-9B1F-58A69E705200}" destId="{F3EB439B-F169-4D6A-BE01-7AFC252358B2}" srcOrd="1" destOrd="0" presId="urn:microsoft.com/office/officeart/2018/2/layout/IconVerticalSolidList"/>
    <dgm:cxn modelId="{50E579D0-4536-4CDA-AFAE-DF643ABFC39C}" type="presParOf" srcId="{9E9F831A-593A-49F6-9B1F-58A69E705200}" destId="{02F6A5D5-7D8B-4B60-A0AC-D107ED5B5388}" srcOrd="2" destOrd="0" presId="urn:microsoft.com/office/officeart/2018/2/layout/IconVerticalSolidList"/>
    <dgm:cxn modelId="{97264ADF-9E38-4B04-ACB5-2758F90FAC60}" type="presParOf" srcId="{9E9F831A-593A-49F6-9B1F-58A69E705200}" destId="{D96F59CC-3576-45DC-8A78-FF385988095C}" srcOrd="3" destOrd="0" presId="urn:microsoft.com/office/officeart/2018/2/layout/IconVerticalSolidList"/>
    <dgm:cxn modelId="{9FB80663-F57E-4361-B0F2-73167BFF697C}" type="presParOf" srcId="{D9FF7451-AA62-42F2-89B0-02E970D6597A}" destId="{5EB45F95-608C-4542-B084-FB788D56BF73}" srcOrd="7" destOrd="0" presId="urn:microsoft.com/office/officeart/2018/2/layout/IconVerticalSolidList"/>
    <dgm:cxn modelId="{37EB8929-C3E8-46D4-9491-5E1A8039F9A2}" type="presParOf" srcId="{D9FF7451-AA62-42F2-89B0-02E970D6597A}" destId="{2DAB47E4-2139-4940-BDAC-DD2792A06789}" srcOrd="8" destOrd="0" presId="urn:microsoft.com/office/officeart/2018/2/layout/IconVerticalSolidList"/>
    <dgm:cxn modelId="{B93A2D6D-58D8-4DF7-B0B4-F5A6740D681D}" type="presParOf" srcId="{2DAB47E4-2139-4940-BDAC-DD2792A06789}" destId="{91A4D891-B428-42C2-AFCD-A389CBB160D9}" srcOrd="0" destOrd="0" presId="urn:microsoft.com/office/officeart/2018/2/layout/IconVerticalSolidList"/>
    <dgm:cxn modelId="{946D227F-2B66-4510-80F0-F0B85248BF32}" type="presParOf" srcId="{2DAB47E4-2139-4940-BDAC-DD2792A06789}" destId="{3B110537-2578-4274-8B67-C5110B59C9DC}" srcOrd="1" destOrd="0" presId="urn:microsoft.com/office/officeart/2018/2/layout/IconVerticalSolidList"/>
    <dgm:cxn modelId="{C54B9CDF-7D5B-46C5-8317-1DE832FD8B32}" type="presParOf" srcId="{2DAB47E4-2139-4940-BDAC-DD2792A06789}" destId="{B16B2128-0F37-4350-B871-7E4CBC864C79}" srcOrd="2" destOrd="0" presId="urn:microsoft.com/office/officeart/2018/2/layout/IconVerticalSolidList"/>
    <dgm:cxn modelId="{0EB6657F-7977-4016-8ACF-58F3E2A91DD7}" type="presParOf" srcId="{2DAB47E4-2139-4940-BDAC-DD2792A06789}" destId="{2EE69D00-486B-4574-8C5D-AEF7176D5168}" srcOrd="3" destOrd="0" presId="urn:microsoft.com/office/officeart/2018/2/layout/IconVerticalSolidList"/>
    <dgm:cxn modelId="{6AE7DB23-0C75-41F0-A0B0-4F1E0A726B94}" type="presParOf" srcId="{D9FF7451-AA62-42F2-89B0-02E970D6597A}" destId="{E673ADAB-B18F-4567-AA0E-C6C66636C217}" srcOrd="9" destOrd="0" presId="urn:microsoft.com/office/officeart/2018/2/layout/IconVerticalSolidList"/>
    <dgm:cxn modelId="{2B016693-2D5A-44AE-B228-CB8E96909FFF}" type="presParOf" srcId="{D9FF7451-AA62-42F2-89B0-02E970D6597A}" destId="{8CC1DCAD-CD7A-466D-AD7C-A100E760EA25}" srcOrd="10" destOrd="0" presId="urn:microsoft.com/office/officeart/2018/2/layout/IconVerticalSolidList"/>
    <dgm:cxn modelId="{E71D73F6-8520-4568-88C5-75E41A18AA28}" type="presParOf" srcId="{8CC1DCAD-CD7A-466D-AD7C-A100E760EA25}" destId="{F4280C73-7EE5-483E-9EFC-DD1CD412C2C8}" srcOrd="0" destOrd="0" presId="urn:microsoft.com/office/officeart/2018/2/layout/IconVerticalSolidList"/>
    <dgm:cxn modelId="{53EFADA0-7495-4C39-AEC3-165AE0DA512A}" type="presParOf" srcId="{8CC1DCAD-CD7A-466D-AD7C-A100E760EA25}" destId="{77738FCE-36CD-4889-8224-40ADD316C154}" srcOrd="1" destOrd="0" presId="urn:microsoft.com/office/officeart/2018/2/layout/IconVerticalSolidList"/>
    <dgm:cxn modelId="{CB9BC253-6AF2-4B2A-BF0A-08D38BA2475D}" type="presParOf" srcId="{8CC1DCAD-CD7A-466D-AD7C-A100E760EA25}" destId="{91FBACAB-E742-47DE-B1A3-29D6DB942F19}" srcOrd="2" destOrd="0" presId="urn:microsoft.com/office/officeart/2018/2/layout/IconVerticalSolidList"/>
    <dgm:cxn modelId="{7253A07E-0F45-4810-8F7D-BE366EA1B484}" type="presParOf" srcId="{8CC1DCAD-CD7A-466D-AD7C-A100E760EA25}" destId="{545B6F57-2713-4576-98F5-CF8E427487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D41A58-8998-4245-9DF9-0ECCA63428CB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A58769B-9EAD-4813-8671-4E239E89FEE7}">
      <dgm:prSet/>
      <dgm:spPr/>
      <dgm:t>
        <a:bodyPr/>
        <a:lstStyle/>
        <a:p>
          <a:r>
            <a:rPr lang="en-US"/>
            <a:t>Use</a:t>
          </a:r>
        </a:p>
      </dgm:t>
    </dgm:pt>
    <dgm:pt modelId="{537380AF-0779-4ED9-B0B9-CC5DABB67B27}" type="parTrans" cxnId="{ABA8200C-0F72-4378-8242-52CB1BD004E6}">
      <dgm:prSet/>
      <dgm:spPr/>
      <dgm:t>
        <a:bodyPr/>
        <a:lstStyle/>
        <a:p>
          <a:endParaRPr lang="en-US"/>
        </a:p>
      </dgm:t>
    </dgm:pt>
    <dgm:pt modelId="{2CB696A6-08FD-442D-AA97-D5D18806F101}" type="sibTrans" cxnId="{ABA8200C-0F72-4378-8242-52CB1BD004E6}">
      <dgm:prSet/>
      <dgm:spPr/>
      <dgm:t>
        <a:bodyPr/>
        <a:lstStyle/>
        <a:p>
          <a:endParaRPr lang="en-US"/>
        </a:p>
      </dgm:t>
    </dgm:pt>
    <dgm:pt modelId="{CC3ADB56-77F6-4020-8919-58E8CBA4EF64}">
      <dgm:prSet/>
      <dgm:spPr/>
      <dgm:t>
        <a:bodyPr/>
        <a:lstStyle/>
        <a:p>
          <a:r>
            <a:rPr lang="en-US"/>
            <a:t>If you’re near a patient with cough and congestion and you don’t know what’s causing it, use a facemask or respirator to keep from breathing in the patient’s germs. </a:t>
          </a:r>
        </a:p>
      </dgm:t>
    </dgm:pt>
    <dgm:pt modelId="{349C5060-D2AE-4C74-9CEF-C8708FDE1D4A}" type="parTrans" cxnId="{F1BDC494-7557-4D31-ABF6-32964F2682CD}">
      <dgm:prSet/>
      <dgm:spPr/>
      <dgm:t>
        <a:bodyPr/>
        <a:lstStyle/>
        <a:p>
          <a:endParaRPr lang="en-US"/>
        </a:p>
      </dgm:t>
    </dgm:pt>
    <dgm:pt modelId="{6B99DF05-FAA2-4755-B8E8-22D333D220C7}" type="sibTrans" cxnId="{F1BDC494-7557-4D31-ABF6-32964F2682CD}">
      <dgm:prSet/>
      <dgm:spPr/>
      <dgm:t>
        <a:bodyPr/>
        <a:lstStyle/>
        <a:p>
          <a:endParaRPr lang="en-US"/>
        </a:p>
      </dgm:t>
    </dgm:pt>
    <dgm:pt modelId="{A9B0F311-4F01-4D9D-88A9-2490A9BCB103}">
      <dgm:prSet/>
      <dgm:spPr/>
      <dgm:t>
        <a:bodyPr/>
        <a:lstStyle/>
        <a:p>
          <a:r>
            <a:rPr lang="en-US"/>
            <a:t>Know</a:t>
          </a:r>
        </a:p>
      </dgm:t>
    </dgm:pt>
    <dgm:pt modelId="{EB46FF43-9F42-4777-8A80-B8C64B0F186E}" type="parTrans" cxnId="{7438CD18-6FC1-47A8-8CF0-ED1A46E8D608}">
      <dgm:prSet/>
      <dgm:spPr/>
      <dgm:t>
        <a:bodyPr/>
        <a:lstStyle/>
        <a:p>
          <a:endParaRPr lang="en-US"/>
        </a:p>
      </dgm:t>
    </dgm:pt>
    <dgm:pt modelId="{D94CF42E-EB89-4599-BFE9-BA15024D147B}" type="sibTrans" cxnId="{7438CD18-6FC1-47A8-8CF0-ED1A46E8D608}">
      <dgm:prSet/>
      <dgm:spPr/>
      <dgm:t>
        <a:bodyPr/>
        <a:lstStyle/>
        <a:p>
          <a:endParaRPr lang="en-US"/>
        </a:p>
      </dgm:t>
    </dgm:pt>
    <dgm:pt modelId="{DAFBA360-1198-4625-84A3-6DBEDA27E9A9}">
      <dgm:prSet/>
      <dgm:spPr/>
      <dgm:t>
        <a:bodyPr/>
        <a:lstStyle/>
        <a:p>
          <a:r>
            <a:rPr lang="en-US"/>
            <a:t>Know your facility’s specific policy for handling symptoms of respiratory viruses.</a:t>
          </a:r>
        </a:p>
      </dgm:t>
    </dgm:pt>
    <dgm:pt modelId="{9DB8F037-6DEF-4E4A-A637-716BCEEC26BB}" type="parTrans" cxnId="{DAEC0EC9-9A8E-4F3F-A687-173E15FF8216}">
      <dgm:prSet/>
      <dgm:spPr/>
      <dgm:t>
        <a:bodyPr/>
        <a:lstStyle/>
        <a:p>
          <a:endParaRPr lang="en-US"/>
        </a:p>
      </dgm:t>
    </dgm:pt>
    <dgm:pt modelId="{20011ECF-5BCA-4BD7-9F62-0D863CA1088A}" type="sibTrans" cxnId="{DAEC0EC9-9A8E-4F3F-A687-173E15FF8216}">
      <dgm:prSet/>
      <dgm:spPr/>
      <dgm:t>
        <a:bodyPr/>
        <a:lstStyle/>
        <a:p>
          <a:endParaRPr lang="en-US"/>
        </a:p>
      </dgm:t>
    </dgm:pt>
    <dgm:pt modelId="{EB6F24D4-F93E-496C-B2BD-A5202FD2BA62}">
      <dgm:prSet/>
      <dgm:spPr/>
      <dgm:t>
        <a:bodyPr/>
        <a:lstStyle/>
        <a:p>
          <a:r>
            <a:rPr lang="en-US"/>
            <a:t>Know</a:t>
          </a:r>
        </a:p>
      </dgm:t>
    </dgm:pt>
    <dgm:pt modelId="{1FAFBC77-5809-4865-BAFD-FF964EFFD41C}" type="parTrans" cxnId="{095451A5-AE38-4704-B1EC-4A81791A2F7F}">
      <dgm:prSet/>
      <dgm:spPr/>
      <dgm:t>
        <a:bodyPr/>
        <a:lstStyle/>
        <a:p>
          <a:endParaRPr lang="en-US"/>
        </a:p>
      </dgm:t>
    </dgm:pt>
    <dgm:pt modelId="{6E0D719E-2830-4515-8F2A-FB639079A059}" type="sibTrans" cxnId="{095451A5-AE38-4704-B1EC-4A81791A2F7F}">
      <dgm:prSet/>
      <dgm:spPr/>
      <dgm:t>
        <a:bodyPr/>
        <a:lstStyle/>
        <a:p>
          <a:endParaRPr lang="en-US"/>
        </a:p>
      </dgm:t>
    </dgm:pt>
    <dgm:pt modelId="{F443E504-F1F7-4706-AE65-88C4822E5584}">
      <dgm:prSet/>
      <dgm:spPr/>
      <dgm:t>
        <a:bodyPr/>
        <a:lstStyle/>
        <a:p>
          <a:r>
            <a:rPr lang="en-US"/>
            <a:t>Know your facility’s triage and screening procedures.</a:t>
          </a:r>
        </a:p>
      </dgm:t>
    </dgm:pt>
    <dgm:pt modelId="{B83A333F-2D74-4D16-9B01-5DFA631B13EA}" type="parTrans" cxnId="{FAA9877B-FD16-4927-944C-3B976D87CF37}">
      <dgm:prSet/>
      <dgm:spPr/>
      <dgm:t>
        <a:bodyPr/>
        <a:lstStyle/>
        <a:p>
          <a:endParaRPr lang="en-US"/>
        </a:p>
      </dgm:t>
    </dgm:pt>
    <dgm:pt modelId="{C5FD3319-14B0-41A2-8D7F-AE1DE1F56AA1}" type="sibTrans" cxnId="{FAA9877B-FD16-4927-944C-3B976D87CF37}">
      <dgm:prSet/>
      <dgm:spPr/>
      <dgm:t>
        <a:bodyPr/>
        <a:lstStyle/>
        <a:p>
          <a:endParaRPr lang="en-US"/>
        </a:p>
      </dgm:t>
    </dgm:pt>
    <dgm:pt modelId="{B5F8EF92-A1B7-41AF-A545-133F1A743F5C}">
      <dgm:prSet/>
      <dgm:spPr/>
      <dgm:t>
        <a:bodyPr/>
        <a:lstStyle/>
        <a:p>
          <a:r>
            <a:rPr lang="en-US"/>
            <a:t>Know</a:t>
          </a:r>
        </a:p>
      </dgm:t>
    </dgm:pt>
    <dgm:pt modelId="{98E2783E-9027-4B8A-A91C-EA0C495ABA0B}" type="parTrans" cxnId="{5A758A02-3D71-4ADC-A003-50F765B6F3EC}">
      <dgm:prSet/>
      <dgm:spPr/>
      <dgm:t>
        <a:bodyPr/>
        <a:lstStyle/>
        <a:p>
          <a:endParaRPr lang="en-US"/>
        </a:p>
      </dgm:t>
    </dgm:pt>
    <dgm:pt modelId="{E44E396C-A85F-40C1-A28D-1B186353A782}" type="sibTrans" cxnId="{5A758A02-3D71-4ADC-A003-50F765B6F3EC}">
      <dgm:prSet/>
      <dgm:spPr/>
      <dgm:t>
        <a:bodyPr/>
        <a:lstStyle/>
        <a:p>
          <a:endParaRPr lang="en-US"/>
        </a:p>
      </dgm:t>
    </dgm:pt>
    <dgm:pt modelId="{827C1020-FF48-4DD9-BB71-033C60BFEEAC}">
      <dgm:prSet/>
      <dgm:spPr/>
      <dgm:t>
        <a:bodyPr/>
        <a:lstStyle/>
        <a:p>
          <a:r>
            <a:rPr lang="en-US"/>
            <a:t>know where to find a respirator and who to call if there is none left.</a:t>
          </a:r>
        </a:p>
      </dgm:t>
    </dgm:pt>
    <dgm:pt modelId="{CA98CAD5-7FDD-4D57-B946-56BCAF5309A6}" type="parTrans" cxnId="{AA218A6A-01CF-42EE-B603-26A0B303F355}">
      <dgm:prSet/>
      <dgm:spPr/>
      <dgm:t>
        <a:bodyPr/>
        <a:lstStyle/>
        <a:p>
          <a:endParaRPr lang="en-US"/>
        </a:p>
      </dgm:t>
    </dgm:pt>
    <dgm:pt modelId="{793F7447-3E44-4D2D-865E-35C5ACB93DF6}" type="sibTrans" cxnId="{AA218A6A-01CF-42EE-B603-26A0B303F355}">
      <dgm:prSet/>
      <dgm:spPr/>
      <dgm:t>
        <a:bodyPr/>
        <a:lstStyle/>
        <a:p>
          <a:endParaRPr lang="en-US"/>
        </a:p>
      </dgm:t>
    </dgm:pt>
    <dgm:pt modelId="{95AEA47C-AA14-4209-AECE-F77B122C976D}" type="pres">
      <dgm:prSet presAssocID="{4DD41A58-8998-4245-9DF9-0ECCA63428CB}" presName="Name0" presStyleCnt="0">
        <dgm:presLayoutVars>
          <dgm:dir/>
          <dgm:animLvl val="lvl"/>
          <dgm:resizeHandles val="exact"/>
        </dgm:presLayoutVars>
      </dgm:prSet>
      <dgm:spPr/>
    </dgm:pt>
    <dgm:pt modelId="{337A1851-3F5B-4885-9367-A8167AB0107C}" type="pres">
      <dgm:prSet presAssocID="{9A58769B-9EAD-4813-8671-4E239E89FEE7}" presName="linNode" presStyleCnt="0"/>
      <dgm:spPr/>
    </dgm:pt>
    <dgm:pt modelId="{F120659D-B016-4B06-8650-4F917C1872FB}" type="pres">
      <dgm:prSet presAssocID="{9A58769B-9EAD-4813-8671-4E239E89FEE7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332176CE-BF8C-489E-8E2F-B791134482B1}" type="pres">
      <dgm:prSet presAssocID="{9A58769B-9EAD-4813-8671-4E239E89FEE7}" presName="descendantText" presStyleLbl="alignNode1" presStyleIdx="0" presStyleCnt="4">
        <dgm:presLayoutVars>
          <dgm:bulletEnabled/>
        </dgm:presLayoutVars>
      </dgm:prSet>
      <dgm:spPr/>
    </dgm:pt>
    <dgm:pt modelId="{B024853F-084E-4826-B6C0-6FDEBADD8C4F}" type="pres">
      <dgm:prSet presAssocID="{2CB696A6-08FD-442D-AA97-D5D18806F101}" presName="sp" presStyleCnt="0"/>
      <dgm:spPr/>
    </dgm:pt>
    <dgm:pt modelId="{A14668B2-A4B0-460E-B3E2-E787497A6A0C}" type="pres">
      <dgm:prSet presAssocID="{A9B0F311-4F01-4D9D-88A9-2490A9BCB103}" presName="linNode" presStyleCnt="0"/>
      <dgm:spPr/>
    </dgm:pt>
    <dgm:pt modelId="{944CBABE-60A0-4813-B8B5-7568DAB3AC05}" type="pres">
      <dgm:prSet presAssocID="{A9B0F311-4F01-4D9D-88A9-2490A9BCB103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06F8F5CE-4E3A-4154-8662-A0061ACD680B}" type="pres">
      <dgm:prSet presAssocID="{A9B0F311-4F01-4D9D-88A9-2490A9BCB103}" presName="descendantText" presStyleLbl="alignNode1" presStyleIdx="1" presStyleCnt="4">
        <dgm:presLayoutVars>
          <dgm:bulletEnabled/>
        </dgm:presLayoutVars>
      </dgm:prSet>
      <dgm:spPr/>
    </dgm:pt>
    <dgm:pt modelId="{42DF033B-232F-46AE-B9A2-62725FA5B316}" type="pres">
      <dgm:prSet presAssocID="{D94CF42E-EB89-4599-BFE9-BA15024D147B}" presName="sp" presStyleCnt="0"/>
      <dgm:spPr/>
    </dgm:pt>
    <dgm:pt modelId="{309DE35F-9380-45A5-88BC-2D50D7D67EDE}" type="pres">
      <dgm:prSet presAssocID="{EB6F24D4-F93E-496C-B2BD-A5202FD2BA62}" presName="linNode" presStyleCnt="0"/>
      <dgm:spPr/>
    </dgm:pt>
    <dgm:pt modelId="{EC64A89A-E4C1-4DCC-A7C3-0B8B57ACAD47}" type="pres">
      <dgm:prSet presAssocID="{EB6F24D4-F93E-496C-B2BD-A5202FD2BA62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1E5ACCD4-25E7-4EFE-BE95-208CFB58FBB0}" type="pres">
      <dgm:prSet presAssocID="{EB6F24D4-F93E-496C-B2BD-A5202FD2BA62}" presName="descendantText" presStyleLbl="alignNode1" presStyleIdx="2" presStyleCnt="4">
        <dgm:presLayoutVars>
          <dgm:bulletEnabled/>
        </dgm:presLayoutVars>
      </dgm:prSet>
      <dgm:spPr/>
    </dgm:pt>
    <dgm:pt modelId="{77103401-22F5-4A69-B6D4-2782592A7F8C}" type="pres">
      <dgm:prSet presAssocID="{6E0D719E-2830-4515-8F2A-FB639079A059}" presName="sp" presStyleCnt="0"/>
      <dgm:spPr/>
    </dgm:pt>
    <dgm:pt modelId="{D7E81D69-047E-45A7-82DC-CC9220FC9CE2}" type="pres">
      <dgm:prSet presAssocID="{B5F8EF92-A1B7-41AF-A545-133F1A743F5C}" presName="linNode" presStyleCnt="0"/>
      <dgm:spPr/>
    </dgm:pt>
    <dgm:pt modelId="{D48CF216-5F97-4886-A0E0-3D5B07E7183E}" type="pres">
      <dgm:prSet presAssocID="{B5F8EF92-A1B7-41AF-A545-133F1A743F5C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84B844F2-D476-4C96-B6A2-13B2ACD07C97}" type="pres">
      <dgm:prSet presAssocID="{B5F8EF92-A1B7-41AF-A545-133F1A743F5C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5A758A02-3D71-4ADC-A003-50F765B6F3EC}" srcId="{4DD41A58-8998-4245-9DF9-0ECCA63428CB}" destId="{B5F8EF92-A1B7-41AF-A545-133F1A743F5C}" srcOrd="3" destOrd="0" parTransId="{98E2783E-9027-4B8A-A91C-EA0C495ABA0B}" sibTransId="{E44E396C-A85F-40C1-A28D-1B186353A782}"/>
    <dgm:cxn modelId="{D6D4F402-C61F-40E4-A0E5-12C4BDA932ED}" type="presOf" srcId="{B5F8EF92-A1B7-41AF-A545-133F1A743F5C}" destId="{D48CF216-5F97-4886-A0E0-3D5B07E7183E}" srcOrd="0" destOrd="0" presId="urn:microsoft.com/office/officeart/2016/7/layout/VerticalHollowActionList"/>
    <dgm:cxn modelId="{ABA8200C-0F72-4378-8242-52CB1BD004E6}" srcId="{4DD41A58-8998-4245-9DF9-0ECCA63428CB}" destId="{9A58769B-9EAD-4813-8671-4E239E89FEE7}" srcOrd="0" destOrd="0" parTransId="{537380AF-0779-4ED9-B0B9-CC5DABB67B27}" sibTransId="{2CB696A6-08FD-442D-AA97-D5D18806F101}"/>
    <dgm:cxn modelId="{A013DC14-B8F6-402A-A155-EF8EB30BBA62}" type="presOf" srcId="{827C1020-FF48-4DD9-BB71-033C60BFEEAC}" destId="{84B844F2-D476-4C96-B6A2-13B2ACD07C97}" srcOrd="0" destOrd="0" presId="urn:microsoft.com/office/officeart/2016/7/layout/VerticalHollowActionList"/>
    <dgm:cxn modelId="{7438CD18-6FC1-47A8-8CF0-ED1A46E8D608}" srcId="{4DD41A58-8998-4245-9DF9-0ECCA63428CB}" destId="{A9B0F311-4F01-4D9D-88A9-2490A9BCB103}" srcOrd="1" destOrd="0" parTransId="{EB46FF43-9F42-4777-8A80-B8C64B0F186E}" sibTransId="{D94CF42E-EB89-4599-BFE9-BA15024D147B}"/>
    <dgm:cxn modelId="{E175F71B-417B-4305-9984-4AB0AA833D76}" type="presOf" srcId="{CC3ADB56-77F6-4020-8919-58E8CBA4EF64}" destId="{332176CE-BF8C-489E-8E2F-B791134482B1}" srcOrd="0" destOrd="0" presId="urn:microsoft.com/office/officeart/2016/7/layout/VerticalHollowActionList"/>
    <dgm:cxn modelId="{209C182C-FE7E-417C-8222-D8BF41080053}" type="presOf" srcId="{EB6F24D4-F93E-496C-B2BD-A5202FD2BA62}" destId="{EC64A89A-E4C1-4DCC-A7C3-0B8B57ACAD47}" srcOrd="0" destOrd="0" presId="urn:microsoft.com/office/officeart/2016/7/layout/VerticalHollowActionList"/>
    <dgm:cxn modelId="{AA218A6A-01CF-42EE-B603-26A0B303F355}" srcId="{B5F8EF92-A1B7-41AF-A545-133F1A743F5C}" destId="{827C1020-FF48-4DD9-BB71-033C60BFEEAC}" srcOrd="0" destOrd="0" parTransId="{CA98CAD5-7FDD-4D57-B946-56BCAF5309A6}" sibTransId="{793F7447-3E44-4D2D-865E-35C5ACB93DF6}"/>
    <dgm:cxn modelId="{7085B04A-DFEE-4505-9F6C-0C5EA8BC899F}" type="presOf" srcId="{A9B0F311-4F01-4D9D-88A9-2490A9BCB103}" destId="{944CBABE-60A0-4813-B8B5-7568DAB3AC05}" srcOrd="0" destOrd="0" presId="urn:microsoft.com/office/officeart/2016/7/layout/VerticalHollowActionList"/>
    <dgm:cxn modelId="{5CBDCC6A-E8CF-44A8-BD3E-9C476C043EE8}" type="presOf" srcId="{9A58769B-9EAD-4813-8671-4E239E89FEE7}" destId="{F120659D-B016-4B06-8650-4F917C1872FB}" srcOrd="0" destOrd="0" presId="urn:microsoft.com/office/officeart/2016/7/layout/VerticalHollowActionList"/>
    <dgm:cxn modelId="{FAA9877B-FD16-4927-944C-3B976D87CF37}" srcId="{EB6F24D4-F93E-496C-B2BD-A5202FD2BA62}" destId="{F443E504-F1F7-4706-AE65-88C4822E5584}" srcOrd="0" destOrd="0" parTransId="{B83A333F-2D74-4D16-9B01-5DFA631B13EA}" sibTransId="{C5FD3319-14B0-41A2-8D7F-AE1DE1F56AA1}"/>
    <dgm:cxn modelId="{F833E688-15EF-47B6-B2B2-2C02EFF94115}" type="presOf" srcId="{F443E504-F1F7-4706-AE65-88C4822E5584}" destId="{1E5ACCD4-25E7-4EFE-BE95-208CFB58FBB0}" srcOrd="0" destOrd="0" presId="urn:microsoft.com/office/officeart/2016/7/layout/VerticalHollowActionList"/>
    <dgm:cxn modelId="{F1BDC494-7557-4D31-ABF6-32964F2682CD}" srcId="{9A58769B-9EAD-4813-8671-4E239E89FEE7}" destId="{CC3ADB56-77F6-4020-8919-58E8CBA4EF64}" srcOrd="0" destOrd="0" parTransId="{349C5060-D2AE-4C74-9CEF-C8708FDE1D4A}" sibTransId="{6B99DF05-FAA2-4755-B8E8-22D333D220C7}"/>
    <dgm:cxn modelId="{095451A5-AE38-4704-B1EC-4A81791A2F7F}" srcId="{4DD41A58-8998-4245-9DF9-0ECCA63428CB}" destId="{EB6F24D4-F93E-496C-B2BD-A5202FD2BA62}" srcOrd="2" destOrd="0" parTransId="{1FAFBC77-5809-4865-BAFD-FF964EFFD41C}" sibTransId="{6E0D719E-2830-4515-8F2A-FB639079A059}"/>
    <dgm:cxn modelId="{DAEC0EC9-9A8E-4F3F-A687-173E15FF8216}" srcId="{A9B0F311-4F01-4D9D-88A9-2490A9BCB103}" destId="{DAFBA360-1198-4625-84A3-6DBEDA27E9A9}" srcOrd="0" destOrd="0" parTransId="{9DB8F037-6DEF-4E4A-A637-716BCEEC26BB}" sibTransId="{20011ECF-5BCA-4BD7-9F62-0D863CA1088A}"/>
    <dgm:cxn modelId="{65D633CF-C646-421E-9D52-1D6868E50C6A}" type="presOf" srcId="{DAFBA360-1198-4625-84A3-6DBEDA27E9A9}" destId="{06F8F5CE-4E3A-4154-8662-A0061ACD680B}" srcOrd="0" destOrd="0" presId="urn:microsoft.com/office/officeart/2016/7/layout/VerticalHollowActionList"/>
    <dgm:cxn modelId="{B3A9A6CF-67FD-49FF-B571-E08C2ED57AC9}" type="presOf" srcId="{4DD41A58-8998-4245-9DF9-0ECCA63428CB}" destId="{95AEA47C-AA14-4209-AECE-F77B122C976D}" srcOrd="0" destOrd="0" presId="urn:microsoft.com/office/officeart/2016/7/layout/VerticalHollowActionList"/>
    <dgm:cxn modelId="{6091CCBA-BFF4-4B49-8388-28844B96BF51}" type="presParOf" srcId="{95AEA47C-AA14-4209-AECE-F77B122C976D}" destId="{337A1851-3F5B-4885-9367-A8167AB0107C}" srcOrd="0" destOrd="0" presId="urn:microsoft.com/office/officeart/2016/7/layout/VerticalHollowActionList"/>
    <dgm:cxn modelId="{D4C258D9-AA9E-4125-B201-60076EEA25E0}" type="presParOf" srcId="{337A1851-3F5B-4885-9367-A8167AB0107C}" destId="{F120659D-B016-4B06-8650-4F917C1872FB}" srcOrd="0" destOrd="0" presId="urn:microsoft.com/office/officeart/2016/7/layout/VerticalHollowActionList"/>
    <dgm:cxn modelId="{1D785FCD-2BE2-4586-A6C6-7000B11B126C}" type="presParOf" srcId="{337A1851-3F5B-4885-9367-A8167AB0107C}" destId="{332176CE-BF8C-489E-8E2F-B791134482B1}" srcOrd="1" destOrd="0" presId="urn:microsoft.com/office/officeart/2016/7/layout/VerticalHollowActionList"/>
    <dgm:cxn modelId="{928438E5-786A-4B21-87C0-6D8C1B73D6B6}" type="presParOf" srcId="{95AEA47C-AA14-4209-AECE-F77B122C976D}" destId="{B024853F-084E-4826-B6C0-6FDEBADD8C4F}" srcOrd="1" destOrd="0" presId="urn:microsoft.com/office/officeart/2016/7/layout/VerticalHollowActionList"/>
    <dgm:cxn modelId="{EE6995FA-1690-454B-83B0-67299BDF1915}" type="presParOf" srcId="{95AEA47C-AA14-4209-AECE-F77B122C976D}" destId="{A14668B2-A4B0-460E-B3E2-E787497A6A0C}" srcOrd="2" destOrd="0" presId="urn:microsoft.com/office/officeart/2016/7/layout/VerticalHollowActionList"/>
    <dgm:cxn modelId="{60A3FDA6-E1DD-4A4C-B25B-43A2EEA83E46}" type="presParOf" srcId="{A14668B2-A4B0-460E-B3E2-E787497A6A0C}" destId="{944CBABE-60A0-4813-B8B5-7568DAB3AC05}" srcOrd="0" destOrd="0" presId="urn:microsoft.com/office/officeart/2016/7/layout/VerticalHollowActionList"/>
    <dgm:cxn modelId="{7FBAFDF3-54E1-4382-BF38-EEF0B2F3C095}" type="presParOf" srcId="{A14668B2-A4B0-460E-B3E2-E787497A6A0C}" destId="{06F8F5CE-4E3A-4154-8662-A0061ACD680B}" srcOrd="1" destOrd="0" presId="urn:microsoft.com/office/officeart/2016/7/layout/VerticalHollowActionList"/>
    <dgm:cxn modelId="{2527BB1B-A44B-4D02-9BA0-1D98F170E837}" type="presParOf" srcId="{95AEA47C-AA14-4209-AECE-F77B122C976D}" destId="{42DF033B-232F-46AE-B9A2-62725FA5B316}" srcOrd="3" destOrd="0" presId="urn:microsoft.com/office/officeart/2016/7/layout/VerticalHollowActionList"/>
    <dgm:cxn modelId="{3909E96B-4B28-438D-8B3F-D9B78EA47164}" type="presParOf" srcId="{95AEA47C-AA14-4209-AECE-F77B122C976D}" destId="{309DE35F-9380-45A5-88BC-2D50D7D67EDE}" srcOrd="4" destOrd="0" presId="urn:microsoft.com/office/officeart/2016/7/layout/VerticalHollowActionList"/>
    <dgm:cxn modelId="{59A53AAF-0A19-4E59-B1DE-1ACB89CFABA6}" type="presParOf" srcId="{309DE35F-9380-45A5-88BC-2D50D7D67EDE}" destId="{EC64A89A-E4C1-4DCC-A7C3-0B8B57ACAD47}" srcOrd="0" destOrd="0" presId="urn:microsoft.com/office/officeart/2016/7/layout/VerticalHollowActionList"/>
    <dgm:cxn modelId="{217650B8-2146-4591-98EE-AE1B8A5A818E}" type="presParOf" srcId="{309DE35F-9380-45A5-88BC-2D50D7D67EDE}" destId="{1E5ACCD4-25E7-4EFE-BE95-208CFB58FBB0}" srcOrd="1" destOrd="0" presId="urn:microsoft.com/office/officeart/2016/7/layout/VerticalHollowActionList"/>
    <dgm:cxn modelId="{E42912F9-969C-44CB-A41A-48921C35C3C9}" type="presParOf" srcId="{95AEA47C-AA14-4209-AECE-F77B122C976D}" destId="{77103401-22F5-4A69-B6D4-2782592A7F8C}" srcOrd="5" destOrd="0" presId="urn:microsoft.com/office/officeart/2016/7/layout/VerticalHollowActionList"/>
    <dgm:cxn modelId="{5A41659D-C5BA-4AD0-A53D-D455FEF3361D}" type="presParOf" srcId="{95AEA47C-AA14-4209-AECE-F77B122C976D}" destId="{D7E81D69-047E-45A7-82DC-CC9220FC9CE2}" srcOrd="6" destOrd="0" presId="urn:microsoft.com/office/officeart/2016/7/layout/VerticalHollowActionList"/>
    <dgm:cxn modelId="{BD55DB95-68E1-43E1-9240-BAC53E8A151C}" type="presParOf" srcId="{D7E81D69-047E-45A7-82DC-CC9220FC9CE2}" destId="{D48CF216-5F97-4886-A0E0-3D5B07E7183E}" srcOrd="0" destOrd="0" presId="urn:microsoft.com/office/officeart/2016/7/layout/VerticalHollowActionList"/>
    <dgm:cxn modelId="{E40666D5-9F26-4EF4-AF41-3000F3DA4FDF}" type="presParOf" srcId="{D7E81D69-047E-45A7-82DC-CC9220FC9CE2}" destId="{84B844F2-D476-4C96-B6A2-13B2ACD07C97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F80C6-D115-4418-9CD1-4318DBCBD646}">
      <dsp:nvSpPr>
        <dsp:cNvPr id="0" name=""/>
        <dsp:cNvSpPr/>
      </dsp:nvSpPr>
      <dsp:spPr>
        <a:xfrm>
          <a:off x="0" y="1315"/>
          <a:ext cx="10335350" cy="560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007C2-0C77-4AE2-99BC-1167F9552774}">
      <dsp:nvSpPr>
        <dsp:cNvPr id="0" name=""/>
        <dsp:cNvSpPr/>
      </dsp:nvSpPr>
      <dsp:spPr>
        <a:xfrm>
          <a:off x="169558" y="127433"/>
          <a:ext cx="308288" cy="3082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E4EFDF-566B-47B2-869B-C03ACB4E120E}">
      <dsp:nvSpPr>
        <dsp:cNvPr id="0" name=""/>
        <dsp:cNvSpPr/>
      </dsp:nvSpPr>
      <dsp:spPr>
        <a:xfrm>
          <a:off x="647405" y="1315"/>
          <a:ext cx="9687944" cy="56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322" tIns="59322" rIns="59322" bIns="5932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What do you do when you see a resident with a cough and congestion that you don’t know the cause of</a:t>
          </a:r>
          <a:r>
            <a:rPr lang="en-US" sz="1400" kern="1200" dirty="0"/>
            <a:t>?</a:t>
          </a:r>
        </a:p>
      </dsp:txBody>
      <dsp:txXfrm>
        <a:off x="647405" y="1315"/>
        <a:ext cx="9687944" cy="560524"/>
      </dsp:txXfrm>
    </dsp:sp>
    <dsp:sp modelId="{067F1DD1-9C2F-4C16-8733-C6C4C8D81E29}">
      <dsp:nvSpPr>
        <dsp:cNvPr id="0" name=""/>
        <dsp:cNvSpPr/>
      </dsp:nvSpPr>
      <dsp:spPr>
        <a:xfrm>
          <a:off x="0" y="701970"/>
          <a:ext cx="10335350" cy="560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5D3181-D0CD-46E8-B8BC-B29DA4702F08}">
      <dsp:nvSpPr>
        <dsp:cNvPr id="0" name=""/>
        <dsp:cNvSpPr/>
      </dsp:nvSpPr>
      <dsp:spPr>
        <a:xfrm>
          <a:off x="169558" y="828088"/>
          <a:ext cx="308288" cy="3082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4EC5B2-11DC-4F7B-B695-5DEEE7AE66AD}">
      <dsp:nvSpPr>
        <dsp:cNvPr id="0" name=""/>
        <dsp:cNvSpPr/>
      </dsp:nvSpPr>
      <dsp:spPr>
        <a:xfrm>
          <a:off x="647405" y="701970"/>
          <a:ext cx="9687944" cy="56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322" tIns="59322" rIns="59322" bIns="5932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Do you worry that you might catch something? </a:t>
          </a:r>
        </a:p>
      </dsp:txBody>
      <dsp:txXfrm>
        <a:off x="647405" y="701970"/>
        <a:ext cx="9687944" cy="560524"/>
      </dsp:txXfrm>
    </dsp:sp>
    <dsp:sp modelId="{B8E16BE9-9382-49CD-8072-38026EEBC47F}">
      <dsp:nvSpPr>
        <dsp:cNvPr id="0" name=""/>
        <dsp:cNvSpPr/>
      </dsp:nvSpPr>
      <dsp:spPr>
        <a:xfrm>
          <a:off x="0" y="1402625"/>
          <a:ext cx="10335350" cy="560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45B7A9-0DCA-4E09-92CF-E99D01589E82}">
      <dsp:nvSpPr>
        <dsp:cNvPr id="0" name=""/>
        <dsp:cNvSpPr/>
      </dsp:nvSpPr>
      <dsp:spPr>
        <a:xfrm>
          <a:off x="169558" y="1528743"/>
          <a:ext cx="308288" cy="3082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EB62C-C639-440B-9528-53514341D136}">
      <dsp:nvSpPr>
        <dsp:cNvPr id="0" name=""/>
        <dsp:cNvSpPr/>
      </dsp:nvSpPr>
      <dsp:spPr>
        <a:xfrm>
          <a:off x="647405" y="1402625"/>
          <a:ext cx="9687944" cy="56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322" tIns="59322" rIns="59322" bIns="5932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When would you call for help or assistance?</a:t>
          </a:r>
        </a:p>
      </dsp:txBody>
      <dsp:txXfrm>
        <a:off x="647405" y="1402625"/>
        <a:ext cx="9687944" cy="560524"/>
      </dsp:txXfrm>
    </dsp:sp>
    <dsp:sp modelId="{C61B3A1F-EC3C-4D9A-8957-F869A838D8D6}">
      <dsp:nvSpPr>
        <dsp:cNvPr id="0" name=""/>
        <dsp:cNvSpPr/>
      </dsp:nvSpPr>
      <dsp:spPr>
        <a:xfrm>
          <a:off x="0" y="2103281"/>
          <a:ext cx="10335350" cy="560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EB439B-F169-4D6A-BE01-7AFC252358B2}">
      <dsp:nvSpPr>
        <dsp:cNvPr id="0" name=""/>
        <dsp:cNvSpPr/>
      </dsp:nvSpPr>
      <dsp:spPr>
        <a:xfrm>
          <a:off x="169558" y="2229398"/>
          <a:ext cx="308288" cy="3082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6F59CC-3576-45DC-8A78-FF385988095C}">
      <dsp:nvSpPr>
        <dsp:cNvPr id="0" name=""/>
        <dsp:cNvSpPr/>
      </dsp:nvSpPr>
      <dsp:spPr>
        <a:xfrm>
          <a:off x="647405" y="2103281"/>
          <a:ext cx="9687944" cy="56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322" tIns="59322" rIns="59322" bIns="5932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Do you have all the tools and information that you need to do your job safely?</a:t>
          </a:r>
        </a:p>
      </dsp:txBody>
      <dsp:txXfrm>
        <a:off x="647405" y="2103281"/>
        <a:ext cx="9687944" cy="560524"/>
      </dsp:txXfrm>
    </dsp:sp>
    <dsp:sp modelId="{91A4D891-B428-42C2-AFCD-A389CBB160D9}">
      <dsp:nvSpPr>
        <dsp:cNvPr id="0" name=""/>
        <dsp:cNvSpPr/>
      </dsp:nvSpPr>
      <dsp:spPr>
        <a:xfrm>
          <a:off x="0" y="2803936"/>
          <a:ext cx="10335350" cy="560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110537-2578-4274-8B67-C5110B59C9DC}">
      <dsp:nvSpPr>
        <dsp:cNvPr id="0" name=""/>
        <dsp:cNvSpPr/>
      </dsp:nvSpPr>
      <dsp:spPr>
        <a:xfrm>
          <a:off x="169558" y="2930054"/>
          <a:ext cx="308288" cy="30828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69D00-486B-4574-8C5D-AEF7176D5168}">
      <dsp:nvSpPr>
        <dsp:cNvPr id="0" name=""/>
        <dsp:cNvSpPr/>
      </dsp:nvSpPr>
      <dsp:spPr>
        <a:xfrm>
          <a:off x="647405" y="2803936"/>
          <a:ext cx="9687944" cy="560524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322" tIns="59322" rIns="59322" bIns="5932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As a team how can you assist each other in taking the right infection control actions (when you see a resident who is coughing and has congestion) to keep germs from spreading?</a:t>
          </a:r>
        </a:p>
      </dsp:txBody>
      <dsp:txXfrm>
        <a:off x="647405" y="2803936"/>
        <a:ext cx="9687944" cy="560524"/>
      </dsp:txXfrm>
    </dsp:sp>
    <dsp:sp modelId="{F4280C73-7EE5-483E-9EFC-DD1CD412C2C8}">
      <dsp:nvSpPr>
        <dsp:cNvPr id="0" name=""/>
        <dsp:cNvSpPr/>
      </dsp:nvSpPr>
      <dsp:spPr>
        <a:xfrm>
          <a:off x="0" y="3504591"/>
          <a:ext cx="10335350" cy="560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738FCE-36CD-4889-8224-40ADD316C154}">
      <dsp:nvSpPr>
        <dsp:cNvPr id="0" name=""/>
        <dsp:cNvSpPr/>
      </dsp:nvSpPr>
      <dsp:spPr>
        <a:xfrm>
          <a:off x="169558" y="3630709"/>
          <a:ext cx="308288" cy="30828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5B6F57-2713-4576-98F5-CF8E4274878D}">
      <dsp:nvSpPr>
        <dsp:cNvPr id="0" name=""/>
        <dsp:cNvSpPr/>
      </dsp:nvSpPr>
      <dsp:spPr>
        <a:xfrm>
          <a:off x="647405" y="3504591"/>
          <a:ext cx="9687944" cy="560524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322" tIns="59322" rIns="59322" bIns="5932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What is the protocol for dealing with residents that appear to have a respiratory viral infection (Flu, Covid-19)? </a:t>
          </a:r>
        </a:p>
      </dsp:txBody>
      <dsp:txXfrm>
        <a:off x="647405" y="3504591"/>
        <a:ext cx="9687944" cy="5605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176CE-BF8C-489E-8E2F-B791134482B1}">
      <dsp:nvSpPr>
        <dsp:cNvPr id="0" name=""/>
        <dsp:cNvSpPr/>
      </dsp:nvSpPr>
      <dsp:spPr>
        <a:xfrm>
          <a:off x="2103120" y="2007"/>
          <a:ext cx="8412480" cy="1040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If you’re near a patient with cough and congestion and you don’t know what’s causing it, use a facemask or respirator to keep from breathing in the patient’s germs. </a:t>
          </a:r>
        </a:p>
      </dsp:txBody>
      <dsp:txXfrm>
        <a:off x="2103120" y="2007"/>
        <a:ext cx="8412480" cy="1040029"/>
      </dsp:txXfrm>
    </dsp:sp>
    <dsp:sp modelId="{F120659D-B016-4B06-8650-4F917C1872FB}">
      <dsp:nvSpPr>
        <dsp:cNvPr id="0" name=""/>
        <dsp:cNvSpPr/>
      </dsp:nvSpPr>
      <dsp:spPr>
        <a:xfrm>
          <a:off x="0" y="2007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Use</a:t>
          </a:r>
        </a:p>
      </dsp:txBody>
      <dsp:txXfrm>
        <a:off x="0" y="2007"/>
        <a:ext cx="2103120" cy="1040029"/>
      </dsp:txXfrm>
    </dsp:sp>
    <dsp:sp modelId="{06F8F5CE-4E3A-4154-8662-A0061ACD680B}">
      <dsp:nvSpPr>
        <dsp:cNvPr id="0" name=""/>
        <dsp:cNvSpPr/>
      </dsp:nvSpPr>
      <dsp:spPr>
        <a:xfrm>
          <a:off x="2103120" y="1104438"/>
          <a:ext cx="8412480" cy="1040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Know your facility’s specific policy for handling symptoms of respiratory viruses.</a:t>
          </a:r>
        </a:p>
      </dsp:txBody>
      <dsp:txXfrm>
        <a:off x="2103120" y="1104438"/>
        <a:ext cx="8412480" cy="1040029"/>
      </dsp:txXfrm>
    </dsp:sp>
    <dsp:sp modelId="{944CBABE-60A0-4813-B8B5-7568DAB3AC05}">
      <dsp:nvSpPr>
        <dsp:cNvPr id="0" name=""/>
        <dsp:cNvSpPr/>
      </dsp:nvSpPr>
      <dsp:spPr>
        <a:xfrm>
          <a:off x="0" y="1104438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Know</a:t>
          </a:r>
        </a:p>
      </dsp:txBody>
      <dsp:txXfrm>
        <a:off x="0" y="1104438"/>
        <a:ext cx="2103120" cy="1040029"/>
      </dsp:txXfrm>
    </dsp:sp>
    <dsp:sp modelId="{1E5ACCD4-25E7-4EFE-BE95-208CFB58FBB0}">
      <dsp:nvSpPr>
        <dsp:cNvPr id="0" name=""/>
        <dsp:cNvSpPr/>
      </dsp:nvSpPr>
      <dsp:spPr>
        <a:xfrm>
          <a:off x="2103120" y="2206869"/>
          <a:ext cx="8412480" cy="1040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Know your facility’s triage and screening procedures.</a:t>
          </a:r>
        </a:p>
      </dsp:txBody>
      <dsp:txXfrm>
        <a:off x="2103120" y="2206869"/>
        <a:ext cx="8412480" cy="1040029"/>
      </dsp:txXfrm>
    </dsp:sp>
    <dsp:sp modelId="{EC64A89A-E4C1-4DCC-A7C3-0B8B57ACAD47}">
      <dsp:nvSpPr>
        <dsp:cNvPr id="0" name=""/>
        <dsp:cNvSpPr/>
      </dsp:nvSpPr>
      <dsp:spPr>
        <a:xfrm>
          <a:off x="0" y="2206869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Know</a:t>
          </a:r>
        </a:p>
      </dsp:txBody>
      <dsp:txXfrm>
        <a:off x="0" y="2206869"/>
        <a:ext cx="2103120" cy="1040029"/>
      </dsp:txXfrm>
    </dsp:sp>
    <dsp:sp modelId="{84B844F2-D476-4C96-B6A2-13B2ACD07C97}">
      <dsp:nvSpPr>
        <dsp:cNvPr id="0" name=""/>
        <dsp:cNvSpPr/>
      </dsp:nvSpPr>
      <dsp:spPr>
        <a:xfrm>
          <a:off x="2103120" y="3309300"/>
          <a:ext cx="8412480" cy="1040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know where to find a respirator and who to call if there is none left.</a:t>
          </a:r>
        </a:p>
      </dsp:txBody>
      <dsp:txXfrm>
        <a:off x="2103120" y="3309300"/>
        <a:ext cx="8412480" cy="1040029"/>
      </dsp:txXfrm>
    </dsp:sp>
    <dsp:sp modelId="{D48CF216-5F97-4886-A0E0-3D5B07E7183E}">
      <dsp:nvSpPr>
        <dsp:cNvPr id="0" name=""/>
        <dsp:cNvSpPr/>
      </dsp:nvSpPr>
      <dsp:spPr>
        <a:xfrm>
          <a:off x="0" y="3309300"/>
          <a:ext cx="2103120" cy="1040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Know</a:t>
          </a:r>
        </a:p>
      </dsp:txBody>
      <dsp:txXfrm>
        <a:off x="0" y="3309300"/>
        <a:ext cx="2103120" cy="1040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71F118-5B9D-41F5-A590-501FE08ECA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FABFB-D19D-0EC6-008B-1755D0E057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4/15/2025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5EC8B-50CE-72B3-E4DC-351883C0D1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BB4E1E-D4A9-E9F0-3859-09BCFFDA2A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CEC2E-3127-4BE6-BB4D-CEB50E613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0837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4/15/2025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A136C-2829-4D81-86C0-3A5F6C811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961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A136C-2829-4D81-86C0-3A5F6C8110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4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4/15/2025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A136C-2829-4D81-86C0-3A5F6C81108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42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0461-5AEF-816E-858C-8BB050EF6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A9516-E5D6-DAA0-CFC1-C9846BB99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A28FC-9EA0-B5AA-A21E-E803402AC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AD49E-A2AE-B4B4-3861-445CDF953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0FBE0-F3BD-1BF1-1216-37FE2CC1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4FCAA-1ACB-C512-9FA0-B44BAD912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9981C-D514-289A-CAF0-2102F8711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1471D-95E2-B318-4DB4-4AFABC21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C6544-52F4-251A-8360-2790F8E44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43CCF-BD09-1BDA-9C90-F486921B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4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C1175-2A4F-4CC6-FC24-6F358BF90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7388A-2D10-7FD2-FFA5-62ABC27AF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9B84A-94A1-5BFA-08A6-7C533096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A341-BE34-91EA-DB60-419935C2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43E72-D432-C7C9-51E8-431E3BD5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2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1FAD1-9120-E2EC-E612-381B61448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88CD4-2CA4-EBA1-D846-237C242EC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CEE2F-4985-9603-11E2-30DDD99B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8AEEE-F0C6-A52F-8FDB-A802853F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F7562-FA9D-039E-5301-29851E60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5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EE72-BB37-9271-6C33-56AA7A67F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78C58-7CFB-AFDF-7A8B-2098A3D39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86707-F7C5-DD2E-1C6A-0781340F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1770F-7589-546E-B587-F6DB9701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75D39-FB5A-0753-F940-55C7E4F6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7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E304C-77F4-EEF2-7534-23E6EF2DA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B9368-0DE1-D934-C5B0-14052E74F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09871-FE0F-C9F2-32E6-3266EE1BC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E9D15-2165-72C6-E96B-488B36BA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B1E983-DC3E-CFD3-504B-A01111963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AEB57-2391-5B37-3536-601D6F507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DA346-E77C-A075-8AB8-D8072CF20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68BBA-2872-AE3E-4B9B-654133B9E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F7041-9FE5-732F-FA4D-46DEBBABA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CB566-D049-8172-3C74-7903657DF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1DA900-B91D-D8D6-1AEE-F735467C5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8F58FF-C0CE-1B75-6E5E-D4B07A83E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54FD75-E48F-3AC9-9496-17C41D83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AE4168-80D6-AF59-F97C-0AE64DA4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1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C89AF-B0C8-B18D-E0F6-BB5723D4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90F5E7-F5D5-0133-0710-800E77163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737CDB-A2D1-5DAC-1D00-4A02B563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9742CE-20B7-F521-475C-1FC57328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7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D5BDF5-4581-9D94-4BD2-16F7AFA5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4B85B-5CAE-65A4-E508-63DF6B69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8777F-A8E1-760F-6B61-1FD6D56AD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6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AB0F-FE47-E541-F787-C83541D0C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0BA9E-69F7-081A-B57C-2D9316290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EA815-5C0A-BB3E-6FAD-7C53C501E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6CC1A-9B7C-B4B2-4B94-2423212EE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B432D-F320-21C8-C023-6EEA97420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7EAA5-EC94-ECDE-708C-55B1BD50F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0090D-785B-9C52-5835-7AC3D7302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729D7F-703C-4916-C5B0-13CDC9817F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F677B-B135-05EC-E0F2-D87722862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CCCDD-2727-4CF1-689C-D8CAFF6D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3C4E2-1171-103A-AC4C-C9C733C7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F787B-3ECA-DD5E-690F-9323D571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5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7FDC8B-A5B6-54F1-997E-F3A9A0104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14201-75B1-BBC5-0FE1-0802E416F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9BC17-5942-81D5-E7D0-A9B02A865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EF843C-0E92-4400-9EE4-C5C280E2AE8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3695E-C8B5-8C88-F6A2-4748F6ED9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83716-D72C-34CC-3F80-B87D3D03B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0392F2-B5B5-4CEF-8241-061AF2F80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8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project-firstline/hcp/training/micro-learn-cough.html" TargetMode="External"/><Relationship Id="rId2" Type="http://schemas.openxmlformats.org/officeDocument/2006/relationships/hyperlink" Target="https://www.cdc.gov/project-firstline/hcp/training/infographic-respiratory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cdc.gov/projectfirstlin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9B100-B001-B11F-FD70-1A2982841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1048304"/>
            <a:ext cx="10053763" cy="1958507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 dirty="0">
                <a:solidFill>
                  <a:srgbClr val="FFFFFF"/>
                </a:solidFill>
              </a:rPr>
              <a:t>What to do when you see a resident with a cough and congestion 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3759D-1552-2545-5C30-A932B124D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 fontScale="85000" lnSpcReduction="20000"/>
          </a:bodyPr>
          <a:lstStyle/>
          <a:p>
            <a:pPr algn="l"/>
            <a:r>
              <a:rPr lang="en-US" sz="2800" b="1" dirty="0"/>
              <a:t>Project Firstline </a:t>
            </a:r>
            <a:br>
              <a:rPr lang="en-US" sz="2400" dirty="0"/>
            </a:br>
            <a:r>
              <a:rPr lang="en-US" sz="2100" b="1" dirty="0"/>
              <a:t>Micro-Learn Discussion                                                                                                                                                                   </a:t>
            </a:r>
            <a:r>
              <a:rPr lang="en-US" sz="2100" dirty="0"/>
              <a:t>Angelina County and Cities Health District                                                                                                                                  Facilitators: Marlene Brown RN, MPH                                                                                                                                         	       Amanda Granger  BSN, RN                                                                                                                                                                        	       Yolanda Parker LVN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C777BA-CFA6-157B-843D-3B9A994B2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840" y="-23119"/>
            <a:ext cx="2804160" cy="66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79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96A78E-0094-0144-F6EC-151C4608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96106-38C4-2795-724A-63F0BE971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457200" marR="0" indent="-457200">
              <a:spcAft>
                <a:spcPts val="800"/>
              </a:spcAft>
              <a:buAutoNum type="arabicPeriod"/>
            </a:pPr>
            <a:r>
              <a:rPr lang="en-US" sz="2400" dirty="0"/>
              <a:t>CDC. (2025, March 26). </a:t>
            </a:r>
            <a:r>
              <a:rPr lang="en-US" sz="2400" i="1" dirty="0"/>
              <a:t>Respiratory System Infographic</a:t>
            </a:r>
            <a:r>
              <a:rPr lang="en-US" sz="2400" dirty="0"/>
              <a:t>. Project Firstline. </a:t>
            </a:r>
            <a:r>
              <a:rPr lang="en-US" sz="2400" dirty="0">
                <a:hlinkClick r:id="rId2"/>
              </a:rPr>
              <a:t>https://www.cdc.gov/project-firstline/hcp/training/infographic-respiratory.html</a:t>
            </a:r>
            <a:endParaRPr lang="en-US" sz="2400" dirty="0"/>
          </a:p>
          <a:p>
            <a:pPr marL="0" indent="0">
              <a:buNone/>
            </a:pPr>
            <a:r>
              <a:rPr lang="en-US" sz="2400" b="0" i="0" dirty="0">
                <a:effectLst/>
              </a:rPr>
              <a:t>2. CDC (2025, March 26) </a:t>
            </a:r>
            <a:r>
              <a:rPr lang="en-US" sz="2400" b="0" dirty="0">
                <a:effectLst/>
              </a:rPr>
              <a:t>Cough Micro-Learn, Project Firstline</a:t>
            </a:r>
            <a:r>
              <a:rPr lang="en-US" sz="2400" b="0" i="0" dirty="0">
                <a:effectLst/>
              </a:rPr>
              <a:t>.  </a:t>
            </a:r>
            <a:r>
              <a:rPr lang="en-US" sz="2400" b="0" i="0" dirty="0">
                <a:effectLst/>
                <a:hlinkClick r:id="rId3"/>
              </a:rPr>
              <a:t>https://www.cdc.gov/project-firstline/hcp/training/micro-learn-cough.html</a:t>
            </a:r>
            <a:r>
              <a:rPr lang="en-US" sz="2400" b="0" i="0" dirty="0">
                <a:effectLst/>
              </a:rPr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78FD86-533E-C112-87AA-F67B37D4D4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865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BE68C-7D63-BEB9-ED4F-549F235F2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1" y="1080655"/>
            <a:ext cx="8134066" cy="29170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More information on how to prevent or limit the spread of respiratory infections can be found at the Project Firstline website at: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  <a:hlinkClick r:id="rId2"/>
              </a:rPr>
              <a:t>https://www.cdc.gov/projectfirstline</a:t>
            </a:r>
            <a:b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C3AE7A-2F46-5566-D994-C8D48EC92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3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88F4D-EFE4-3178-4786-5F45DC1C0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4CE3CA-8548-8D3C-F9D8-C44FF0347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0778" y="-23119"/>
            <a:ext cx="2051221" cy="49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7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01A22726-DA03-BCB0-F12E-98258FB7E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689A5B-561C-938E-0800-B49CAD9AC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53762"/>
            <a:ext cx="9160475" cy="9271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/>
          <a:p>
            <a:pPr algn="ctr"/>
            <a:r>
              <a:rPr lang="en-US"/>
              <a:t>Team Discussion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DABF3C2-414C-6834-A025-4EFD46DFA0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16605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86EDA76-0D13-7AAD-BC7A-32462C93C4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24720" y="14288"/>
            <a:ext cx="2367280" cy="65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54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38FF-944B-8632-54A6-A9C973A36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Respiratory Germs (a review)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06988-2D19-2936-8F38-05B511D91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200" b="1" dirty="0">
                <a:latin typeface="Aptos" panose="020B0004020202020204" pitchFamily="34" charset="0"/>
              </a:rPr>
              <a:t>Where do respiratory germs live?</a:t>
            </a: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Respiratory germs (bacteria and viruses) live in the mouth, throat, airway, and lungs</a:t>
            </a:r>
            <a:r>
              <a:rPr lang="en-US" baseline="30000" dirty="0">
                <a:latin typeface="Aptos" panose="020B0004020202020204" pitchFamily="34" charset="0"/>
              </a:rPr>
              <a:t>1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200" b="1" dirty="0">
                <a:latin typeface="Aptos" panose="020B0004020202020204" pitchFamily="34" charset="0"/>
              </a:rPr>
              <a:t>How do respiratory germs spread?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Respiratory germs can spread when droplets are produced when an infected person talks, breathes, coughs, or air is released from the mouth or nose</a:t>
            </a:r>
            <a:r>
              <a:rPr lang="en-US" baseline="30000" dirty="0">
                <a:latin typeface="Aptos" panose="020B0004020202020204" pitchFamily="34" charset="0"/>
              </a:rPr>
              <a:t>1</a:t>
            </a:r>
            <a:r>
              <a:rPr lang="en-US" dirty="0">
                <a:latin typeface="Aptos" panose="020B00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Poor ventilation and overcrowding contributes to greater spread of respiratory germs</a:t>
            </a:r>
            <a:r>
              <a:rPr lang="en-US" baseline="30000" dirty="0">
                <a:latin typeface="Aptos" panose="020B0004020202020204" pitchFamily="34" charset="0"/>
              </a:rPr>
              <a:t>1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People can become infected with respiratory germs from their hands when they touch inside their eyes, mouth or nose</a:t>
            </a:r>
            <a:r>
              <a:rPr lang="en-US" baseline="30000" dirty="0">
                <a:latin typeface="Aptos" panose="020B0004020202020204" pitchFamily="34" charset="0"/>
              </a:rPr>
              <a:t>1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200" b="1" dirty="0">
                <a:latin typeface="Aptos" panose="020B0004020202020204" pitchFamily="34" charset="0"/>
              </a:rPr>
              <a:t>What increases your risk for infection?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Performing health care tasks involving the respiratory system</a:t>
            </a:r>
            <a:r>
              <a:rPr lang="en-US" baseline="30000" dirty="0">
                <a:latin typeface="Aptos" panose="020B0004020202020204" pitchFamily="34" charset="0"/>
              </a:rPr>
              <a:t>1</a:t>
            </a:r>
            <a:r>
              <a:rPr lang="en-US" dirty="0">
                <a:latin typeface="Aptos" panose="020B0004020202020204" pitchFamily="34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Aerosol generating procedures (intubation, </a:t>
            </a:r>
            <a:r>
              <a:rPr lang="en-US" dirty="0" err="1">
                <a:latin typeface="Aptos" panose="020B0004020202020204" pitchFamily="34" charset="0"/>
              </a:rPr>
              <a:t>extubation</a:t>
            </a:r>
            <a:r>
              <a:rPr lang="en-US" dirty="0">
                <a:latin typeface="Aptos" panose="020B0004020202020204" pitchFamily="34" charset="0"/>
              </a:rPr>
              <a:t>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Throat examinations.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ptos" panose="020B0004020202020204" pitchFamily="34" charset="0"/>
              </a:rPr>
              <a:t>Interacting closely with patients in an enclosed space</a:t>
            </a:r>
            <a:r>
              <a:rPr lang="en-US" baseline="30000" dirty="0">
                <a:latin typeface="Aptos" panose="020B0004020202020204" pitchFamily="34" charset="0"/>
              </a:rPr>
              <a:t>1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9D3F98-7D34-5BA5-F789-BFA9A15C1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283" y="0"/>
            <a:ext cx="2455717" cy="60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8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D30B26-B083-0C48-8DC8-3BA1D4D2D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FFFFFF"/>
                </a:solidFill>
              </a:rPr>
              <a:t>Infection Control Actions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D501F-D262-DA61-95FE-971B90822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91970"/>
            <a:ext cx="9724031" cy="410958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Things that health care workers can do to reduce the risk of infection with respiratory germs</a:t>
            </a:r>
            <a:r>
              <a:rPr lang="en-US" sz="2000" b="1" baseline="30000" dirty="0"/>
              <a:t>1</a:t>
            </a:r>
            <a:r>
              <a:rPr lang="en-US" sz="2000" b="1" dirty="0"/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Use appropriate personal protective equipment (PPE) for each situation.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Control the source of the infection.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Ensure that the space is properly ventilated.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Practice hand hygiene.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Clean and disinfect the environment and shared equipment.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Screen patients/residents to contain the infection.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Follow triage policy.</a:t>
            </a:r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D559B-67FA-FBD3-6ADC-51E3C81ED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6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A03A6-99A3-5841-D5F6-1B5474A7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8830126" cy="103366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When should I be concerned about a respiratory virus spreading in a long-term care (LTC) facility/ health care facility?</a:t>
            </a:r>
            <a:br>
              <a:rPr lang="en-US" sz="2800" b="1" dirty="0">
                <a:solidFill>
                  <a:srgbClr val="FFFFFF"/>
                </a:solidFill>
              </a:rPr>
            </a:b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CAB1F-31CF-FBDC-D533-4D8AE3A4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000" b="1"/>
          </a:p>
          <a:p>
            <a:pPr marL="0" indent="0">
              <a:buNone/>
            </a:pPr>
            <a:r>
              <a:rPr lang="en-US" sz="2000" b="1"/>
              <a:t>Signs of a viral infection in a resident - </a:t>
            </a:r>
            <a:r>
              <a:rPr lang="en-US" sz="2000"/>
              <a:t>A cough accompanied by common signs of a respiratory virus infection (stuffy nose, runny nose, runny eyes, and a nasally voice) is often the result of a viral infection</a:t>
            </a:r>
            <a:r>
              <a:rPr lang="en-US" sz="2000" baseline="30000"/>
              <a:t>2</a:t>
            </a:r>
            <a:r>
              <a:rPr lang="en-US" sz="2000"/>
              <a:t>.  </a:t>
            </a:r>
          </a:p>
          <a:p>
            <a:pPr marL="0" indent="0">
              <a:buNone/>
            </a:pPr>
            <a:r>
              <a:rPr lang="en-US" sz="2000" b="1"/>
              <a:t>Why does this Matter? </a:t>
            </a:r>
          </a:p>
          <a:p>
            <a:pPr marL="0" indent="0">
              <a:buNone/>
            </a:pPr>
            <a:r>
              <a:rPr lang="en-US" sz="2000"/>
              <a:t>Germs can spread from one resident or patient who is infected with a virus to several people in a facility in a short time</a:t>
            </a:r>
            <a:r>
              <a:rPr lang="en-US" sz="2000" baseline="30000"/>
              <a:t>2</a:t>
            </a:r>
            <a:r>
              <a:rPr lang="en-US" sz="2000"/>
              <a:t>. </a:t>
            </a:r>
          </a:p>
          <a:p>
            <a:pPr marL="0" indent="0">
              <a:buNone/>
            </a:pPr>
            <a:r>
              <a:rPr lang="en-US" sz="2000"/>
              <a:t>While some viruses may not affect healthy individuals or  may cause only minor health issues, vulnerable patients may become very ill when infected with them</a:t>
            </a:r>
            <a:r>
              <a:rPr lang="en-US" sz="2000" baseline="30000"/>
              <a:t>2</a:t>
            </a:r>
            <a:r>
              <a:rPr lang="en-US" sz="2000"/>
              <a:t>.</a:t>
            </a:r>
          </a:p>
          <a:p>
            <a:pPr marL="0" indent="0">
              <a:buNone/>
            </a:pPr>
            <a:endParaRPr lang="en-US" sz="2000" b="1"/>
          </a:p>
          <a:p>
            <a:pPr marL="0" indent="0">
              <a:buNone/>
            </a:pPr>
            <a:endParaRPr lang="en-US" sz="20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F216C5-E4F5-EE67-5966-4FF9828B2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637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BBF365-0BEC-16C0-DF1D-B861EA75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</a:rPr>
              <a:t>How can I protect myself from becoming infected with a respiratory virus?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E2DF8-0A39-AA55-95B2-BB471C4E8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To protect yourself from becoming infected use 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face mask and possibly a NIOSH-approved respirator depending on your facility’s policy if you must be close to or are caring for a patient </a:t>
            </a:r>
            <a:r>
              <a:rPr lang="en-US" sz="2000" dirty="0">
                <a:latin typeface="Aptos" panose="02110004020202020204"/>
              </a:rPr>
              <a:t>who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has a cough and is congested, and you don’t know why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D57F16-158E-6A09-CCDB-6C97EFD66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66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43E26A-EEC0-1B22-35EA-E7EAE15CD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3400" b="1" dirty="0">
                <a:solidFill>
                  <a:srgbClr val="FFFFFF"/>
                </a:solidFill>
              </a:rPr>
              <a:t>What should I do with the patient that is showing signs of an infection with a respiratory virus?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36AFA-FF51-A9C3-7776-46C9C889F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Isolate the Patient</a:t>
            </a:r>
          </a:p>
          <a:p>
            <a:pPr marL="0" indent="0">
              <a:buNone/>
            </a:pPr>
            <a:r>
              <a:rPr lang="en-US" sz="2000" dirty="0"/>
              <a:t>As soon as possible, place the patient in a separate room, away from others</a:t>
            </a:r>
            <a:r>
              <a:rPr lang="en-US" sz="2000" baseline="30000" dirty="0"/>
              <a:t>2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b="1" dirty="0"/>
              <a:t>Put a mask on the patient if possible</a:t>
            </a:r>
          </a:p>
          <a:p>
            <a:pPr marL="0" indent="0">
              <a:buNone/>
            </a:pPr>
            <a:r>
              <a:rPr lang="en-US" sz="2000" dirty="0"/>
              <a:t>If it is safe for the patient to wear a mask, i.e., they are 2 years old or older and are able to remove the mask on their own, they should, to keep their germs from reaching you and others</a:t>
            </a:r>
            <a:r>
              <a:rPr lang="en-US" sz="2000" baseline="30000" dirty="0"/>
              <a:t>2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926C91-2DAE-044B-BECC-6384AB13D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379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1E3CD-9EBD-99E0-F51B-08A03C4D6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</a:rPr>
              <a:t>What else can I do to reduce the spread of respiratory germs in my facility?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C7CB2-3C81-72FF-31E3-99EB5D1C4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Make sure the air vents in the room are not blocked as that could cause the ventilation system not to work properly.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58EA1-8321-DE48-DDFE-158BEDEB4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2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55E9-35FE-5E8D-41DB-2AA21FA0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Key Takeaways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9C8A88A5-6D0F-8B67-D78D-08EB159C85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6DF1254-2E32-C689-80C9-ADD12F173B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68560" y="-3"/>
            <a:ext cx="2123440" cy="5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349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FAA786E8BDDE478B525A67C88EB582" ma:contentTypeVersion="26" ma:contentTypeDescription="Create a new document." ma:contentTypeScope="" ma:versionID="e4186d0b4962ce505e47e05418a897dc">
  <xsd:schema xmlns:xsd="http://www.w3.org/2001/XMLSchema" xmlns:xs="http://www.w3.org/2001/XMLSchema" xmlns:p="http://schemas.microsoft.com/office/2006/metadata/properties" xmlns:ns1="http://schemas.microsoft.com/sharepoint/v3" xmlns:ns2="cc77d279-1fa0-40a0-abb2-37db48c0ffa6" xmlns:ns3="e209160b-8f1d-4f88-8f36-0344f8a4efa6" targetNamespace="http://schemas.microsoft.com/office/2006/metadata/properties" ma:root="true" ma:fieldsID="b5f08ea6afbf78d0d4ebedb419c0b1e1" ns1:_="" ns2:_="" ns3:_="">
    <xsd:import namespace="http://schemas.microsoft.com/sharepoint/v3"/>
    <xsd:import namespace="cc77d279-1fa0-40a0-abb2-37db48c0ffa6"/>
    <xsd:import namespace="e209160b-8f1d-4f88-8f36-0344f8a4ef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HealthDept" minOccurs="0"/>
                <xsd:element ref="ns2:Project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d279-1fa0-40a0-abb2-37db48c0f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4c5ea74-d56c-488c-8f42-661e14919e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7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HealthDept" ma:index="31" nillable="true" ma:displayName="Health Dept" ma:format="Dropdown" ma:internalName="HealthDept">
      <xsd:simpleType>
        <xsd:restriction base="dms:Text">
          <xsd:maxLength value="255"/>
        </xsd:restriction>
      </xsd:simpleType>
    </xsd:element>
    <xsd:element name="ProjectStatus" ma:index="32" nillable="true" ma:displayName="Project Status" ma:default="Active" ma:format="Dropdown" ma:internalName="ProjectStatus">
      <xsd:simpleType>
        <xsd:restriction base="dms:Choice">
          <xsd:enumeration value="Active"/>
          <xsd:enumeration value="Inactive"/>
          <xsd:enumeration value="Clos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9160b-8f1d-4f88-8f36-0344f8a4ef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5686d4f-eaba-40c5-a65c-2038e412c9a1}" ma:internalName="TaxCatchAll" ma:showField="CatchAllData" ma:web="e209160b-8f1d-4f88-8f36-0344f8a4ef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cc77d279-1fa0-40a0-abb2-37db48c0ffa6" xsi:nil="true"/>
    <TaxCatchAll xmlns="e209160b-8f1d-4f88-8f36-0344f8a4efa6" xsi:nil="true"/>
    <_ip_UnifiedCompliancePolicyProperties xmlns="http://schemas.microsoft.com/sharepoint/v3" xsi:nil="true"/>
    <Notes xmlns="cc77d279-1fa0-40a0-abb2-37db48c0ffa6" xsi:nil="true"/>
    <lcf76f155ced4ddcb4097134ff3c332f xmlns="cc77d279-1fa0-40a0-abb2-37db48c0ffa6">
      <Terms xmlns="http://schemas.microsoft.com/office/infopath/2007/PartnerControls"/>
    </lcf76f155ced4ddcb4097134ff3c332f>
    <HealthDept xmlns="cc77d279-1fa0-40a0-abb2-37db48c0ffa6" xsi:nil="true"/>
    <ProjectStatus xmlns="cc77d279-1fa0-40a0-abb2-37db48c0ffa6">Active</ProjectStatus>
  </documentManagement>
</p:properties>
</file>

<file path=customXml/itemProps1.xml><?xml version="1.0" encoding="utf-8"?>
<ds:datastoreItem xmlns:ds="http://schemas.openxmlformats.org/officeDocument/2006/customXml" ds:itemID="{BEA4E3B6-0C78-4A02-9DEC-D52CEF9464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29AB84-507A-43C9-BEE8-5831E15C80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c77d279-1fa0-40a0-abb2-37db48c0ffa6"/>
    <ds:schemaRef ds:uri="e209160b-8f1d-4f88-8f36-0344f8a4ef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D7F048-ECC7-41BD-B23D-C6880D06DCD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cc77d279-1fa0-40a0-abb2-37db48c0ffa6"/>
    <ds:schemaRef ds:uri="e209160b-8f1d-4f88-8f36-0344f8a4ef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6308</TotalTime>
  <Words>862</Words>
  <Application>Microsoft Office PowerPoint</Application>
  <PresentationFormat>Widescreen</PresentationFormat>
  <Paragraphs>65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What to do when you see a resident with a cough and congestion </vt:lpstr>
      <vt:lpstr>Team Discussion</vt:lpstr>
      <vt:lpstr>Respiratory Germs (a review) </vt:lpstr>
      <vt:lpstr>Infection Control Actions   </vt:lpstr>
      <vt:lpstr>When should I be concerned about a respiratory virus spreading in a long-term care (LTC) facility/ health care facility? </vt:lpstr>
      <vt:lpstr>How can I protect myself from becoming infected with a respiratory virus?</vt:lpstr>
      <vt:lpstr>What should I do with the patient that is showing signs of an infection with a respiratory virus?</vt:lpstr>
      <vt:lpstr>What else can I do to reduce the spread of respiratory germs in my facility?</vt:lpstr>
      <vt:lpstr>Key Takeaways</vt:lpstr>
      <vt:lpstr>References</vt:lpstr>
      <vt:lpstr>More information on how to prevent or limit the spread of respiratory infections can be found at the Project Firstline website at: https://www.cdc.gov/projectfirstline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Marlene Brown</dc:creator>
  <cp:lastModifiedBy>Marlene Brown</cp:lastModifiedBy>
  <cp:revision>8</cp:revision>
  <cp:lastPrinted>2025-07-16T13:59:57Z</cp:lastPrinted>
  <dcterms:created xsi:type="dcterms:W3CDTF">2025-04-14T15:44:03Z</dcterms:created>
  <dcterms:modified xsi:type="dcterms:W3CDTF">2026-02-11T16:10:37Z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0x01010027FAA786E8BDDE478B525A67C88EB582</vt:lpwstr>
  </property>
  <property fmtid="{D5CDD505-2E9C-101B-9397-08002B2CF9AE}" pid="3" name="MediaServiceImageTags">
    <vt:lpwstr/>
  </property>
</Properties>
</file>