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710" r:id="rId4"/>
    <p:sldMasterId id="2147483711" r:id="rId5"/>
    <p:sldMasterId id="2147483712" r:id="rId6"/>
    <p:sldMasterId id="2147483713" r:id="rId7"/>
    <p:sldMasterId id="2147483714" r:id="rId8"/>
  </p:sldMasterIdLst>
  <p:notesMasterIdLst>
    <p:notesMasterId r:id="rId3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x="9144000" cy="5143500" type="screen16x9"/>
  <p:notesSz cx="7162800" cy="9448800"/>
  <p:embeddedFontLst>
    <p:embeddedFont>
      <p:font typeface="Century Gothic" panose="020B0502020202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B3991C-D7A3-4E77-9BCD-A64AC13232FB}" v="1" dt="2025-04-16T13:13:41.686"/>
  </p1510:revLst>
</p1510:revInfo>
</file>

<file path=ppt/tableStyles.xml><?xml version="1.0" encoding="utf-8"?>
<a:tblStyleLst xmlns:a="http://schemas.openxmlformats.org/drawingml/2006/main" def="{9FC21435-E6E3-4CF9-BD2E-8D867C4C8821}">
  <a:tblStyle styleId="{9FC21435-E6E3-4CF9-BD2E-8D867C4C882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00417E-7BD2-4D84-82D5-5D428A215625}" styleName="Table_1">
    <a:wholeTbl>
      <a:tcTxStyle b="off" i="off">
        <a:font>
          <a:latin typeface="Century Gothic"/>
          <a:ea typeface="Century Gothic"/>
          <a:cs typeface="Century Gothic"/>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16" autoAdjust="0"/>
  </p:normalViewPr>
  <p:slideViewPr>
    <p:cSldViewPr snapToGrid="0">
      <p:cViewPr varScale="1">
        <p:scale>
          <a:sx n="64" d="100"/>
          <a:sy n="64" d="100"/>
        </p:scale>
        <p:origin x="134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4.fntdata"/><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6280" y="4488180"/>
            <a:ext cx="5730240" cy="4251960"/>
          </a:xfrm>
          <a:prstGeom prst="rect">
            <a:avLst/>
          </a:prstGeom>
          <a:noFill/>
          <a:ln>
            <a:noFill/>
          </a:ln>
        </p:spPr>
        <p:txBody>
          <a:bodyPr spcFirstLastPara="1" wrap="square" lIns="94899" tIns="94899" rIns="94899" bIns="94899"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2655245d4e_2_2615: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32655245d4e_2_2615: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buNone/>
            </a:pPr>
            <a:r>
              <a:rPr lang="en" dirty="0"/>
              <a:t>Hello everyone! My name is _____ And my name is _________. We are from the Freehold Area Health Department, your local health department here in the community!</a:t>
            </a:r>
            <a:endParaRPr dirty="0"/>
          </a:p>
          <a:p>
            <a:pPr marL="0" indent="0">
              <a:buNone/>
            </a:pPr>
            <a:endParaRPr dirty="0"/>
          </a:p>
          <a:p>
            <a:pPr marL="0" indent="0">
              <a:buNone/>
            </a:pPr>
            <a:r>
              <a:rPr lang="en" dirty="0"/>
              <a:t>We are so excited to be here with you today to present our newest infection control training series, Breaking the Chain, Infection Control and You. Today will be all about empowering you to be able to recognize risks for germs to spread in the healthcare setting, and having the confidence to take specific infection control steps to stop the spread of these germs.</a:t>
            </a:r>
            <a:endParaRPr dirty="0"/>
          </a:p>
          <a:p>
            <a:pPr marL="0" indent="0">
              <a:buNone/>
            </a:pPr>
            <a:endParaRPr dirty="0"/>
          </a:p>
          <a:p>
            <a:pPr marL="0" indent="0">
              <a:buNone/>
            </a:pPr>
            <a:r>
              <a:rPr lang="en" dirty="0"/>
              <a:t>Our presentation is split into four sections and we will be doing three different interactive activities throughout our session today. We’ll be asking for volunteers for these activities and there are prizes up for grabs! We encourage your interaction and participation throughout our presentation today as well. </a:t>
            </a:r>
            <a:endParaRPr dirty="0"/>
          </a:p>
        </p:txBody>
      </p:sp>
      <p:sp>
        <p:nvSpPr>
          <p:cNvPr id="319" name="Google Shape;319;g32655245d4e_2_2615: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33c1964171_0_518: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333c1964171_0_518: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buNone/>
            </a:pPr>
            <a:r>
              <a:rPr lang="en" dirty="0"/>
              <a:t>Christa</a:t>
            </a:r>
            <a:endParaRPr dirty="0"/>
          </a:p>
          <a:p>
            <a:pPr marL="0" indent="0">
              <a:buNone/>
            </a:pPr>
            <a:endParaRPr dirty="0"/>
          </a:p>
          <a:p>
            <a:pPr marL="0" indent="0">
              <a:buNone/>
            </a:pPr>
            <a:r>
              <a:rPr lang="en" dirty="0"/>
              <a:t>We like to use the chain of infection to show exactly how germs can spread. Germs are inevitable, but there are several things that have to happen for them to actually infect a person and cause illness. </a:t>
            </a:r>
            <a:endParaRPr dirty="0"/>
          </a:p>
          <a:p>
            <a:pPr marL="0" indent="0">
              <a:buNone/>
            </a:pPr>
            <a:endParaRPr dirty="0"/>
          </a:p>
          <a:p>
            <a:pPr marL="0" indent="0">
              <a:buNone/>
            </a:pPr>
            <a:r>
              <a:rPr lang="en" dirty="0"/>
              <a:t>(Click 1x for animation) First we have the infectious agent which is the germ. </a:t>
            </a:r>
            <a:endParaRPr dirty="0"/>
          </a:p>
          <a:p>
            <a:pPr marL="0" indent="0">
              <a:buNone/>
            </a:pPr>
            <a:r>
              <a:rPr lang="en" dirty="0"/>
              <a:t>(Click 2x) Next, we have a reservoir. The reservoir is where the germ lives. Like we just learned, a reservoir can be in the body like in the respiratory tract or the blood. Or it can be in the environment, like in water or on a surface.</a:t>
            </a:r>
            <a:endParaRPr dirty="0"/>
          </a:p>
          <a:p>
            <a:pPr marL="0" indent="0">
              <a:buNone/>
            </a:pPr>
            <a:r>
              <a:rPr lang="en" dirty="0"/>
              <a:t>(Click 3x) Then we have the portal of exit. The portal of exit is how the germ gets out of that reservoir where it’s living. An example would be if someone coughs and the germ living in their respiratory tract exits their lungs. </a:t>
            </a:r>
            <a:endParaRPr dirty="0"/>
          </a:p>
          <a:p>
            <a:pPr marL="0" indent="0">
              <a:buNone/>
            </a:pPr>
            <a:r>
              <a:rPr lang="en" dirty="0"/>
              <a:t>(Click 4x) Now that the germ has exited the reservoir it needs a way to travel. Mode of transmission is how the germ moves from one place to another. There’s direct transmission where the germ is transmitted directly from person to person, like by direct contact with a sick person’s skin or respiratory droplets. There’s also indirect transmission where transmission can happen through a contaminated object. Like if a person coughs all over the bed rail, and then someone comes and touches that bedrail. </a:t>
            </a:r>
            <a:endParaRPr dirty="0"/>
          </a:p>
          <a:p>
            <a:pPr marL="0" indent="0">
              <a:buNone/>
            </a:pPr>
            <a:r>
              <a:rPr lang="en" dirty="0"/>
              <a:t>(Click 5x) The germ now needs an entry point. Portal of entry is how that germ gets into a new person to make them sick. This could be through a cut on someone’s skin, or through mucous membranes like their eyes, nose or mouth.</a:t>
            </a:r>
            <a:endParaRPr dirty="0"/>
          </a:p>
          <a:p>
            <a:pPr marL="0" indent="0">
              <a:buNone/>
            </a:pPr>
            <a:r>
              <a:rPr lang="en" dirty="0"/>
              <a:t>(Click 6x) Finally, we need a susceptible host and this is the person who ultimately gets sick. This could be one of your residents. But it could also be a co-worker or visitor to the facility. </a:t>
            </a:r>
            <a:endParaRPr dirty="0"/>
          </a:p>
          <a:p>
            <a:pPr marL="0" indent="0">
              <a:buNone/>
            </a:pPr>
            <a:endParaRPr dirty="0"/>
          </a:p>
          <a:p>
            <a:pPr marL="0" indent="0">
              <a:buNone/>
            </a:pPr>
            <a:r>
              <a:rPr lang="en" dirty="0"/>
              <a:t>To summarize: There is a germ that is living somewhere, it exits the reservoir where it’s living and it travels to a person where it enters their body and make them sick. </a:t>
            </a:r>
            <a:endParaRPr dirty="0"/>
          </a:p>
          <a:p>
            <a:pPr marL="0" indent="0">
              <a:buNone/>
            </a:pPr>
            <a:endParaRPr dirty="0"/>
          </a:p>
        </p:txBody>
      </p:sp>
      <p:sp>
        <p:nvSpPr>
          <p:cNvPr id="405" name="Google Shape;405;g333c1964171_0_518: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2655245d4e_1_1283: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32655245d4e_1_1283: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buNone/>
            </a:pPr>
            <a:r>
              <a:rPr lang="en" dirty="0"/>
              <a:t>Christa</a:t>
            </a:r>
            <a:endParaRPr dirty="0"/>
          </a:p>
          <a:p>
            <a:pPr marL="0" indent="0">
              <a:buNone/>
            </a:pPr>
            <a:endParaRPr dirty="0"/>
          </a:p>
          <a:p>
            <a:pPr marL="0" indent="0">
              <a:buNone/>
            </a:pPr>
            <a:r>
              <a:rPr lang="en" dirty="0"/>
              <a:t>Let’s go through an example of how a germ may actually spread in your facility. By understanding how a germ spreads, we can understand where the risks for transmission exist and take steps to prevent that transmission from happening. </a:t>
            </a:r>
            <a:endParaRPr dirty="0"/>
          </a:p>
          <a:p>
            <a:pPr marL="0" indent="0">
              <a:buNone/>
            </a:pPr>
            <a:endParaRPr dirty="0"/>
          </a:p>
          <a:p>
            <a:pPr marL="0" indent="0">
              <a:buNone/>
            </a:pPr>
            <a:r>
              <a:rPr lang="en" dirty="0"/>
              <a:t>For this example, we’ll talk about the flu virus. Let’s pretend you have a resident who is already sick with the flu and they are eating lunch with another resident who is not sick. How could that flu germ spread and make the other resident sick as well?</a:t>
            </a:r>
            <a:endParaRPr dirty="0"/>
          </a:p>
          <a:p>
            <a:pPr marL="0" indent="0">
              <a:buNone/>
            </a:pPr>
            <a:endParaRPr dirty="0"/>
          </a:p>
          <a:p>
            <a:pPr marL="0" indent="0">
              <a:buNone/>
            </a:pPr>
            <a:r>
              <a:rPr lang="en" dirty="0"/>
              <a:t>(Click 1x) So the flu virus is our germ. Flu is a respiratory virus, so where would the flu germ be living in an infected resident?</a:t>
            </a:r>
            <a:endParaRPr dirty="0"/>
          </a:p>
          <a:p>
            <a:pPr marL="0" indent="0">
              <a:buNone/>
            </a:pPr>
            <a:r>
              <a:rPr lang="en" dirty="0"/>
              <a:t>(Allow staff to answer)</a:t>
            </a:r>
            <a:endParaRPr dirty="0"/>
          </a:p>
          <a:p>
            <a:pPr marL="0" indent="0">
              <a:buNone/>
            </a:pPr>
            <a:r>
              <a:rPr lang="en" dirty="0"/>
              <a:t>(Click 2x) Yes, it lives in our respiratory tract. And what is a way that it could exit that sick person’s respiratory tract?</a:t>
            </a:r>
            <a:endParaRPr dirty="0"/>
          </a:p>
          <a:p>
            <a:pPr marL="0" indent="0">
              <a:buNone/>
            </a:pPr>
            <a:r>
              <a:rPr lang="en" dirty="0"/>
              <a:t>(Allow staff to answer)</a:t>
            </a:r>
            <a:endParaRPr dirty="0"/>
          </a:p>
          <a:p>
            <a:pPr marL="0" indent="0">
              <a:buNone/>
            </a:pPr>
            <a:r>
              <a:rPr lang="en" dirty="0"/>
              <a:t>(Click 3x) Yes, coughing, sneezing, even talking could give that virus a portal of exit. And how does it spread?</a:t>
            </a:r>
            <a:endParaRPr dirty="0"/>
          </a:p>
          <a:p>
            <a:pPr marL="0" indent="0">
              <a:buNone/>
            </a:pPr>
            <a:r>
              <a:rPr lang="en" dirty="0"/>
              <a:t>(Allows staff to answer)</a:t>
            </a:r>
            <a:endParaRPr dirty="0"/>
          </a:p>
          <a:p>
            <a:pPr marL="0" indent="0">
              <a:buNone/>
            </a:pPr>
            <a:r>
              <a:rPr lang="en" dirty="0"/>
              <a:t>(Click 4x) It spreads through respiratory droplets, and there’s a few way this could happen. First, if the sick person coughs or sneezes and the other resident inhales those droplets, that would be an example of direct transmission. Another mode of transmission would be if the sick resident coughs and their respiratory droplets get all over the salt and pepper shakers at the table and then the non-sick resident uses the salt and pepper before they eat their meal. This would be an example of indirect transmission. So what is our portal of entry for our non-sck resident?</a:t>
            </a:r>
            <a:endParaRPr dirty="0"/>
          </a:p>
          <a:p>
            <a:pPr marL="0" indent="0">
              <a:buNone/>
            </a:pPr>
            <a:r>
              <a:rPr lang="en" dirty="0"/>
              <a:t>(Allow to staff to answer)</a:t>
            </a:r>
            <a:endParaRPr dirty="0"/>
          </a:p>
          <a:p>
            <a:pPr marL="0" indent="0">
              <a:buNone/>
            </a:pPr>
            <a:r>
              <a:rPr lang="en" dirty="0"/>
              <a:t>(Click 5x) Yes, it would be their mouth, nose, or eyes. If those respiratory droplets get into any of those areas they will have the ability to make that resident sick with the flu. </a:t>
            </a:r>
            <a:endParaRPr dirty="0"/>
          </a:p>
          <a:p>
            <a:pPr marL="0" indent="0">
              <a:buNone/>
            </a:pPr>
            <a:r>
              <a:rPr lang="en" dirty="0"/>
              <a:t>(Click 6x) And in this example our susceptible host was another resident, but it could also have been a staff member or visitor to the facility. </a:t>
            </a:r>
            <a:endParaRPr dirty="0"/>
          </a:p>
          <a:p>
            <a:pPr marL="0" indent="0">
              <a:buNone/>
            </a:pPr>
            <a:endParaRPr dirty="0"/>
          </a:p>
          <a:p>
            <a:pPr marL="0" indent="0">
              <a:buNone/>
            </a:pPr>
            <a:r>
              <a:rPr lang="en" dirty="0"/>
              <a:t>Question for audience: In this specific example where one resident who is sick with flu gives it to another resident, what could we have done to prevent that spread from happening?</a:t>
            </a:r>
            <a:endParaRPr dirty="0"/>
          </a:p>
          <a:p>
            <a:pPr marL="0" indent="0">
              <a:buNone/>
            </a:pPr>
            <a:r>
              <a:rPr lang="en" dirty="0"/>
              <a:t>Answer: We could have isolated the sick resident so they can’t expose others. Other infection control measures could include using masks (although this is hard when you’re eating), promoting vaccination of staff and residents, cleaning and disinfecting shared items at the table between use, etc.  </a:t>
            </a:r>
            <a:endParaRPr dirty="0"/>
          </a:p>
        </p:txBody>
      </p:sp>
      <p:sp>
        <p:nvSpPr>
          <p:cNvPr id="449" name="Google Shape;449;g32655245d4e_1_1283: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33c1964171_2_20: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333c1964171_2_20: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buNone/>
            </a:pPr>
            <a:r>
              <a:rPr lang="en" dirty="0"/>
              <a:t>Christa</a:t>
            </a:r>
            <a:endParaRPr dirty="0"/>
          </a:p>
          <a:p>
            <a:pPr marL="0" indent="0">
              <a:buClr>
                <a:schemeClr val="dk1"/>
              </a:buClr>
              <a:buSzPts val="1800"/>
              <a:buNone/>
            </a:pPr>
            <a:r>
              <a:rPr lang="en" dirty="0"/>
              <a:t>Sticky note activity with chain of infection </a:t>
            </a:r>
            <a:endParaRPr dirty="0"/>
          </a:p>
          <a:p>
            <a:pPr marL="0" indent="0">
              <a:buClr>
                <a:schemeClr val="dk1"/>
              </a:buClr>
              <a:buSzPts val="1800"/>
              <a:buNone/>
            </a:pPr>
            <a:endParaRPr dirty="0"/>
          </a:p>
          <a:p>
            <a:pPr marL="0" indent="0">
              <a:buClr>
                <a:schemeClr val="dk1"/>
              </a:buClr>
              <a:buSzPts val="1800"/>
              <a:buNone/>
            </a:pPr>
            <a:r>
              <a:rPr lang="en" dirty="0"/>
              <a:t>You all take steps everyday to break the chain of infection. To protect yourselves, your residents, your co-workers and other people in the facility. There are sticky notes and markers on your table. Can you write down one infection prevention step you take and come put it on the board where you think it breaks the chain of infection. And keep in mind, many of the things we do break the chain at multiple points so you can just pick one place to put your sticky note.  </a:t>
            </a:r>
            <a:endParaRPr dirty="0"/>
          </a:p>
          <a:p>
            <a:pPr marL="0" indent="0">
              <a:buClr>
                <a:schemeClr val="dk1"/>
              </a:buClr>
              <a:buSzPts val="1800"/>
              <a:buNone/>
            </a:pPr>
            <a:endParaRPr dirty="0"/>
          </a:p>
          <a:p>
            <a:pPr marL="0" indent="0">
              <a:buClr>
                <a:schemeClr val="dk1"/>
              </a:buClr>
              <a:buSzPts val="1800"/>
              <a:buNone/>
            </a:pPr>
            <a:r>
              <a:rPr lang="en" i="1" dirty="0"/>
              <a:t>(Give participants 5 minutes for activity) </a:t>
            </a:r>
            <a:r>
              <a:rPr lang="en" dirty="0">
                <a:solidFill>
                  <a:schemeClr val="dk1"/>
                </a:solidFill>
              </a:rPr>
              <a:t>Review answers with group. Point out any that may have been missed. </a:t>
            </a:r>
            <a:endParaRPr i="1" dirty="0"/>
          </a:p>
          <a:p>
            <a:pPr marL="0" indent="0">
              <a:buClr>
                <a:schemeClr val="dk1"/>
              </a:buClr>
              <a:buSzPts val="1800"/>
              <a:buNone/>
            </a:pPr>
            <a:endParaRPr dirty="0"/>
          </a:p>
          <a:p>
            <a:pPr marL="0" indent="0">
              <a:buClr>
                <a:schemeClr val="dk1"/>
              </a:buClr>
              <a:buSzPts val="1800"/>
              <a:buNone/>
            </a:pPr>
            <a:r>
              <a:rPr lang="en" dirty="0"/>
              <a:t>Great work. We have identified infection control steps we take in our jobs everyday to reduce the risk of spreading germs. Now we’re going to take some time to dive deeper into a few of them. </a:t>
            </a:r>
            <a:endParaRPr dirty="0"/>
          </a:p>
          <a:p>
            <a:pPr marL="0" indent="0">
              <a:buClr>
                <a:schemeClr val="dk1"/>
              </a:buClr>
              <a:buSzPts val="1800"/>
              <a:buNone/>
            </a:pPr>
            <a:endParaRPr dirty="0"/>
          </a:p>
          <a:p>
            <a:pPr marL="0" indent="0">
              <a:buClr>
                <a:schemeClr val="dk1"/>
              </a:buClr>
              <a:buSzPts val="1800"/>
              <a:buNone/>
            </a:pPr>
            <a:r>
              <a:rPr lang="en" dirty="0"/>
              <a:t>One important thing to remember as we talk about infection control actions is that they all have to happen together to truly protect you and your patients. Germs are sneaky. If we only break the chain in one spot, they may find a way around it. We want to disrupt the chain of transmission at as many points as possible to make sure people don’t get sick.  </a:t>
            </a:r>
            <a:endParaRPr dirty="0"/>
          </a:p>
          <a:p>
            <a:pPr marL="0" indent="0">
              <a:buClr>
                <a:schemeClr val="dk1"/>
              </a:buClr>
              <a:buSzPts val="1800"/>
              <a:buNone/>
            </a:pPr>
            <a:endParaRPr dirty="0"/>
          </a:p>
          <a:p>
            <a:pPr marL="0" indent="0">
              <a:buClr>
                <a:schemeClr val="dk1"/>
              </a:buClr>
              <a:buSzPts val="1800"/>
              <a:buNone/>
            </a:pPr>
            <a:r>
              <a:rPr lang="en" dirty="0"/>
              <a:t>We also want to make sure we’re taking these infection control actions all the time because the risk for infection always exists in the healthcare setting. These actions become even more important when there is an outbreak in your facility or someone is already sick. But, if we consistently engage in these practices everyday we can prevent illness from occurring and that really is our ultimate goal. </a:t>
            </a:r>
            <a:endParaRPr dirty="0"/>
          </a:p>
          <a:p>
            <a:pPr marL="0" indent="0">
              <a:buClr>
                <a:schemeClr val="dk1"/>
              </a:buClr>
              <a:buSzPts val="1800"/>
              <a:buNone/>
            </a:pPr>
            <a:endParaRPr dirty="0"/>
          </a:p>
        </p:txBody>
      </p:sp>
      <p:sp>
        <p:nvSpPr>
          <p:cNvPr id="479" name="Google Shape;479;g333c1964171_2_20: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af6e7e8d5f_0_82: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2af6e7e8d5f_0_82: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buClr>
                <a:schemeClr val="dk1"/>
              </a:buClr>
              <a:buSzPts val="1200"/>
              <a:buNone/>
            </a:pPr>
            <a:r>
              <a:rPr lang="en"/>
              <a:t>Christa</a:t>
            </a:r>
            <a:endParaRPr/>
          </a:p>
          <a:p>
            <a:pPr marL="0" indent="0">
              <a:buClr>
                <a:schemeClr val="dk1"/>
              </a:buClr>
              <a:buSzPts val="1200"/>
              <a:buNone/>
            </a:pPr>
            <a:endParaRPr/>
          </a:p>
          <a:p>
            <a:pPr marL="0" indent="0">
              <a:buClr>
                <a:schemeClr val="dk1"/>
              </a:buClr>
              <a:buSzPts val="1200"/>
              <a:buNone/>
            </a:pPr>
            <a:r>
              <a:rPr lang="en"/>
              <a:t>The first infection control topic we are going to highlight is Personal Protective Equipment or PPE. We’re going to talk about each infection control measure individually, but remember that they always need to happen together to be effective. </a:t>
            </a:r>
            <a:endParaRPr/>
          </a:p>
          <a:p>
            <a:pPr marL="0" indent="0">
              <a:buClr>
                <a:schemeClr val="dk1"/>
              </a:buClr>
              <a:buSzPts val="1200"/>
              <a:buNone/>
            </a:pPr>
            <a:endParaRPr/>
          </a:p>
          <a:p>
            <a:pPr marL="0" indent="0">
              <a:buClr>
                <a:schemeClr val="dk1"/>
              </a:buClr>
              <a:buSzPts val="1200"/>
              <a:buNone/>
            </a:pPr>
            <a:r>
              <a:rPr lang="en"/>
              <a:t>We all wear PPE everyday throughout the course of our jobs because it reduces the risk of transmitting germs. But let’s talk more about why we wear it and considerations we have to take into account to make sure it’s working the way it’s supposed to. </a:t>
            </a:r>
            <a:endParaRPr/>
          </a:p>
          <a:p>
            <a:pPr marL="0" indent="0">
              <a:buClr>
                <a:schemeClr val="dk1"/>
              </a:buClr>
              <a:buSzPts val="1200"/>
              <a:buNone/>
            </a:pPr>
            <a:endParaRPr/>
          </a:p>
          <a:p>
            <a:pPr marL="0" indent="0">
              <a:buClr>
                <a:schemeClr val="dk1"/>
              </a:buClr>
              <a:buSzPts val="1200"/>
              <a:buNone/>
            </a:pPr>
            <a:endParaRPr/>
          </a:p>
        </p:txBody>
      </p:sp>
      <p:sp>
        <p:nvSpPr>
          <p:cNvPr id="488" name="Google Shape;488;g2af6e7e8d5f_0_82: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37a4ce0f33_0_64:notes"/>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337a4ce0f33_0_64: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r>
              <a:rPr lang="en" dirty="0"/>
              <a:t>Christa</a:t>
            </a:r>
            <a:endParaRPr dirty="0"/>
          </a:p>
          <a:p>
            <a:pPr marL="0" indent="0">
              <a:buNone/>
            </a:pPr>
            <a:r>
              <a:rPr lang="en" dirty="0"/>
              <a:t>Personal protective equipment, or PPE, is equipment you wear to minimize your exposure to different risks. It offers protection to both the person who wears it and the resident. </a:t>
            </a:r>
            <a:endParaRPr dirty="0"/>
          </a:p>
          <a:p>
            <a:pPr marL="0" indent="0">
              <a:buNone/>
            </a:pPr>
            <a:endParaRPr dirty="0"/>
          </a:p>
          <a:p>
            <a:pPr marL="0" indent="0">
              <a:buNone/>
            </a:pPr>
            <a:r>
              <a:rPr lang="en" dirty="0"/>
              <a:t>PPE is actually one of the least effective infection control tools we have for a few reasons. First, it doesn’t actually remove the risk. It doesn’t remove the germ from the environment, it just provides a layer of protection between you and the germ. So the risk still exists, but PPE helps minimize risk. Second, it doesn’t have a brain. PPE only works when used correctly and that relies on you doing all of the right things. Selecting the right PPE, putting it on correctly, wearing it correctly, taking it off correctly, and performing the right actions when there’s a breach in your PPE. </a:t>
            </a:r>
            <a:endParaRPr dirty="0"/>
          </a:p>
          <a:p>
            <a:pPr marL="0" indent="0">
              <a:buNone/>
            </a:pPr>
            <a:endParaRPr dirty="0"/>
          </a:p>
          <a:p>
            <a:pPr marL="0" indent="0">
              <a:buNone/>
            </a:pPr>
            <a:r>
              <a:rPr lang="en" dirty="0"/>
              <a:t>PPE breaks the chain of infection at multiple points. Let’s think about the flu germ. If you put a mask on a patient who is sick, you prevent those germs from exiting their respiratory tract. So you’ve blocked the portal of exit. And by preventing respiratory droplets from getting into the air you removed the mode of transmission. And if you as the staff member wear a mask when around a resident who is sick with a respiratory virus like flu, it blocks the portal of entry by preventing those germs from getting into your respiratory tract. </a:t>
            </a:r>
            <a:endParaRPr dirty="0"/>
          </a:p>
          <a:p>
            <a:pPr marL="0" indent="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33c1964171_3_84:notes"/>
          <p:cNvSpPr>
            <a:spLocks noGrp="1" noRot="1" noChangeAspect="1"/>
          </p:cNvSpPr>
          <p:nvPr>
            <p:ph type="sldImg" idx="2"/>
          </p:nvPr>
        </p:nvSpPr>
        <p:spPr>
          <a:xfrm>
            <a:off x="431800" y="708025"/>
            <a:ext cx="6299200"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33c1964171_3_84: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r>
              <a:rPr lang="en"/>
              <a:t>Christa</a:t>
            </a:r>
            <a:endParaRPr/>
          </a:p>
          <a:p>
            <a:pPr marL="0" indent="0">
              <a:buNone/>
            </a:pPr>
            <a:endParaRPr/>
          </a:p>
          <a:p>
            <a:pPr marL="0" indent="0">
              <a:buNone/>
            </a:pPr>
            <a:r>
              <a:rPr lang="en"/>
              <a:t>These are the most common types of PPE you’re going to use in a healthcare setting. </a:t>
            </a:r>
            <a:endParaRPr/>
          </a:p>
          <a:p>
            <a:pPr marL="0" indent="0">
              <a:buNone/>
            </a:pPr>
            <a:r>
              <a:rPr lang="en"/>
              <a:t>Gloves and gowns prevent germs from getting directly on your hands, skin or clothing. They protect the patient because when you dispose of those gloves and gowns before you leave the room, you leave those germs behind. Gowns and gloves need to fit properly and we need to change them when they become contaminated, even it we are still interacting with the same patient. </a:t>
            </a:r>
            <a:endParaRPr/>
          </a:p>
          <a:p>
            <a:pPr marL="0" indent="0">
              <a:buNone/>
            </a:pPr>
            <a:endParaRPr/>
          </a:p>
          <a:p>
            <a:pPr marL="0" indent="0">
              <a:buNone/>
            </a:pPr>
            <a:r>
              <a:rPr lang="en"/>
              <a:t>Masks or respirators like N95’s offer protection for your respiratory tract because they prevent you from breathing in germs. They also prevent you from exhaling your own germs onto the patient. </a:t>
            </a:r>
            <a:endParaRPr/>
          </a:p>
          <a:p>
            <a:pPr marL="0" indent="0">
              <a:buNone/>
            </a:pPr>
            <a:endParaRPr/>
          </a:p>
          <a:p>
            <a:pPr marL="0" indent="0">
              <a:buNone/>
            </a:pPr>
            <a:r>
              <a:rPr lang="en"/>
              <a:t>Just like the name implies, eye protection prevents germs from getting into your eyes. This is important because if germs get into your eyes they can cause an eye infection, but they can also get into your respiratory tract through your tear ducts and potentially cause a respiratory infection. This is why we wear eye protection for respiratory illnesses like flu and COVID. Eye protection also prevents you from touching your eyes while caring for a patient and potentially spreading your own germs.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33c1964171_3_101:notes"/>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333c1964171_3_101: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r>
              <a:rPr lang="en"/>
              <a:t>Christa</a:t>
            </a:r>
            <a:endParaRPr/>
          </a:p>
          <a:p>
            <a:pPr marL="0" indent="0">
              <a:buNone/>
            </a:pPr>
            <a:r>
              <a:rPr lang="en"/>
              <a:t>Ask question and allow time for responses.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37a4ce0f33_0_6:notes"/>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337a4ce0f33_0_6: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r>
              <a:rPr lang="en">
                <a:solidFill>
                  <a:srgbClr val="222222"/>
                </a:solidFill>
                <a:latin typeface="Calibri"/>
                <a:ea typeface="Calibri"/>
                <a:cs typeface="Calibri"/>
                <a:sym typeface="Calibri"/>
              </a:rPr>
              <a:t>Christa</a:t>
            </a:r>
            <a:endParaRPr>
              <a:solidFill>
                <a:srgbClr val="222222"/>
              </a:solidFill>
              <a:latin typeface="Calibri"/>
              <a:ea typeface="Calibri"/>
              <a:cs typeface="Calibri"/>
              <a:sym typeface="Calibri"/>
            </a:endParaRPr>
          </a:p>
          <a:p>
            <a:pPr marL="0" indent="0">
              <a:buNone/>
            </a:pPr>
            <a:endParaRPr>
              <a:solidFill>
                <a:srgbClr val="222222"/>
              </a:solidFill>
              <a:latin typeface="Calibri"/>
              <a:ea typeface="Calibri"/>
              <a:cs typeface="Calibri"/>
              <a:sym typeface="Calibri"/>
            </a:endParaRPr>
          </a:p>
          <a:p>
            <a:pPr marL="0" indent="0">
              <a:buNone/>
            </a:pPr>
            <a:r>
              <a:rPr lang="en">
                <a:solidFill>
                  <a:srgbClr val="222222"/>
                </a:solidFill>
                <a:latin typeface="Calibri"/>
                <a:ea typeface="Calibri"/>
                <a:cs typeface="Calibri"/>
                <a:sym typeface="Calibri"/>
              </a:rPr>
              <a:t>Thank you for those answers. There’s a few in particular I want to highlight. </a:t>
            </a:r>
            <a:endParaRPr>
              <a:solidFill>
                <a:srgbClr val="222222"/>
              </a:solidFill>
              <a:latin typeface="Calibri"/>
              <a:ea typeface="Calibri"/>
              <a:cs typeface="Calibri"/>
              <a:sym typeface="Calibri"/>
            </a:endParaRPr>
          </a:p>
          <a:p>
            <a:pPr marL="0" indent="0">
              <a:buNone/>
            </a:pPr>
            <a:endParaRPr>
              <a:solidFill>
                <a:srgbClr val="222222"/>
              </a:solidFill>
              <a:latin typeface="Calibri"/>
              <a:ea typeface="Calibri"/>
              <a:cs typeface="Calibri"/>
              <a:sym typeface="Calibri"/>
            </a:endParaRPr>
          </a:p>
          <a:p>
            <a:pPr marL="0" indent="0">
              <a:buNone/>
            </a:pPr>
            <a:r>
              <a:rPr lang="en">
                <a:solidFill>
                  <a:srgbClr val="222222"/>
                </a:solidFill>
                <a:latin typeface="Calibri"/>
                <a:ea typeface="Calibri"/>
                <a:cs typeface="Calibri"/>
                <a:sym typeface="Calibri"/>
              </a:rPr>
              <a:t>We know that we need to wear certain PPE when a patient is on isolation. The easiest way to identify what PPE to wear is to review the signage on the door. If your signage does not indicate which PPE to wear, make sure you know your facility policy. It is your responsibility to make sure you have the right PPE on before you enter the room. </a:t>
            </a:r>
            <a:endParaRPr>
              <a:solidFill>
                <a:srgbClr val="222222"/>
              </a:solidFill>
              <a:latin typeface="Calibri"/>
              <a:ea typeface="Calibri"/>
              <a:cs typeface="Calibri"/>
              <a:sym typeface="Calibri"/>
            </a:endParaRPr>
          </a:p>
          <a:p>
            <a:pPr marL="0" indent="0">
              <a:buNone/>
            </a:pPr>
            <a:endParaRPr>
              <a:solidFill>
                <a:srgbClr val="222222"/>
              </a:solidFill>
              <a:latin typeface="Calibri"/>
              <a:ea typeface="Calibri"/>
              <a:cs typeface="Calibri"/>
              <a:sym typeface="Calibri"/>
            </a:endParaRPr>
          </a:p>
          <a:p>
            <a:pPr marL="0" indent="0">
              <a:buNone/>
            </a:pPr>
            <a:r>
              <a:rPr lang="en">
                <a:solidFill>
                  <a:srgbClr val="222222"/>
                </a:solidFill>
                <a:latin typeface="Calibri"/>
                <a:ea typeface="Calibri"/>
                <a:cs typeface="Calibri"/>
                <a:sym typeface="Calibri"/>
              </a:rPr>
              <a:t>Even if you are not entering an isolation room, there may be times where you need to wear certain PPE based on the task you are about to perform. That’s why we always practice standard precautions. Standard Precautions are a common-sense, risk based approach to infection control. It means we assess the risk of what we are about to do and select the right PPE for the task.  For example, if you’re about to do an activity that may result in splashes, such as cleaning vomit, you should wear PPE that will protect you from those splashes. This could include a gown, gloves, and possibly eye protection. </a:t>
            </a:r>
            <a:endParaRPr>
              <a:solidFill>
                <a:srgbClr val="222222"/>
              </a:solidFill>
              <a:latin typeface="Calibri"/>
              <a:ea typeface="Calibri"/>
              <a:cs typeface="Calibri"/>
              <a:sym typeface="Calibri"/>
            </a:endParaRPr>
          </a:p>
          <a:p>
            <a:pPr marL="0" indent="0">
              <a:buNone/>
            </a:pPr>
            <a:endParaRPr>
              <a:solidFill>
                <a:srgbClr val="222222"/>
              </a:solidFill>
              <a:latin typeface="Calibri"/>
              <a:ea typeface="Calibri"/>
              <a:cs typeface="Calibri"/>
              <a:sym typeface="Calibri"/>
            </a:endParaRPr>
          </a:p>
          <a:p>
            <a:pPr marL="0" indent="0">
              <a:buNone/>
            </a:pPr>
            <a:r>
              <a:rPr lang="en">
                <a:solidFill>
                  <a:srgbClr val="222222"/>
                </a:solidFill>
                <a:latin typeface="Calibri"/>
                <a:ea typeface="Calibri"/>
                <a:cs typeface="Calibri"/>
                <a:sym typeface="Calibri"/>
              </a:rPr>
              <a:t>Finally, always follow your facility policy and when in doubt, ask your supervisor. </a:t>
            </a:r>
            <a:endParaRPr>
              <a:solidFill>
                <a:srgbClr val="222222"/>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33c1964171_3_125:notes"/>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33c1964171_3_125: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r>
              <a:rPr lang="en"/>
              <a:t>Christa</a:t>
            </a:r>
            <a:endParaRPr/>
          </a:p>
          <a:p>
            <a:pPr marL="0" indent="0">
              <a:buNone/>
            </a:pPr>
            <a:r>
              <a:rPr lang="en"/>
              <a:t>Let’s put our PPE skills to the test. </a:t>
            </a:r>
            <a:endParaRPr/>
          </a:p>
          <a:p>
            <a:pPr marL="0" indent="0">
              <a:buNone/>
            </a:pPr>
            <a:endParaRPr/>
          </a:p>
          <a:p>
            <a:pPr marL="0" indent="0">
              <a:buNone/>
            </a:pPr>
            <a:r>
              <a:rPr lang="en"/>
              <a:t>Activity: Ask one staff member to come to the front of the room and practice properly donning and doffing all PPE. The facilitator will guide the participant through each step and the rest of the students can offer feedback and advice. </a:t>
            </a:r>
            <a:endParaRPr/>
          </a:p>
          <a:p>
            <a:pPr marL="0" indent="0">
              <a:buNone/>
            </a:pPr>
            <a:endParaRPr/>
          </a:p>
          <a:p>
            <a:pPr marL="0" indent="0">
              <a:buClr>
                <a:schemeClr val="dk1"/>
              </a:buClr>
              <a:buSzPts val="1800"/>
              <a:buNone/>
            </a:pPr>
            <a:r>
              <a:rPr lang="en" i="1">
                <a:solidFill>
                  <a:schemeClr val="dk1"/>
                </a:solidFill>
              </a:rPr>
              <a:t>(Give participants 5 minutes for activity)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af6e7e8d5f_0_133: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2af6e7e8d5f_0_133: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buClr>
                <a:schemeClr val="dk1"/>
              </a:buClr>
              <a:buSzPts val="1200"/>
              <a:buNone/>
            </a:pPr>
            <a:r>
              <a:rPr lang="en" b="1"/>
              <a:t>Brett</a:t>
            </a:r>
            <a:endParaRPr b="1"/>
          </a:p>
        </p:txBody>
      </p:sp>
      <p:sp>
        <p:nvSpPr>
          <p:cNvPr id="581" name="Google Shape;581;g2af6e7e8d5f_0_133: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2655245d4e_0_0: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32655245d4e_0_0: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buNone/>
            </a:pPr>
            <a:r>
              <a:rPr lang="en" dirty="0"/>
              <a:t>So with that, here is our basic agenda. We will start by discussing recognizing risks in healthcare settings including where germs live and how they spread. We will then spend some time reviewing three tools in our infection control toolbox to help stop the spread of germs in our healthcare facilities.</a:t>
            </a:r>
            <a:endParaRPr dirty="0"/>
          </a:p>
        </p:txBody>
      </p:sp>
      <p:sp>
        <p:nvSpPr>
          <p:cNvPr id="328" name="Google Shape;328;g32655245d4e_0_0: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33c1964171_3_188:notes"/>
          <p:cNvSpPr>
            <a:spLocks noGrp="1" noRot="1" noChangeAspect="1"/>
          </p:cNvSpPr>
          <p:nvPr>
            <p:ph type="sldImg" idx="2"/>
          </p:nvPr>
        </p:nvSpPr>
        <p:spPr>
          <a:xfrm>
            <a:off x="431800" y="708025"/>
            <a:ext cx="6299200"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333c1964171_3_188: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r>
              <a:rPr lang="en" sz="1200" b="1" dirty="0">
                <a:solidFill>
                  <a:schemeClr val="dk1"/>
                </a:solidFill>
              </a:rPr>
              <a:t>Brett</a:t>
            </a:r>
            <a:endParaRPr sz="1200" b="1" dirty="0">
              <a:solidFill>
                <a:schemeClr val="dk1"/>
              </a:solidFill>
            </a:endParaRPr>
          </a:p>
          <a:p>
            <a:pPr marL="0" indent="0">
              <a:buNone/>
            </a:pPr>
            <a:endParaRPr sz="1200" b="1" dirty="0">
              <a:solidFill>
                <a:schemeClr val="dk1"/>
              </a:solidFill>
            </a:endParaRPr>
          </a:p>
          <a:p>
            <a:pPr marL="0" indent="0">
              <a:buNone/>
            </a:pPr>
            <a:r>
              <a:rPr lang="en" sz="1200" dirty="0">
                <a:solidFill>
                  <a:schemeClr val="dk1"/>
                </a:solidFill>
              </a:rPr>
              <a:t>The most common way for germs to spread in the healthcare setting is from hands. Germs can be found on the hands or gloves of staff members, on surfaces in the facility and on medical equipment. One of the main ways germs spread is by touching other people or surfaces and not properly cleaning your hands.</a:t>
            </a:r>
            <a:endParaRPr sz="1200" dirty="0">
              <a:solidFill>
                <a:schemeClr val="dk1"/>
              </a:solidFill>
            </a:endParaRPr>
          </a:p>
          <a:p>
            <a:pPr marL="0" indent="0">
              <a:buNone/>
            </a:pPr>
            <a:endParaRPr sz="1200" dirty="0">
              <a:solidFill>
                <a:schemeClr val="dk1"/>
              </a:solidFill>
            </a:endParaRPr>
          </a:p>
          <a:p>
            <a:pPr marL="0" indent="0">
              <a:buNone/>
            </a:pPr>
            <a:r>
              <a:rPr lang="en" sz="1200" dirty="0">
                <a:solidFill>
                  <a:schemeClr val="dk1"/>
                </a:solidFill>
              </a:rPr>
              <a:t>Hand hygiene is the act of cleaning hands and includes the use of water, soaps or alcohol-based hand sanitizer. Hand hygiene is a core infection control practice because it helps break the chain of infection at so many different points.</a:t>
            </a:r>
            <a:endParaRPr sz="1200" dirty="0">
              <a:solidFill>
                <a:schemeClr val="dk1"/>
              </a:solidFill>
            </a:endParaRPr>
          </a:p>
          <a:p>
            <a:pPr marL="474574" indent="-316382">
              <a:buClr>
                <a:schemeClr val="dk1"/>
              </a:buClr>
              <a:buSzPts val="1200"/>
            </a:pPr>
            <a:r>
              <a:rPr lang="en" sz="1200" dirty="0">
                <a:solidFill>
                  <a:schemeClr val="dk1"/>
                </a:solidFill>
              </a:rPr>
              <a:t>The skin on your hands can be a reservoir for germs. Performing hand hygiene can remove those germs from your skin and prevent those germs from spreading to surfaces, objects or other people.</a:t>
            </a:r>
            <a:endParaRPr sz="1200" dirty="0">
              <a:solidFill>
                <a:schemeClr val="dk1"/>
              </a:solidFill>
            </a:endParaRPr>
          </a:p>
          <a:p>
            <a:pPr marL="474574" indent="-316382">
              <a:buClr>
                <a:schemeClr val="dk1"/>
              </a:buClr>
              <a:buSzPts val="1200"/>
            </a:pPr>
            <a:r>
              <a:rPr lang="en" sz="1200" dirty="0">
                <a:solidFill>
                  <a:schemeClr val="dk1"/>
                </a:solidFill>
              </a:rPr>
              <a:t>Additionally, performing hand hygiene after touching an infected person or a contaminated surface or object can protect you by ensuring that those germs do not make their way into your eyes, nose, mouth, or breaks in your skin that would cause you to become infected.</a:t>
            </a:r>
            <a:endParaRPr sz="1200" dirty="0">
              <a:solidFill>
                <a:schemeClr val="dk1"/>
              </a:solidFill>
            </a:endParaRPr>
          </a:p>
          <a:p>
            <a:pPr marL="0" indent="0">
              <a:buNone/>
            </a:pPr>
            <a:endParaRPr sz="1200" dirty="0">
              <a:solidFill>
                <a:schemeClr val="dk1"/>
              </a:solidFill>
            </a:endParaRPr>
          </a:p>
          <a:p>
            <a:pPr marL="0" indent="0">
              <a:buNone/>
            </a:pPr>
            <a:endParaRPr sz="1200" dirty="0">
              <a:solidFill>
                <a:schemeClr val="dk1"/>
              </a:solidFill>
            </a:endParaRPr>
          </a:p>
          <a:p>
            <a:pPr marL="0" indent="0">
              <a:buClr>
                <a:schemeClr val="dk1"/>
              </a:buClr>
              <a:buNone/>
            </a:pPr>
            <a:endParaRPr sz="1200" dirty="0">
              <a:solidFill>
                <a:schemeClr val="dk1"/>
              </a:solidFill>
            </a:endParaRPr>
          </a:p>
          <a:p>
            <a:pPr marL="0" indent="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37a4ce0f33_0_17:notes"/>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337a4ce0f33_0_17: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Clr>
                <a:schemeClr val="dk1"/>
              </a:buClr>
              <a:buNone/>
            </a:pPr>
            <a:r>
              <a:rPr lang="en" sz="1200" b="1" dirty="0">
                <a:solidFill>
                  <a:schemeClr val="dk1"/>
                </a:solidFill>
              </a:rPr>
              <a:t>Brett</a:t>
            </a:r>
            <a:endParaRPr sz="1200" b="1"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dirty="0">
                <a:solidFill>
                  <a:schemeClr val="dk1"/>
                </a:solidFill>
              </a:rPr>
              <a:t>Hand hygiene requires knowing when to perform it - your ability to recognize the risk for germs to spread - and requires that you perform hand hygiene properly.</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So let’s break this down - knowing when to perform hand hygiene. Many of the hand washing infographics that we see, including the one on this slide, are specific to clinical staff. We want to highlight the important role that YOU all play in stopping the spread of germs in your facility beyond direct patient care.</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Can you share some other moments when you should wash your hands?</a:t>
            </a:r>
            <a:endParaRPr dirty="0">
              <a:solidFill>
                <a:schemeClr val="dk1"/>
              </a:solidFill>
            </a:endParaRPr>
          </a:p>
          <a:p>
            <a:pPr marL="0" indent="0">
              <a:buNone/>
            </a:pPr>
            <a:r>
              <a:rPr lang="en" sz="1200" i="1" dirty="0">
                <a:solidFill>
                  <a:schemeClr val="dk1"/>
                </a:solidFill>
              </a:rPr>
              <a:t>(give time for participants to respond)</a:t>
            </a:r>
            <a:endParaRPr dirty="0">
              <a:solidFill>
                <a:schemeClr val="dk1"/>
              </a:solidFill>
            </a:endParaRPr>
          </a:p>
          <a:p>
            <a:pPr marL="474574" indent="-309791">
              <a:buClr>
                <a:schemeClr val="dk1"/>
              </a:buClr>
              <a:buChar char="-"/>
            </a:pPr>
            <a:r>
              <a:rPr lang="en" dirty="0">
                <a:solidFill>
                  <a:schemeClr val="dk1"/>
                </a:solidFill>
              </a:rPr>
              <a:t>After using the bathroom</a:t>
            </a:r>
            <a:endParaRPr dirty="0">
              <a:solidFill>
                <a:schemeClr val="dk1"/>
              </a:solidFill>
            </a:endParaRPr>
          </a:p>
          <a:p>
            <a:pPr marL="474574" indent="-309791">
              <a:buClr>
                <a:schemeClr val="dk1"/>
              </a:buClr>
              <a:buChar char="-"/>
            </a:pPr>
            <a:r>
              <a:rPr lang="en" dirty="0">
                <a:solidFill>
                  <a:schemeClr val="dk1"/>
                </a:solidFill>
              </a:rPr>
              <a:t>After cleaning up bodily fluids including vomit, feces, etc </a:t>
            </a:r>
            <a:endParaRPr dirty="0">
              <a:solidFill>
                <a:schemeClr val="dk1"/>
              </a:solidFill>
            </a:endParaRPr>
          </a:p>
          <a:p>
            <a:pPr marL="474574" indent="-309791">
              <a:buClr>
                <a:schemeClr val="dk1"/>
              </a:buClr>
              <a:buChar char="-"/>
            </a:pPr>
            <a:r>
              <a:rPr lang="en" dirty="0">
                <a:solidFill>
                  <a:schemeClr val="dk1"/>
                </a:solidFill>
              </a:rPr>
              <a:t>After coughing, sneezing, blowing your nose</a:t>
            </a:r>
            <a:endParaRPr dirty="0">
              <a:solidFill>
                <a:schemeClr val="dk1"/>
              </a:solidFill>
            </a:endParaRPr>
          </a:p>
          <a:p>
            <a:pPr marL="474574" indent="-309791">
              <a:buClr>
                <a:schemeClr val="dk1"/>
              </a:buClr>
              <a:buChar char="-"/>
            </a:pPr>
            <a:r>
              <a:rPr lang="en" dirty="0">
                <a:solidFill>
                  <a:schemeClr val="dk1"/>
                </a:solidFill>
              </a:rPr>
              <a:t>Before preparing food or feeding someone</a:t>
            </a:r>
            <a:endParaRPr dirty="0">
              <a:solidFill>
                <a:schemeClr val="dk1"/>
              </a:solidFill>
            </a:endParaRPr>
          </a:p>
          <a:p>
            <a:pPr marL="474574" indent="-309791">
              <a:buClr>
                <a:schemeClr val="dk1"/>
              </a:buClr>
              <a:buChar char="-"/>
            </a:pPr>
            <a:r>
              <a:rPr lang="en" dirty="0">
                <a:solidFill>
                  <a:schemeClr val="dk1"/>
                </a:solidFill>
              </a:rPr>
              <a:t>Before eating</a:t>
            </a:r>
            <a:endParaRPr dirty="0">
              <a:solidFill>
                <a:schemeClr val="dk1"/>
              </a:solidFill>
            </a:endParaRPr>
          </a:p>
          <a:p>
            <a:pPr marL="474574" indent="-309791">
              <a:buClr>
                <a:schemeClr val="dk1"/>
              </a:buClr>
              <a:buChar char="-"/>
            </a:pPr>
            <a:r>
              <a:rPr lang="en" dirty="0">
                <a:solidFill>
                  <a:schemeClr val="dk1"/>
                </a:solidFill>
              </a:rPr>
              <a:t>After handling linens</a:t>
            </a:r>
            <a:endParaRPr dirty="0">
              <a:solidFill>
                <a:schemeClr val="dk1"/>
              </a:solidFill>
            </a:endParaRPr>
          </a:p>
          <a:p>
            <a:pPr marL="474574" indent="-309791">
              <a:buClr>
                <a:schemeClr val="dk1"/>
              </a:buClr>
              <a:buChar char="-"/>
            </a:pPr>
            <a:r>
              <a:rPr lang="en" dirty="0">
                <a:solidFill>
                  <a:schemeClr val="dk1"/>
                </a:solidFill>
              </a:rPr>
              <a:t>In between cleaning (room to room)</a:t>
            </a:r>
            <a:endParaRPr dirty="0">
              <a:solidFill>
                <a:schemeClr val="dk1"/>
              </a:solidFill>
            </a:endParaRPr>
          </a:p>
          <a:p>
            <a:pPr marL="474574" indent="-309791">
              <a:buClr>
                <a:schemeClr val="dk1"/>
              </a:buClr>
              <a:buChar char="-"/>
            </a:pPr>
            <a:r>
              <a:rPr lang="en" dirty="0">
                <a:solidFill>
                  <a:schemeClr val="dk1"/>
                </a:solidFill>
              </a:rPr>
              <a:t>After touching a high touch surface (door knobs, handrails, light switches, bathrooms)</a:t>
            </a:r>
            <a:endParaRPr dirty="0">
              <a:solidFill>
                <a:schemeClr val="dk1"/>
              </a:solidFill>
            </a:endParaRPr>
          </a:p>
          <a:p>
            <a:pPr marL="474574" indent="-309791">
              <a:buClr>
                <a:schemeClr val="dk1"/>
              </a:buClr>
              <a:buChar char="-"/>
            </a:pPr>
            <a:r>
              <a:rPr lang="en" dirty="0">
                <a:solidFill>
                  <a:schemeClr val="dk1"/>
                </a:solidFill>
              </a:rPr>
              <a:t>Before and after cleaning a bathroom</a:t>
            </a:r>
            <a:endParaRPr dirty="0">
              <a:solidFill>
                <a:schemeClr val="dk1"/>
              </a:solidFill>
            </a:endParaRPr>
          </a:p>
          <a:p>
            <a:pPr marL="474574" indent="-309791">
              <a:buClr>
                <a:schemeClr val="dk1"/>
              </a:buClr>
              <a:buChar char="-"/>
            </a:pPr>
            <a:r>
              <a:rPr lang="en" dirty="0">
                <a:solidFill>
                  <a:schemeClr val="dk1"/>
                </a:solidFill>
              </a:rPr>
              <a:t>Before and after handling raw foods like chicken, meat, or other poultry or preparing ready to eat foods like salad</a:t>
            </a:r>
            <a:endParaRPr dirty="0">
              <a:solidFill>
                <a:schemeClr val="dk1"/>
              </a:solidFill>
            </a:endParaRPr>
          </a:p>
          <a:p>
            <a:pPr marL="0" indent="0">
              <a:buNone/>
            </a:pPr>
            <a:endParaRPr sz="1200" dirty="0">
              <a:solidFill>
                <a:schemeClr val="dk1"/>
              </a:solidFill>
            </a:endParaRPr>
          </a:p>
          <a:p>
            <a:pPr marL="0" indent="0">
              <a:buClr>
                <a:schemeClr val="dk1"/>
              </a:buClr>
              <a:buNone/>
            </a:pPr>
            <a:r>
              <a:rPr lang="en" sz="1200" dirty="0">
                <a:solidFill>
                  <a:schemeClr val="dk1"/>
                </a:solidFill>
              </a:rPr>
              <a:t>Excellent. Now on the topic of performing hand hygiene properly, can anyone tell us how long you are supposed to be washing your hands for? </a:t>
            </a:r>
            <a:endParaRPr sz="1200" dirty="0">
              <a:solidFill>
                <a:schemeClr val="dk1"/>
              </a:solidFill>
            </a:endParaRPr>
          </a:p>
          <a:p>
            <a:pPr marL="0" indent="0">
              <a:buClr>
                <a:schemeClr val="dk1"/>
              </a:buClr>
              <a:buNone/>
            </a:pPr>
            <a:r>
              <a:rPr lang="en" sz="1200" i="1" dirty="0">
                <a:solidFill>
                  <a:schemeClr val="dk1"/>
                </a:solidFill>
              </a:rPr>
              <a:t>(give time for participants to respond)</a:t>
            </a:r>
            <a:endParaRPr sz="1200" i="1"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There are also times when should only be washing your hands using soap and water instead of relying on hand sanitizer - what are some of those situations? </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Bringing this back to recognizing risks…If you can identify the risks for germs to spread throughout your day to day work, you can take action by implementing infection control practices, like knowing when to perform hand hygiene. </a:t>
            </a:r>
            <a:endParaRPr sz="1200" dirty="0">
              <a:solidFill>
                <a:schemeClr val="dk1"/>
              </a:solidFill>
            </a:endParaRPr>
          </a:p>
          <a:p>
            <a:pPr marL="0" indent="0">
              <a:buNone/>
            </a:pPr>
            <a:endParaRPr sz="1200" dirty="0"/>
          </a:p>
          <a:p>
            <a:pPr marL="0" indent="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34223f7667_0_6:notes"/>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34223f7667_0_6: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r>
              <a:rPr lang="en" b="1"/>
              <a:t>Brett</a:t>
            </a:r>
            <a:endParaRPr b="1"/>
          </a:p>
          <a:p>
            <a:pPr marL="0" indent="0">
              <a:buNone/>
            </a:pPr>
            <a:endParaRPr b="1"/>
          </a:p>
          <a:p>
            <a:pPr marL="0" indent="0">
              <a:buClr>
                <a:schemeClr val="dk1"/>
              </a:buClr>
              <a:buSzPts val="1800"/>
              <a:buNone/>
            </a:pPr>
            <a:r>
              <a:rPr lang="en" i="1">
                <a:solidFill>
                  <a:schemeClr val="dk1"/>
                </a:solidFill>
              </a:rPr>
              <a:t>(Give participants 5 minutes for activity)</a:t>
            </a:r>
            <a:endParaRPr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af6e7e8d5f_0_139: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2af6e7e8d5f_0_139: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buClr>
                <a:schemeClr val="dk1"/>
              </a:buClr>
              <a:buSzPts val="1200"/>
              <a:buNone/>
            </a:pPr>
            <a:r>
              <a:rPr lang="en" b="1"/>
              <a:t>Brett</a:t>
            </a:r>
            <a:endParaRPr b="1"/>
          </a:p>
        </p:txBody>
      </p:sp>
      <p:sp>
        <p:nvSpPr>
          <p:cNvPr id="655" name="Google Shape;655;g2af6e7e8d5f_0_139: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37a4ce0f33_0_100:notes"/>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37a4ce0f33_0_100: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r>
              <a:rPr lang="en" sz="1200" b="1" dirty="0"/>
              <a:t>Brett</a:t>
            </a:r>
            <a:endParaRPr sz="1200" b="1" dirty="0"/>
          </a:p>
          <a:p>
            <a:pPr marL="0" indent="0">
              <a:lnSpc>
                <a:spcPct val="107000"/>
              </a:lnSpc>
              <a:spcBef>
                <a:spcPts val="830"/>
              </a:spcBef>
              <a:buNone/>
            </a:pPr>
            <a:r>
              <a:rPr lang="en" sz="1200" dirty="0">
                <a:solidFill>
                  <a:schemeClr val="dk1"/>
                </a:solidFill>
              </a:rPr>
              <a:t>As we discussed, germs can live everywhere in the healthcare environment. It’s important to keep the healthcare environment clean to stop germs from spreading. We do this by cleaning and disinfecting. </a:t>
            </a:r>
            <a:endParaRPr sz="1200" dirty="0">
              <a:solidFill>
                <a:schemeClr val="dk1"/>
              </a:solidFill>
            </a:endParaRPr>
          </a:p>
          <a:p>
            <a:pPr marL="0" indent="0">
              <a:lnSpc>
                <a:spcPct val="107000"/>
              </a:lnSpc>
              <a:spcBef>
                <a:spcPts val="830"/>
              </a:spcBef>
              <a:buNone/>
            </a:pPr>
            <a:r>
              <a:rPr lang="en" sz="1200" dirty="0">
                <a:solidFill>
                  <a:schemeClr val="dk1"/>
                </a:solidFill>
              </a:rPr>
              <a:t>**Read definitions**</a:t>
            </a:r>
            <a:endParaRPr sz="1200" dirty="0">
              <a:solidFill>
                <a:schemeClr val="dk1"/>
              </a:solidFill>
            </a:endParaRPr>
          </a:p>
          <a:p>
            <a:pPr marL="474574" indent="-316382">
              <a:lnSpc>
                <a:spcPct val="107000"/>
              </a:lnSpc>
              <a:spcBef>
                <a:spcPts val="830"/>
              </a:spcBef>
              <a:buClr>
                <a:schemeClr val="dk1"/>
              </a:buClr>
              <a:buSzPts val="1200"/>
            </a:pPr>
            <a:r>
              <a:rPr lang="en" sz="1200" dirty="0">
                <a:solidFill>
                  <a:schemeClr val="dk1"/>
                </a:solidFill>
              </a:rPr>
              <a:t>Cleaning is a process that removes things like dust, dirt, and everyday messes from surfaces.</a:t>
            </a:r>
            <a:endParaRPr sz="1200" dirty="0">
              <a:solidFill>
                <a:schemeClr val="dk1"/>
              </a:solidFill>
            </a:endParaRPr>
          </a:p>
          <a:p>
            <a:pPr marL="474574" indent="-316382">
              <a:lnSpc>
                <a:spcPct val="107000"/>
              </a:lnSpc>
              <a:buClr>
                <a:schemeClr val="dk1"/>
              </a:buClr>
              <a:buSzPts val="1200"/>
            </a:pPr>
            <a:r>
              <a:rPr lang="en" sz="1200" dirty="0">
                <a:solidFill>
                  <a:schemeClr val="dk1"/>
                </a:solidFill>
              </a:rPr>
              <a:t>Disinfection is a process that kills germs. </a:t>
            </a:r>
            <a:endParaRPr sz="1200" dirty="0">
              <a:solidFill>
                <a:schemeClr val="dk1"/>
              </a:solidFill>
            </a:endParaRPr>
          </a:p>
          <a:p>
            <a:pPr marL="474574" indent="0">
              <a:lnSpc>
                <a:spcPct val="107000"/>
              </a:lnSpc>
              <a:spcBef>
                <a:spcPts val="830"/>
              </a:spcBef>
              <a:buNone/>
            </a:pPr>
            <a:endParaRPr sz="1200" dirty="0">
              <a:solidFill>
                <a:schemeClr val="dk1"/>
              </a:solidFill>
            </a:endParaRPr>
          </a:p>
          <a:p>
            <a:pPr marL="0" indent="0">
              <a:lnSpc>
                <a:spcPct val="107000"/>
              </a:lnSpc>
              <a:spcBef>
                <a:spcPts val="830"/>
              </a:spcBef>
              <a:buNone/>
            </a:pPr>
            <a:r>
              <a:rPr lang="en" sz="1200" dirty="0">
                <a:solidFill>
                  <a:schemeClr val="dk1"/>
                </a:solidFill>
              </a:rPr>
              <a:t>Cleaning and disinfection can interrupt our chain of infection by addressing where germs live (reservoir) and how they move or spread from one place to another (mode of transmission). </a:t>
            </a:r>
            <a:endParaRPr sz="1200" dirty="0">
              <a:solidFill>
                <a:schemeClr val="dk1"/>
              </a:solidFill>
            </a:endParaRPr>
          </a:p>
          <a:p>
            <a:pPr marL="474574" indent="-316382">
              <a:lnSpc>
                <a:spcPct val="107000"/>
              </a:lnSpc>
              <a:spcBef>
                <a:spcPts val="830"/>
              </a:spcBef>
              <a:buClr>
                <a:schemeClr val="dk1"/>
              </a:buClr>
              <a:buSzPts val="1200"/>
            </a:pPr>
            <a:r>
              <a:rPr lang="en" sz="1200" dirty="0">
                <a:solidFill>
                  <a:schemeClr val="dk1"/>
                </a:solidFill>
              </a:rPr>
              <a:t>If a germ lives somewhere in the healthcare environment and we disinfect that environment, we are killing that germ and removing the risk for it spreading.</a:t>
            </a:r>
            <a:endParaRPr sz="1200" dirty="0">
              <a:solidFill>
                <a:schemeClr val="dk1"/>
              </a:solidFill>
            </a:endParaRPr>
          </a:p>
          <a:p>
            <a:pPr marL="474574" indent="-316382">
              <a:lnSpc>
                <a:spcPct val="107000"/>
              </a:lnSpc>
              <a:buClr>
                <a:schemeClr val="dk1"/>
              </a:buClr>
              <a:buSzPts val="1200"/>
            </a:pPr>
            <a:r>
              <a:rPr lang="en" sz="1200" dirty="0">
                <a:solidFill>
                  <a:schemeClr val="dk1"/>
                </a:solidFill>
              </a:rPr>
              <a:t>Additionally, lets say a surface becomes contaminated with germs from an infected resident. If we clean and disinfect that surface properly, we've killed the germs on that surface and removed the risk of them spreading to other areas of the environment or to other residents to staff. </a:t>
            </a:r>
            <a:endParaRPr sz="1200" dirty="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34223f7667_0_44:notes"/>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334223f7667_0_44: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r>
              <a:rPr lang="en" sz="1200" b="1"/>
              <a:t>Brett</a:t>
            </a:r>
            <a:endParaRPr sz="1200" b="1"/>
          </a:p>
          <a:p>
            <a:pPr marL="0" indent="0">
              <a:buNone/>
            </a:pPr>
            <a:endParaRPr sz="1200" b="1"/>
          </a:p>
          <a:p>
            <a:pPr marL="0" indent="0">
              <a:buNone/>
            </a:pPr>
            <a:r>
              <a:rPr lang="en" sz="1200"/>
              <a:t>Cleaning and disinfection is only as useful as using your products </a:t>
            </a:r>
            <a:r>
              <a:rPr lang="en" sz="1200">
                <a:solidFill>
                  <a:schemeClr val="dk1"/>
                </a:solidFill>
              </a:rPr>
              <a:t>p</a:t>
            </a:r>
            <a:r>
              <a:rPr lang="en" sz="1200"/>
              <a:t>ro</a:t>
            </a:r>
            <a:r>
              <a:rPr lang="en" sz="1200">
                <a:solidFill>
                  <a:schemeClr val="dk1"/>
                </a:solidFill>
              </a:rPr>
              <a:t>p</a:t>
            </a:r>
            <a:r>
              <a:rPr lang="en" sz="1200"/>
              <a:t>erly. If you are not using your products correctly, you are not killing the germs in the environment and and you are not removing the risk for the germs to spread further. </a:t>
            </a:r>
            <a:endParaRPr sz="1200"/>
          </a:p>
          <a:p>
            <a:pPr marL="0" indent="0">
              <a:buNone/>
            </a:pPr>
            <a:endParaRPr sz="1200"/>
          </a:p>
          <a:p>
            <a:pPr marL="0" indent="0">
              <a:buNone/>
            </a:pPr>
            <a:r>
              <a:rPr lang="en" sz="1200"/>
              <a:t>So, how do you if you are using your cleaning and disinfection products </a:t>
            </a:r>
            <a:r>
              <a:rPr lang="en" sz="1200">
                <a:solidFill>
                  <a:schemeClr val="dk1"/>
                </a:solidFill>
              </a:rPr>
              <a:t>properly</a:t>
            </a:r>
            <a:r>
              <a:rPr lang="en" sz="1200"/>
              <a:t>.</a:t>
            </a:r>
            <a:endParaRPr sz="1200"/>
          </a:p>
          <a:p>
            <a:pPr marL="0" indent="0">
              <a:buClr>
                <a:schemeClr val="dk1"/>
              </a:buClr>
              <a:buNone/>
            </a:pPr>
            <a:r>
              <a:rPr lang="en" sz="1200" i="1">
                <a:solidFill>
                  <a:schemeClr val="dk1"/>
                </a:solidFill>
              </a:rPr>
              <a:t>(give time for participants to respond)</a:t>
            </a:r>
            <a:endParaRPr sz="1200" i="1"/>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34223f7667_0_54:notes"/>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334223f7667_0_54: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r>
              <a:rPr lang="en" b="1"/>
              <a:t>Brett </a:t>
            </a:r>
            <a:endParaRPr b="1"/>
          </a:p>
          <a:p>
            <a:pPr marL="0" indent="0">
              <a:buNone/>
            </a:pPr>
            <a:endParaRPr/>
          </a:p>
          <a:p>
            <a:pPr marL="0" indent="0">
              <a:buNone/>
            </a:pPr>
            <a:r>
              <a:rPr lang="en"/>
              <a:t>Reading the label is one of the best things you can do when it comes to proper cleaning and disinfection. Some specific points you should pay attention to</a:t>
            </a:r>
            <a:endParaRPr/>
          </a:p>
          <a:p>
            <a:pPr marL="0" indent="0">
              <a:buNone/>
            </a:pPr>
            <a:endParaRPr/>
          </a:p>
          <a:p>
            <a:pPr marL="0" indent="0">
              <a:buNone/>
            </a:pPr>
            <a:r>
              <a:rPr lang="en"/>
              <a:t>Directions for use</a:t>
            </a:r>
            <a:endParaRPr/>
          </a:p>
          <a:p>
            <a:pPr marL="474574" indent="-309791"/>
            <a:r>
              <a:rPr lang="en"/>
              <a:t>how do you use the product</a:t>
            </a:r>
            <a:endParaRPr/>
          </a:p>
          <a:p>
            <a:pPr marL="474574" indent="-309791"/>
            <a:r>
              <a:rPr lang="en"/>
              <a:t>does it need to be diluted</a:t>
            </a:r>
            <a:endParaRPr/>
          </a:p>
          <a:p>
            <a:pPr marL="474574" indent="-309791"/>
            <a:r>
              <a:rPr lang="en"/>
              <a:t>what surfaces can you use it on</a:t>
            </a:r>
            <a:endParaRPr/>
          </a:p>
          <a:p>
            <a:pPr marL="474574" indent="-309791"/>
            <a:r>
              <a:rPr lang="en"/>
              <a:t>what types of germs does it actually kill? Not all disinfectants kill all germs. For example, if you have norovirus spreading through your facility, only certain types of disinfectants are actually going to kill that germ. If you’re not using one of those disinfectants, you’re not going to be able to stop the spread. </a:t>
            </a:r>
            <a:endParaRPr/>
          </a:p>
          <a:p>
            <a:pPr marL="0" indent="0">
              <a:buNone/>
            </a:pPr>
            <a:endParaRPr/>
          </a:p>
          <a:p>
            <a:pPr marL="0" indent="0">
              <a:buNone/>
            </a:pPr>
            <a:r>
              <a:rPr lang="en"/>
              <a:t>Next is contact time</a:t>
            </a:r>
            <a:endParaRPr/>
          </a:p>
          <a:p>
            <a:pPr marL="474574" indent="-309791"/>
            <a:r>
              <a:rPr lang="en"/>
              <a:t>very important to know and we’ll talk about why in a few minutes</a:t>
            </a:r>
            <a:endParaRPr/>
          </a:p>
          <a:p>
            <a:pPr marL="0" indent="0">
              <a:buNone/>
            </a:pPr>
            <a:endParaRPr/>
          </a:p>
          <a:p>
            <a:pPr marL="0" indent="0">
              <a:buNone/>
            </a:pPr>
            <a:r>
              <a:rPr lang="en"/>
              <a:t>You should also see what type of PPE you need to protect yourself when using the product. Make sure you’re using the product in a safe way that doesn’t put you at risk. </a:t>
            </a:r>
            <a:endParaRPr/>
          </a:p>
          <a:p>
            <a:pPr marL="0" indent="0">
              <a:buNone/>
            </a:pPr>
            <a:endParaRPr/>
          </a:p>
          <a:p>
            <a:pPr marL="0" indent="0">
              <a:buNone/>
            </a:pPr>
            <a:r>
              <a:rPr lang="en"/>
              <a:t>Lastly, </a:t>
            </a:r>
            <a:r>
              <a:rPr lang="en">
                <a:solidFill>
                  <a:schemeClr val="dk1"/>
                </a:solidFill>
              </a:rPr>
              <a:t>p</a:t>
            </a:r>
            <a:r>
              <a:rPr lang="en"/>
              <a:t>ay attention to the expiration date on your products to ensure you are not using a product that is already expired.</a:t>
            </a:r>
            <a:endParaRPr/>
          </a:p>
          <a:p>
            <a:pPr marL="0" indent="0">
              <a:buNone/>
            </a:pPr>
            <a:endParaRPr/>
          </a:p>
          <a:p>
            <a:pPr marL="0" indent="0">
              <a:buNone/>
            </a:pPr>
            <a:r>
              <a:rPr lang="en"/>
              <a:t>Your product labels contain a lot of useful information. Considering checking them or asking a supervisor if you have specific questions about a cleaning or disinfecting product!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34223f7667_0_63:notes"/>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334223f7667_0_63: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r>
              <a:rPr lang="en" b="1"/>
              <a:t>Brett </a:t>
            </a:r>
            <a:endParaRPr b="1"/>
          </a:p>
          <a:p>
            <a:pPr marL="0" indent="0">
              <a:lnSpc>
                <a:spcPct val="107000"/>
              </a:lnSpc>
              <a:spcBef>
                <a:spcPts val="830"/>
              </a:spcBef>
              <a:buClr>
                <a:schemeClr val="dk1"/>
              </a:buClr>
              <a:buNone/>
            </a:pPr>
            <a:r>
              <a:rPr lang="en" sz="1200">
                <a:solidFill>
                  <a:schemeClr val="dk1"/>
                </a:solidFill>
                <a:latin typeface="Calibri"/>
                <a:ea typeface="Calibri"/>
                <a:cs typeface="Calibri"/>
                <a:sym typeface="Calibri"/>
              </a:rPr>
              <a:t>Now before we get into the last activity of the day, let's discuss contact time – also called ‘dwell time’ or ‘wet time’. It is the amount of time a disinfectant needs to sit wet on a surface, without being wiped away or disturbed, to do its job of killing germs.</a:t>
            </a:r>
            <a:endParaRPr sz="1200">
              <a:solidFill>
                <a:schemeClr val="dk1"/>
              </a:solidFill>
              <a:latin typeface="Calibri"/>
              <a:ea typeface="Calibri"/>
              <a:cs typeface="Calibri"/>
              <a:sym typeface="Calibri"/>
            </a:endParaRPr>
          </a:p>
          <a:p>
            <a:pPr marL="0" indent="0">
              <a:lnSpc>
                <a:spcPct val="107000"/>
              </a:lnSpc>
              <a:spcBef>
                <a:spcPts val="830"/>
              </a:spcBef>
              <a:buClr>
                <a:schemeClr val="dk1"/>
              </a:buClr>
              <a:buNone/>
            </a:pPr>
            <a:r>
              <a:rPr lang="en" sz="1200">
                <a:solidFill>
                  <a:schemeClr val="dk1"/>
                </a:solidFill>
                <a:latin typeface="Calibri"/>
                <a:ea typeface="Calibri"/>
                <a:cs typeface="Calibri"/>
                <a:sym typeface="Calibri"/>
              </a:rPr>
              <a:t>Contact time varies by product, but it is always specific to the product you’re using and it should be on the label. Sometimes it also varies based on the germ you’re trying to kill. Some germs may require a longer contact time than others so if you’re trying to kill something specific, make sure you’re using the correct contact time. </a:t>
            </a:r>
            <a:endParaRPr sz="1200">
              <a:solidFill>
                <a:schemeClr val="dk1"/>
              </a:solidFill>
              <a:latin typeface="Calibri"/>
              <a:ea typeface="Calibri"/>
              <a:cs typeface="Calibri"/>
              <a:sym typeface="Calibri"/>
            </a:endParaRPr>
          </a:p>
          <a:p>
            <a:pPr marL="0" indent="0">
              <a:lnSpc>
                <a:spcPct val="107000"/>
              </a:lnSpc>
              <a:spcBef>
                <a:spcPts val="830"/>
              </a:spcBef>
              <a:buClr>
                <a:schemeClr val="dk1"/>
              </a:buClr>
              <a:buNone/>
            </a:pPr>
            <a:r>
              <a:rPr lang="en" sz="1200">
                <a:solidFill>
                  <a:schemeClr val="dk1"/>
                </a:solidFill>
                <a:latin typeface="Calibri"/>
                <a:ea typeface="Calibri"/>
                <a:cs typeface="Calibri"/>
                <a:sym typeface="Calibri"/>
              </a:rPr>
              <a:t>We never want to rush the disinfection process. The entire contact time has to finish before something that’s been disinfected can be used again. Don’t try to dry a surface that’s been disinfected more quickly by wiping with another cloth, or by blowing it with a fan and definitely never blow on it with your own breath. </a:t>
            </a:r>
            <a:endParaRPr sz="1200">
              <a:solidFill>
                <a:schemeClr val="dk1"/>
              </a:solidFill>
              <a:latin typeface="Calibri"/>
              <a:ea typeface="Calibri"/>
              <a:cs typeface="Calibri"/>
              <a:sym typeface="Calibri"/>
            </a:endParaRPr>
          </a:p>
          <a:p>
            <a:pPr marL="0" indent="0">
              <a:lnSpc>
                <a:spcPct val="107000"/>
              </a:lnSpc>
              <a:spcBef>
                <a:spcPts val="830"/>
              </a:spcBef>
              <a:buClr>
                <a:schemeClr val="dk1"/>
              </a:buClr>
              <a:buNone/>
            </a:pPr>
            <a:r>
              <a:rPr lang="en" sz="1200">
                <a:solidFill>
                  <a:schemeClr val="dk1"/>
                </a:solidFill>
                <a:latin typeface="Calibri"/>
                <a:ea typeface="Calibri"/>
                <a:cs typeface="Calibri"/>
                <a:sym typeface="Calibri"/>
              </a:rPr>
              <a:t>If you are not following the contact time for the product you are using, you can consider that surface or whatever it was that you cleaned and disinfected to still be potentially contaminated or dirty. </a:t>
            </a:r>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34223f7667_0_86:notes"/>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34223f7667_0_86: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r>
              <a:rPr lang="en"/>
              <a:t>Activity Overview:</a:t>
            </a:r>
            <a:endParaRPr/>
          </a:p>
          <a:p>
            <a:pPr marL="0" indent="0">
              <a:buNone/>
            </a:pPr>
            <a:endParaRPr/>
          </a:p>
          <a:p>
            <a:pPr marL="0" indent="0">
              <a:buNone/>
            </a:pPr>
            <a:r>
              <a:rPr lang="en"/>
              <a:t>Select a piece of shared equipment that is typically used in the facility and apply glo-germ gel to high touch spots on the equipment prior to the training. </a:t>
            </a:r>
            <a:endParaRPr/>
          </a:p>
          <a:p>
            <a:pPr marL="0" indent="0">
              <a:buNone/>
            </a:pPr>
            <a:r>
              <a:rPr lang="en"/>
              <a:t>Ask for a volunteer to clean the product with the appropriate cleaning wipes or detergent. </a:t>
            </a:r>
            <a:endParaRPr/>
          </a:p>
          <a:p>
            <a:pPr marL="0" indent="0">
              <a:buNone/>
            </a:pPr>
            <a:r>
              <a:rPr lang="en"/>
              <a:t>Other participants can assist by make suggestions of where to clean or letting the volunteer know if they have missed any areas. </a:t>
            </a:r>
            <a:endParaRPr/>
          </a:p>
          <a:p>
            <a:pPr marL="0" indent="0">
              <a:buNone/>
            </a:pPr>
            <a:r>
              <a:rPr lang="en"/>
              <a:t>Once the staff member is done, use the black light to identify any areas they have missed. </a:t>
            </a:r>
            <a:endParaRPr/>
          </a:p>
          <a:p>
            <a:pPr marL="0" indent="0">
              <a:buNone/>
            </a:pPr>
            <a:endParaRPr/>
          </a:p>
          <a:p>
            <a:pPr marL="0" indent="0">
              <a:buClr>
                <a:schemeClr val="dk1"/>
              </a:buClr>
              <a:buNone/>
            </a:pPr>
            <a:r>
              <a:rPr lang="en" i="1">
                <a:solidFill>
                  <a:schemeClr val="dk1"/>
                </a:solidFill>
              </a:rPr>
              <a:t>(Give participants 5 minutes for activity)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34223f7667_0_98:notes"/>
          <p:cNvSpPr>
            <a:spLocks noGrp="1" noRot="1" noChangeAspect="1"/>
          </p:cNvSpPr>
          <p:nvPr>
            <p:ph type="sldImg" idx="2"/>
          </p:nvPr>
        </p:nvSpPr>
        <p:spPr>
          <a:xfrm>
            <a:off x="431800" y="708025"/>
            <a:ext cx="6300788" cy="3543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334223f7667_0_98:notes"/>
          <p:cNvSpPr txBox="1">
            <a:spLocks noGrp="1"/>
          </p:cNvSpPr>
          <p:nvPr>
            <p:ph type="body" idx="1"/>
          </p:nvPr>
        </p:nvSpPr>
        <p:spPr>
          <a:xfrm>
            <a:off x="716280" y="4488180"/>
            <a:ext cx="5730240" cy="4251960"/>
          </a:xfrm>
          <a:prstGeom prst="rect">
            <a:avLst/>
          </a:prstGeom>
        </p:spPr>
        <p:txBody>
          <a:bodyPr spcFirstLastPara="1" wrap="square" lIns="94899" tIns="94899" rIns="94899" bIns="94899"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4148d5234b_1_3: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34148d5234b_1_3: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buClr>
                <a:schemeClr val="dk1"/>
              </a:buClr>
              <a:buSzPts val="1200"/>
              <a:buNone/>
            </a:pPr>
            <a:endParaRPr dirty="0"/>
          </a:p>
        </p:txBody>
      </p:sp>
      <p:sp>
        <p:nvSpPr>
          <p:cNvPr id="338" name="Google Shape;338;g34148d5234b_1_3: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2655245d4e_1_322: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32655245d4e_1_322: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lnSpc>
                <a:spcPct val="107000"/>
              </a:lnSpc>
              <a:buClr>
                <a:schemeClr val="dk1"/>
              </a:buClr>
              <a:buSzPts val="1800"/>
              <a:buNone/>
            </a:pPr>
            <a:r>
              <a:rPr lang="en" sz="1200" dirty="0"/>
              <a:t>Our first section is all about recognizing risk. So, what does exactly that mean? A simple definition is seeing the potential for a problem to happen. In our case is seeing the potential for germs to spread.</a:t>
            </a:r>
            <a:endParaRPr sz="1200" dirty="0"/>
          </a:p>
          <a:p>
            <a:pPr marL="0" indent="0">
              <a:lnSpc>
                <a:spcPct val="107000"/>
              </a:lnSpc>
              <a:buClr>
                <a:schemeClr val="dk1"/>
              </a:buClr>
              <a:buSzPts val="1800"/>
              <a:buNone/>
            </a:pPr>
            <a:endParaRPr sz="1200" dirty="0"/>
          </a:p>
          <a:p>
            <a:pPr marL="0" indent="0">
              <a:lnSpc>
                <a:spcPct val="107000"/>
              </a:lnSpc>
              <a:buClr>
                <a:schemeClr val="dk1"/>
              </a:buClr>
              <a:buSzPts val="1800"/>
              <a:buNone/>
            </a:pPr>
            <a:r>
              <a:rPr lang="en" sz="1200" dirty="0"/>
              <a:t>The benefit of recognizing a risk is that you have the ability to take action to keep something bad from happening. For purposes of our presentation today, taking action means using infection control practices to stop germs from spreading.</a:t>
            </a:r>
            <a:endParaRPr dirty="0"/>
          </a:p>
        </p:txBody>
      </p:sp>
      <p:sp>
        <p:nvSpPr>
          <p:cNvPr id="346" name="Google Shape;346;g32655245d4e_1_322: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2655245d4e_1_443: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32655245d4e_1_443: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buClr>
                <a:schemeClr val="dk1"/>
              </a:buClr>
              <a:buSzPts val="1800"/>
              <a:buNone/>
            </a:pPr>
            <a:r>
              <a:rPr lang="en" sz="1200" dirty="0"/>
              <a:t>When we think about germs spreading in healthcare, it's helpful to remember what makes healthcare a unique setting for germs to spread. </a:t>
            </a:r>
            <a:endParaRPr sz="1200" dirty="0"/>
          </a:p>
          <a:p>
            <a:pPr marL="0" indent="0">
              <a:buClr>
                <a:schemeClr val="dk1"/>
              </a:buClr>
              <a:buSzPts val="1800"/>
              <a:buNone/>
            </a:pPr>
            <a:endParaRPr sz="1200" dirty="0"/>
          </a:p>
          <a:p>
            <a:pPr marL="0" indent="0">
              <a:buClr>
                <a:schemeClr val="dk1"/>
              </a:buClr>
              <a:buSzPts val="1800"/>
              <a:buNone/>
            </a:pPr>
            <a:r>
              <a:rPr lang="en" sz="1200" dirty="0"/>
              <a:t>Why do we think about germs and their risks differently in facilities like this than in other places like in our home or out in the community?</a:t>
            </a:r>
            <a:endParaRPr sz="1200" dirty="0"/>
          </a:p>
          <a:p>
            <a:pPr marL="474574" indent="-316382">
              <a:buSzPts val="1200"/>
            </a:pPr>
            <a:r>
              <a:rPr lang="en" sz="1200" dirty="0"/>
              <a:t>The residents in this facility are here to receive care, and there is a higher chance that they may already have an infection.</a:t>
            </a:r>
            <a:endParaRPr sz="1200" dirty="0"/>
          </a:p>
          <a:p>
            <a:pPr marL="474574" indent="-316382">
              <a:buSzPts val="1200"/>
            </a:pPr>
            <a:r>
              <a:rPr lang="en" sz="1200" dirty="0"/>
              <a:t>Many of the residents in long-term care facilities can be ill, weak, or elderly. They are going to be more vulnerable to or at risk for infection.</a:t>
            </a:r>
            <a:endParaRPr sz="1200" dirty="0"/>
          </a:p>
          <a:p>
            <a:pPr marL="474574" indent="-316382">
              <a:buSzPts val="1200"/>
            </a:pPr>
            <a:r>
              <a:rPr lang="en" sz="1200" dirty="0"/>
              <a:t>There are things done as part of resident care that can put people at risk of infection. </a:t>
            </a:r>
            <a:endParaRPr sz="1200" dirty="0"/>
          </a:p>
          <a:p>
            <a:pPr marL="474574" indent="-316382">
              <a:buSzPts val="1200"/>
            </a:pPr>
            <a:r>
              <a:rPr lang="en" sz="1200" dirty="0"/>
              <a:t>The work that we do in these types of facilities also bring opportunity for germs to spread. Examples include close interaction with residents, shared equipment, common areas and high touch surfaces. </a:t>
            </a:r>
            <a:endParaRPr sz="1200" dirty="0"/>
          </a:p>
          <a:p>
            <a:pPr marL="474574" indent="0">
              <a:buNone/>
            </a:pPr>
            <a:endParaRPr sz="1200" dirty="0"/>
          </a:p>
          <a:p>
            <a:pPr marL="0" indent="0">
              <a:buNone/>
            </a:pPr>
            <a:r>
              <a:rPr lang="en" sz="1200" dirty="0"/>
              <a:t>This is why infection control is so important in these types of settings. It’s important to be able to recognize the risk for germs to spread throughout your work day so you can prevent it from happening, just like you would do for any other type of risk in your normal everyday life.</a:t>
            </a:r>
            <a:endParaRPr sz="1200" dirty="0"/>
          </a:p>
          <a:p>
            <a:pPr marL="0" indent="0">
              <a:buNone/>
            </a:pPr>
            <a:endParaRPr dirty="0"/>
          </a:p>
        </p:txBody>
      </p:sp>
      <p:sp>
        <p:nvSpPr>
          <p:cNvPr id="356" name="Google Shape;356;g32655245d4e_1_443: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af6e7e8d5f_0_76: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2af6e7e8d5f_0_76: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buClr>
                <a:schemeClr val="dk1"/>
              </a:buClr>
              <a:buSzPts val="1200"/>
              <a:buNone/>
            </a:pPr>
            <a:r>
              <a:rPr lang="en" sz="1200" dirty="0"/>
              <a:t>We’ve talked about recognizing risk in general, and about higher risks for germs to spread in healthcare. Now let’s work together to identify exactly where and why these risks exist in the healthcare setting.  </a:t>
            </a:r>
            <a:endParaRPr sz="1200" dirty="0"/>
          </a:p>
          <a:p>
            <a:pPr marL="0" indent="0">
              <a:buClr>
                <a:schemeClr val="dk1"/>
              </a:buClr>
              <a:buSzPts val="1200"/>
              <a:buNone/>
            </a:pPr>
            <a:endParaRPr sz="1200" dirty="0"/>
          </a:p>
          <a:p>
            <a:pPr marL="0" indent="0">
              <a:buClr>
                <a:schemeClr val="dk1"/>
              </a:buClr>
              <a:buSzPts val="1200"/>
              <a:buNone/>
            </a:pPr>
            <a:endParaRPr dirty="0"/>
          </a:p>
        </p:txBody>
      </p:sp>
      <p:sp>
        <p:nvSpPr>
          <p:cNvPr id="365" name="Google Shape;365;g2af6e7e8d5f_0_76: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2655245d4e_1_1719: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32655245d4e_1_1719: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lnSpc>
                <a:spcPct val="107000"/>
              </a:lnSpc>
              <a:buNone/>
            </a:pPr>
            <a:r>
              <a:rPr lang="en" sz="1200" dirty="0"/>
              <a:t>For us to be able to recognize the risk of germs spreading and be able to stop it, we first need to know where germs live. So, we’ll begin by discussing germ reservoirs in the healthcare environment, or where germs live.</a:t>
            </a:r>
            <a:endParaRPr sz="1200" dirty="0"/>
          </a:p>
          <a:p>
            <a:pPr marL="0" indent="0">
              <a:lnSpc>
                <a:spcPct val="107000"/>
              </a:lnSpc>
              <a:buNone/>
            </a:pPr>
            <a:endParaRPr sz="1200" dirty="0"/>
          </a:p>
          <a:p>
            <a:pPr marL="0" indent="0">
              <a:lnSpc>
                <a:spcPct val="107000"/>
              </a:lnSpc>
              <a:buNone/>
            </a:pPr>
            <a:r>
              <a:rPr lang="en" sz="1200" dirty="0"/>
              <a:t>There are four main reservoirs - or four main places where germs live in healthcare settings: water and wet surfaces; dry surfaces; dirt and dust, and devices</a:t>
            </a:r>
            <a:endParaRPr sz="1200" dirty="0"/>
          </a:p>
          <a:p>
            <a:pPr marL="0" indent="0">
              <a:lnSpc>
                <a:spcPct val="107000"/>
              </a:lnSpc>
              <a:buNone/>
            </a:pPr>
            <a:endParaRPr sz="1200" dirty="0">
              <a:solidFill>
                <a:srgbClr val="211D1E"/>
              </a:solidFill>
            </a:endParaRPr>
          </a:p>
          <a:p>
            <a:pPr marL="0" indent="0">
              <a:lnSpc>
                <a:spcPct val="107000"/>
              </a:lnSpc>
              <a:buNone/>
            </a:pPr>
            <a:r>
              <a:rPr lang="en" sz="1200" dirty="0">
                <a:solidFill>
                  <a:srgbClr val="211D1E"/>
                </a:solidFill>
              </a:rPr>
              <a:t>In terms of </a:t>
            </a:r>
            <a:r>
              <a:rPr lang="en" sz="1200" b="1" u="sng" dirty="0">
                <a:solidFill>
                  <a:srgbClr val="211D1E"/>
                </a:solidFill>
              </a:rPr>
              <a:t>water and wet surfaces</a:t>
            </a:r>
            <a:r>
              <a:rPr lang="en" sz="1200" dirty="0">
                <a:solidFill>
                  <a:srgbClr val="211D1E"/>
                </a:solidFill>
              </a:rPr>
              <a:t>, germs can live in sinks and faucets, drains, ice machines, and pools. </a:t>
            </a:r>
            <a:endParaRPr sz="1200" dirty="0">
              <a:solidFill>
                <a:srgbClr val="211D1E"/>
              </a:solidFill>
            </a:endParaRPr>
          </a:p>
          <a:p>
            <a:pPr marL="0" indent="0">
              <a:lnSpc>
                <a:spcPct val="107000"/>
              </a:lnSpc>
              <a:buNone/>
            </a:pPr>
            <a:endParaRPr sz="1200" dirty="0">
              <a:solidFill>
                <a:srgbClr val="211D1E"/>
              </a:solidFill>
            </a:endParaRPr>
          </a:p>
          <a:p>
            <a:pPr marL="0" indent="0">
              <a:lnSpc>
                <a:spcPct val="107000"/>
              </a:lnSpc>
              <a:buNone/>
            </a:pPr>
            <a:r>
              <a:rPr lang="en" sz="1200" b="1" u="sng" dirty="0">
                <a:solidFill>
                  <a:srgbClr val="211D1E"/>
                </a:solidFill>
              </a:rPr>
              <a:t>Dry surfaces</a:t>
            </a:r>
            <a:r>
              <a:rPr lang="en" sz="1200" b="1" dirty="0">
                <a:solidFill>
                  <a:srgbClr val="211D1E"/>
                </a:solidFill>
              </a:rPr>
              <a:t> </a:t>
            </a:r>
            <a:r>
              <a:rPr lang="en" sz="1200" dirty="0">
                <a:solidFill>
                  <a:srgbClr val="211D1E"/>
                </a:solidFill>
              </a:rPr>
              <a:t>are all around us in the healthcare setting, and can include “high touch surfaces” like bed rails and door handles, or things that aren’t touched as often like countertops and bed curtains. </a:t>
            </a:r>
            <a:endParaRPr sz="1200" dirty="0">
              <a:solidFill>
                <a:srgbClr val="211D1E"/>
              </a:solidFill>
            </a:endParaRPr>
          </a:p>
          <a:p>
            <a:pPr marL="0" indent="0">
              <a:lnSpc>
                <a:spcPct val="107000"/>
              </a:lnSpc>
              <a:buNone/>
            </a:pPr>
            <a:endParaRPr sz="1200" dirty="0">
              <a:solidFill>
                <a:srgbClr val="211D1E"/>
              </a:solidFill>
            </a:endParaRPr>
          </a:p>
          <a:p>
            <a:pPr marL="0" indent="0">
              <a:lnSpc>
                <a:spcPct val="107000"/>
              </a:lnSpc>
              <a:buNone/>
            </a:pPr>
            <a:r>
              <a:rPr lang="en" sz="1200" dirty="0">
                <a:solidFill>
                  <a:srgbClr val="211D1E"/>
                </a:solidFill>
              </a:rPr>
              <a:t>Germs can also live in </a:t>
            </a:r>
            <a:r>
              <a:rPr lang="en" sz="1200" b="1" u="sng" dirty="0">
                <a:solidFill>
                  <a:srgbClr val="211D1E"/>
                </a:solidFill>
              </a:rPr>
              <a:t>dirt and dust</a:t>
            </a:r>
            <a:r>
              <a:rPr lang="en" sz="1200" dirty="0">
                <a:solidFill>
                  <a:srgbClr val="211D1E"/>
                </a:solidFill>
              </a:rPr>
              <a:t> from things like major construction, general maintenance, minor repairs, or renovation. </a:t>
            </a:r>
            <a:endParaRPr sz="1200" dirty="0">
              <a:solidFill>
                <a:srgbClr val="211D1E"/>
              </a:solidFill>
            </a:endParaRPr>
          </a:p>
          <a:p>
            <a:pPr marL="0" indent="0">
              <a:lnSpc>
                <a:spcPct val="107000"/>
              </a:lnSpc>
              <a:buNone/>
            </a:pPr>
            <a:br>
              <a:rPr lang="en" sz="1200" dirty="0">
                <a:solidFill>
                  <a:srgbClr val="211D1E"/>
                </a:solidFill>
              </a:rPr>
            </a:br>
            <a:r>
              <a:rPr lang="en" sz="1200" dirty="0">
                <a:solidFill>
                  <a:srgbClr val="211D1E"/>
                </a:solidFill>
              </a:rPr>
              <a:t>Last but not least, </a:t>
            </a:r>
            <a:r>
              <a:rPr lang="en" sz="1200" b="1" u="sng" dirty="0">
                <a:solidFill>
                  <a:srgbClr val="211D1E"/>
                </a:solidFill>
              </a:rPr>
              <a:t>medical devices</a:t>
            </a:r>
            <a:r>
              <a:rPr lang="en" sz="1200" dirty="0">
                <a:solidFill>
                  <a:srgbClr val="211D1E"/>
                </a:solidFill>
              </a:rPr>
              <a:t> can harbor germs. Some common devices that you might see in this type of setting include stethoscopes, blood pressure cuffs, glucometers, and pulse oximeters.</a:t>
            </a:r>
            <a:endParaRPr sz="1200" dirty="0">
              <a:solidFill>
                <a:srgbClr val="211D1E"/>
              </a:solidFill>
            </a:endParaRPr>
          </a:p>
          <a:p>
            <a:pPr marL="474574" indent="0">
              <a:lnSpc>
                <a:spcPct val="107000"/>
              </a:lnSpc>
              <a:buNone/>
            </a:pPr>
            <a:endParaRPr sz="1200" dirty="0">
              <a:solidFill>
                <a:srgbClr val="211D1E"/>
              </a:solidFill>
            </a:endParaRPr>
          </a:p>
          <a:p>
            <a:pPr marL="0" indent="0">
              <a:lnSpc>
                <a:spcPct val="107000"/>
              </a:lnSpc>
              <a:buNone/>
            </a:pPr>
            <a:r>
              <a:rPr lang="en" sz="1200" dirty="0">
                <a:solidFill>
                  <a:srgbClr val="211D1E"/>
                </a:solidFill>
              </a:rPr>
              <a:t>Now, these are not the only places where you can find germs in the healthcare environment, but these some of the main areas that we will focus on today. </a:t>
            </a:r>
            <a:endParaRPr sz="1200" dirty="0">
              <a:solidFill>
                <a:srgbClr val="211D1E"/>
              </a:solidFill>
            </a:endParaRPr>
          </a:p>
          <a:p>
            <a:pPr marL="0" indent="0">
              <a:buNone/>
            </a:pPr>
            <a:endParaRPr sz="1900" dirty="0">
              <a:solidFill>
                <a:srgbClr val="13609C"/>
              </a:solidFill>
              <a:latin typeface="Avenir"/>
              <a:ea typeface="Avenir"/>
              <a:cs typeface="Avenir"/>
              <a:sym typeface="Avenir"/>
            </a:endParaRPr>
          </a:p>
          <a:p>
            <a:pPr marL="0" indent="0">
              <a:buNone/>
            </a:pPr>
            <a:endParaRPr dirty="0"/>
          </a:p>
        </p:txBody>
      </p:sp>
      <p:sp>
        <p:nvSpPr>
          <p:cNvPr id="372" name="Google Shape;372;g32655245d4e_1_1719: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2655245d4e_1_1574: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32655245d4e_1_1574: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lnSpc>
                <a:spcPct val="107000"/>
              </a:lnSpc>
              <a:buNone/>
            </a:pPr>
            <a:r>
              <a:rPr lang="en" sz="1200" dirty="0"/>
              <a:t>In addition to germs living in the environment, they can also live in and on the body.</a:t>
            </a:r>
            <a:endParaRPr sz="1200" dirty="0"/>
          </a:p>
          <a:p>
            <a:pPr marL="0" indent="0">
              <a:lnSpc>
                <a:spcPct val="107000"/>
              </a:lnSpc>
              <a:buNone/>
            </a:pPr>
            <a:endParaRPr sz="1200" dirty="0"/>
          </a:p>
          <a:p>
            <a:pPr marL="0" indent="0">
              <a:lnSpc>
                <a:spcPct val="107000"/>
              </a:lnSpc>
              <a:buClr>
                <a:schemeClr val="dk1"/>
              </a:buClr>
              <a:buNone/>
            </a:pPr>
            <a:r>
              <a:rPr lang="en" sz="1200" dirty="0">
                <a:solidFill>
                  <a:schemeClr val="dk1"/>
                </a:solidFill>
              </a:rPr>
              <a:t>There are four main reservoirs - or four main places where germs live in and on the body: the skin, gut, respiratory system and blood. </a:t>
            </a:r>
            <a:endParaRPr sz="1200" dirty="0">
              <a:solidFill>
                <a:schemeClr val="dk1"/>
              </a:solidFill>
            </a:endParaRPr>
          </a:p>
          <a:p>
            <a:pPr marL="0" indent="0">
              <a:lnSpc>
                <a:spcPct val="107000"/>
              </a:lnSpc>
              <a:buNone/>
            </a:pPr>
            <a:endParaRPr sz="1200" dirty="0"/>
          </a:p>
          <a:p>
            <a:pPr marL="0" indent="0">
              <a:lnSpc>
                <a:spcPct val="107000"/>
              </a:lnSpc>
              <a:buNone/>
            </a:pPr>
            <a:r>
              <a:rPr lang="en" sz="1200" b="1" u="sng" dirty="0">
                <a:solidFill>
                  <a:schemeClr val="dk1"/>
                </a:solidFill>
              </a:rPr>
              <a:t>Skin</a:t>
            </a:r>
            <a:r>
              <a:rPr lang="en" sz="1200" dirty="0">
                <a:solidFill>
                  <a:schemeClr val="dk1"/>
                </a:solidFill>
              </a:rPr>
              <a:t>, especially hands, carry many germs and spread them easily.</a:t>
            </a:r>
            <a:endParaRPr sz="1200" dirty="0"/>
          </a:p>
          <a:p>
            <a:pPr marL="474574" indent="-316382">
              <a:lnSpc>
                <a:spcPct val="107000"/>
              </a:lnSpc>
              <a:buSzPts val="1200"/>
            </a:pPr>
            <a:r>
              <a:rPr lang="en" sz="1200" dirty="0">
                <a:solidFill>
                  <a:schemeClr val="dk1"/>
                </a:solidFill>
              </a:rPr>
              <a:t>Germs on skin can spread to other people, surfaces, and shared items.</a:t>
            </a:r>
            <a:endParaRPr sz="1200" dirty="0">
              <a:solidFill>
                <a:schemeClr val="dk1"/>
              </a:solidFill>
            </a:endParaRPr>
          </a:p>
          <a:p>
            <a:pPr marL="474574" indent="-316382">
              <a:lnSpc>
                <a:spcPct val="107000"/>
              </a:lnSpc>
              <a:buClr>
                <a:schemeClr val="dk1"/>
              </a:buClr>
              <a:buSzPts val="1200"/>
            </a:pPr>
            <a:r>
              <a:rPr lang="en" sz="1200" dirty="0">
                <a:solidFill>
                  <a:schemeClr val="dk1"/>
                </a:solidFill>
              </a:rPr>
              <a:t>This is why hand hygiene is such an important step of infection control, which we will discuss later. </a:t>
            </a:r>
            <a:endParaRPr sz="1200" dirty="0"/>
          </a:p>
          <a:p>
            <a:pPr marL="0" indent="0">
              <a:lnSpc>
                <a:spcPct val="107000"/>
              </a:lnSpc>
              <a:buNone/>
            </a:pPr>
            <a:endParaRPr sz="1200" dirty="0"/>
          </a:p>
          <a:p>
            <a:pPr marL="0" indent="0">
              <a:lnSpc>
                <a:spcPct val="107000"/>
              </a:lnSpc>
              <a:buNone/>
            </a:pPr>
            <a:r>
              <a:rPr lang="en" sz="1200" dirty="0"/>
              <a:t>The </a:t>
            </a:r>
            <a:r>
              <a:rPr lang="en" sz="1200" b="1" u="sng" dirty="0"/>
              <a:t>gut</a:t>
            </a:r>
            <a:r>
              <a:rPr lang="en" sz="1200" dirty="0"/>
              <a:t> is filled with bacteria. </a:t>
            </a:r>
            <a:r>
              <a:rPr lang="en" sz="1200" dirty="0">
                <a:solidFill>
                  <a:schemeClr val="dk1"/>
                </a:solidFill>
              </a:rPr>
              <a:t>Most germs in our gut do not cause problems in healthy people but can cause infection when spread among people with weak immune systems. </a:t>
            </a:r>
            <a:endParaRPr sz="1200" dirty="0"/>
          </a:p>
          <a:p>
            <a:pPr marL="474574" indent="-316382">
              <a:lnSpc>
                <a:spcPct val="107000"/>
              </a:lnSpc>
              <a:buSzPts val="1200"/>
            </a:pPr>
            <a:r>
              <a:rPr lang="en" sz="1200" dirty="0"/>
              <a:t>Germs found in residents stool (poop) can spread to our hands, surfaces, or other people during activities like direct patient care or cleaning a bathroom. </a:t>
            </a:r>
            <a:endParaRPr sz="1200" dirty="0"/>
          </a:p>
          <a:p>
            <a:pPr marL="474574" indent="-316382">
              <a:lnSpc>
                <a:spcPct val="107000"/>
              </a:lnSpc>
              <a:buSzPts val="1200"/>
            </a:pPr>
            <a:r>
              <a:rPr lang="en" sz="1200" dirty="0"/>
              <a:t>If proper hand hygiene or cleaning and disinfection is not done, these germs can spread further.</a:t>
            </a:r>
            <a:endParaRPr sz="1200" dirty="0"/>
          </a:p>
          <a:p>
            <a:pPr marL="0" indent="0">
              <a:lnSpc>
                <a:spcPct val="107000"/>
              </a:lnSpc>
              <a:buNone/>
            </a:pPr>
            <a:endParaRPr sz="1200" dirty="0"/>
          </a:p>
          <a:p>
            <a:pPr marL="0" indent="0">
              <a:lnSpc>
                <a:spcPct val="107000"/>
              </a:lnSpc>
              <a:buNone/>
            </a:pPr>
            <a:r>
              <a:rPr lang="en" sz="1200" dirty="0"/>
              <a:t>Germs can live in our </a:t>
            </a:r>
            <a:r>
              <a:rPr lang="en" sz="1200" b="1" u="sng" dirty="0"/>
              <a:t>respiratory system</a:t>
            </a:r>
            <a:r>
              <a:rPr lang="en" sz="1200" dirty="0"/>
              <a:t>, like our nose, throat and lungs.</a:t>
            </a:r>
            <a:endParaRPr sz="1200" dirty="0"/>
          </a:p>
          <a:p>
            <a:pPr marL="474574" indent="-316382">
              <a:lnSpc>
                <a:spcPct val="107000"/>
              </a:lnSpc>
              <a:buSzPts val="1200"/>
            </a:pPr>
            <a:r>
              <a:rPr lang="en" sz="1200" dirty="0"/>
              <a:t>When an infected person talks, breaths, sneezes or coughs, their respiratory droplets can spread these germs</a:t>
            </a:r>
            <a:endParaRPr sz="1200" dirty="0"/>
          </a:p>
          <a:p>
            <a:pPr marL="0" indent="0">
              <a:lnSpc>
                <a:spcPct val="107000"/>
              </a:lnSpc>
              <a:buNone/>
            </a:pPr>
            <a:endParaRPr sz="1200" dirty="0"/>
          </a:p>
          <a:p>
            <a:pPr marL="0" indent="0">
              <a:lnSpc>
                <a:spcPct val="107000"/>
              </a:lnSpc>
              <a:buNone/>
            </a:pPr>
            <a:r>
              <a:rPr lang="en" sz="1200" dirty="0"/>
              <a:t>Germs can also live in our </a:t>
            </a:r>
            <a:r>
              <a:rPr lang="en" sz="1200" b="1" u="sng" dirty="0"/>
              <a:t>blood</a:t>
            </a:r>
            <a:r>
              <a:rPr lang="en" sz="1200" b="1" dirty="0"/>
              <a:t> </a:t>
            </a:r>
            <a:r>
              <a:rPr lang="en" sz="1200" dirty="0"/>
              <a:t>and spread when blood from an infected person gets onto a sharp item or device.</a:t>
            </a:r>
            <a:endParaRPr sz="1200" dirty="0"/>
          </a:p>
          <a:p>
            <a:pPr marL="474574" indent="-316382">
              <a:lnSpc>
                <a:spcPct val="107000"/>
              </a:lnSpc>
              <a:buSzPts val="1200"/>
            </a:pPr>
            <a:r>
              <a:rPr lang="en" sz="1200" dirty="0"/>
              <a:t>For example, reusing needles or not cleaning and disinfecting multi use medical devices like glucometers can cause germs to spread.</a:t>
            </a:r>
            <a:endParaRPr sz="1200" dirty="0"/>
          </a:p>
          <a:p>
            <a:pPr marL="474574" indent="0">
              <a:lnSpc>
                <a:spcPct val="107000"/>
              </a:lnSpc>
              <a:buNone/>
            </a:pPr>
            <a:endParaRPr sz="1200" dirty="0"/>
          </a:p>
          <a:p>
            <a:pPr marL="0" indent="0">
              <a:lnSpc>
                <a:spcPct val="107000"/>
              </a:lnSpc>
              <a:buNone/>
            </a:pPr>
            <a:r>
              <a:rPr lang="en" sz="1200" dirty="0">
                <a:solidFill>
                  <a:schemeClr val="dk1"/>
                </a:solidFill>
              </a:rPr>
              <a:t>Knowing where germs live can help you recognize the risk for them to spread. It also helps you understand why infection control actions work to stop germs from spreading and making people sick.</a:t>
            </a:r>
            <a:endParaRPr sz="1200" dirty="0">
              <a:solidFill>
                <a:schemeClr val="dk1"/>
              </a:solidFill>
            </a:endParaRPr>
          </a:p>
          <a:p>
            <a:pPr marL="0" indent="0">
              <a:lnSpc>
                <a:spcPct val="107000"/>
              </a:lnSpc>
              <a:buNone/>
            </a:pPr>
            <a:endParaRPr sz="1200" dirty="0">
              <a:solidFill>
                <a:schemeClr val="dk1"/>
              </a:solidFill>
            </a:endParaRPr>
          </a:p>
          <a:p>
            <a:pPr marL="0" indent="0">
              <a:lnSpc>
                <a:spcPct val="107000"/>
              </a:lnSpc>
              <a:buClr>
                <a:schemeClr val="dk1"/>
              </a:buClr>
              <a:buSzPts val="1200"/>
              <a:buNone/>
            </a:pPr>
            <a:endParaRPr dirty="0"/>
          </a:p>
        </p:txBody>
      </p:sp>
      <p:sp>
        <p:nvSpPr>
          <p:cNvPr id="383" name="Google Shape;383;g32655245d4e_1_1574: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2655245d4e_1_948:notes"/>
          <p:cNvSpPr>
            <a:spLocks noGrp="1" noRot="1" noChangeAspect="1"/>
          </p:cNvSpPr>
          <p:nvPr>
            <p:ph type="sldImg" idx="2"/>
          </p:nvPr>
        </p:nvSpPr>
        <p:spPr>
          <a:xfrm>
            <a:off x="746125"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32655245d4e_1_948:notes"/>
          <p:cNvSpPr txBox="1">
            <a:spLocks noGrp="1"/>
          </p:cNvSpPr>
          <p:nvPr>
            <p:ph type="body" idx="1"/>
          </p:nvPr>
        </p:nvSpPr>
        <p:spPr>
          <a:xfrm>
            <a:off x="716280" y="4547235"/>
            <a:ext cx="5730240" cy="3720620"/>
          </a:xfrm>
          <a:prstGeom prst="rect">
            <a:avLst/>
          </a:prstGeom>
          <a:noFill/>
          <a:ln>
            <a:noFill/>
          </a:ln>
        </p:spPr>
        <p:txBody>
          <a:bodyPr spcFirstLastPara="1" wrap="square" lIns="94899" tIns="47437" rIns="94899" bIns="47437" anchor="t" anchorCtr="0">
            <a:noAutofit/>
          </a:bodyPr>
          <a:lstStyle/>
          <a:p>
            <a:pPr marL="0" indent="0">
              <a:lnSpc>
                <a:spcPct val="115000"/>
              </a:lnSpc>
              <a:buClr>
                <a:schemeClr val="dk1"/>
              </a:buClr>
              <a:buNone/>
            </a:pPr>
            <a:r>
              <a:rPr lang="en" dirty="0">
                <a:solidFill>
                  <a:schemeClr val="dk1"/>
                </a:solidFill>
              </a:rPr>
              <a:t>Christa</a:t>
            </a:r>
            <a:endParaRPr dirty="0">
              <a:solidFill>
                <a:schemeClr val="dk1"/>
              </a:solidFill>
            </a:endParaRPr>
          </a:p>
          <a:p>
            <a:pPr marL="0" indent="0">
              <a:lnSpc>
                <a:spcPct val="115000"/>
              </a:lnSpc>
              <a:buClr>
                <a:schemeClr val="dk1"/>
              </a:buClr>
              <a:buNone/>
            </a:pPr>
            <a:r>
              <a:rPr lang="en" dirty="0">
                <a:solidFill>
                  <a:schemeClr val="dk1"/>
                </a:solidFill>
              </a:rPr>
              <a:t>Now that we know where germs live, let’s talk about how they spread and make people sick. </a:t>
            </a:r>
            <a:endParaRPr dirty="0">
              <a:solidFill>
                <a:schemeClr val="dk1"/>
              </a:solidFill>
            </a:endParaRPr>
          </a:p>
          <a:p>
            <a:pPr marL="0" indent="0">
              <a:lnSpc>
                <a:spcPct val="115000"/>
              </a:lnSpc>
              <a:buClr>
                <a:schemeClr val="dk1"/>
              </a:buClr>
              <a:buNone/>
            </a:pPr>
            <a:endParaRPr dirty="0">
              <a:solidFill>
                <a:srgbClr val="13609C"/>
              </a:solidFill>
            </a:endParaRPr>
          </a:p>
          <a:p>
            <a:pPr marL="0" indent="0">
              <a:lnSpc>
                <a:spcPct val="115000"/>
              </a:lnSpc>
              <a:buClr>
                <a:schemeClr val="dk1"/>
              </a:buClr>
              <a:buNone/>
            </a:pPr>
            <a:endParaRPr dirty="0">
              <a:solidFill>
                <a:srgbClr val="13609C"/>
              </a:solidFill>
            </a:endParaRPr>
          </a:p>
          <a:p>
            <a:pPr marL="0" indent="0">
              <a:buClr>
                <a:schemeClr val="dk1"/>
              </a:buClr>
              <a:buSzPts val="1200"/>
              <a:buNone/>
            </a:pPr>
            <a:endParaRPr dirty="0"/>
          </a:p>
        </p:txBody>
      </p:sp>
      <p:sp>
        <p:nvSpPr>
          <p:cNvPr id="398" name="Google Shape;398;g32655245d4e_1_948:notes"/>
          <p:cNvSpPr txBox="1">
            <a:spLocks noGrp="1"/>
          </p:cNvSpPr>
          <p:nvPr>
            <p:ph type="sldNum" idx="12"/>
          </p:nvPr>
        </p:nvSpPr>
        <p:spPr>
          <a:xfrm>
            <a:off x="4057262" y="8974720"/>
            <a:ext cx="3103880" cy="473990"/>
          </a:xfrm>
          <a:prstGeom prst="rect">
            <a:avLst/>
          </a:prstGeom>
          <a:noFill/>
          <a:ln>
            <a:noFill/>
          </a:ln>
        </p:spPr>
        <p:txBody>
          <a:bodyPr spcFirstLastPara="1" wrap="square" lIns="94899" tIns="47437" rIns="94899" bIns="47437" anchor="b" anchorCtr="0">
            <a:noAutofit/>
          </a:bodyPr>
          <a:lstStyle/>
          <a:p>
            <a:pPr algn="r"/>
            <a:fld id="{00000000-1234-1234-1234-123412341234}" type="slidenum">
              <a:rPr lang="en"/>
              <a:pPr algn="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9337" y="942868"/>
            <a:ext cx="4350300" cy="426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2060"/>
              </a:buClr>
              <a:buSzPts val="2100"/>
              <a:buFont typeface="Century Gothic"/>
              <a:buNone/>
              <a:defRPr sz="2100" cap="none">
                <a:solidFill>
                  <a:srgbClr val="002060"/>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39337" y="1490162"/>
            <a:ext cx="4350300" cy="24360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500"/>
              </a:spcBef>
              <a:spcAft>
                <a:spcPts val="0"/>
              </a:spcAft>
              <a:buClr>
                <a:schemeClr val="accent4"/>
              </a:buClr>
              <a:buSzPts val="2200"/>
              <a:buChar char="●"/>
              <a:defRPr sz="1800">
                <a:solidFill>
                  <a:srgbClr val="002060"/>
                </a:solidFill>
              </a:defRPr>
            </a:lvl1pPr>
            <a:lvl2pPr marL="914400" lvl="1" indent="-317500" algn="l">
              <a:lnSpc>
                <a:spcPct val="95000"/>
              </a:lnSpc>
              <a:spcBef>
                <a:spcPts val="1200"/>
              </a:spcBef>
              <a:spcAft>
                <a:spcPts val="0"/>
              </a:spcAft>
              <a:buClr>
                <a:schemeClr val="accent4"/>
              </a:buClr>
              <a:buSzPts val="1400"/>
              <a:buFont typeface="Courier New"/>
              <a:buChar char="o"/>
              <a:defRPr sz="1800">
                <a:solidFill>
                  <a:srgbClr val="002060"/>
                </a:solidFill>
              </a:defRPr>
            </a:lvl2pPr>
            <a:lvl3pPr marL="1371600" lvl="2" indent="-342900" algn="l">
              <a:lnSpc>
                <a:spcPct val="95000"/>
              </a:lnSpc>
              <a:spcBef>
                <a:spcPts val="12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1200"/>
              </a:spcBef>
              <a:spcAft>
                <a:spcPts val="0"/>
              </a:spcAft>
              <a:buClr>
                <a:schemeClr val="accent4"/>
              </a:buClr>
              <a:buSzPts val="1800"/>
              <a:buChar char="●"/>
              <a:defRPr sz="1800">
                <a:solidFill>
                  <a:srgbClr val="002060"/>
                </a:solidFill>
              </a:defRPr>
            </a:lvl4pPr>
            <a:lvl5pPr marL="2286000" lvl="4" indent="-342900" algn="l">
              <a:lnSpc>
                <a:spcPct val="95000"/>
              </a:lnSpc>
              <a:spcBef>
                <a:spcPts val="1200"/>
              </a:spcBef>
              <a:spcAft>
                <a:spcPts val="0"/>
              </a:spcAft>
              <a:buClr>
                <a:schemeClr val="accent4"/>
              </a:buClr>
              <a:buSzPts val="1800"/>
              <a:buChar char="○"/>
              <a:defRPr sz="1800">
                <a:solidFill>
                  <a:srgbClr val="002060"/>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3" name="Google Shape;53;p13"/>
          <p:cNvSpPr/>
          <p:nvPr/>
        </p:nvSpPr>
        <p:spPr>
          <a:xfrm>
            <a:off x="899965" y="595273"/>
            <a:ext cx="1037100" cy="205800"/>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54" name="Google Shape;54;p13"/>
          <p:cNvSpPr txBox="1"/>
          <p:nvPr/>
        </p:nvSpPr>
        <p:spPr>
          <a:xfrm>
            <a:off x="899966" y="612281"/>
            <a:ext cx="1020900" cy="192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800" b="1" i="0" u="none" strike="noStrike" cap="none">
                <a:solidFill>
                  <a:schemeClr val="lt1"/>
                </a:solidFill>
                <a:latin typeface="Century Gothic"/>
                <a:ea typeface="Century Gothic"/>
                <a:cs typeface="Century Gothic"/>
                <a:sym typeface="Century Gothic"/>
              </a:rPr>
              <a:t>Welcome</a:t>
            </a:r>
            <a:endParaRPr sz="11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899964" y="1109688"/>
            <a:ext cx="7443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7" name="Google Shape;57;p14"/>
          <p:cNvSpPr txBox="1">
            <a:spLocks noGrp="1"/>
          </p:cNvSpPr>
          <p:nvPr>
            <p:ph type="body" idx="1"/>
          </p:nvPr>
        </p:nvSpPr>
        <p:spPr>
          <a:xfrm>
            <a:off x="899964" y="1949159"/>
            <a:ext cx="7443900" cy="22914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900"/>
              </a:spcBef>
              <a:spcAft>
                <a:spcPts val="0"/>
              </a:spcAft>
              <a:buClr>
                <a:schemeClr val="accent4"/>
              </a:buClr>
              <a:buSzPts val="2200"/>
              <a:buFont typeface="Arial"/>
              <a:buChar char="•"/>
              <a:defRPr sz="2100">
                <a:solidFill>
                  <a:schemeClr val="accent4"/>
                </a:solidFill>
              </a:defRPr>
            </a:lvl1pPr>
            <a:lvl2pPr marL="914400" lvl="1" indent="-349250" algn="l">
              <a:lnSpc>
                <a:spcPct val="95000"/>
              </a:lnSpc>
              <a:spcBef>
                <a:spcPts val="1200"/>
              </a:spcBef>
              <a:spcAft>
                <a:spcPts val="0"/>
              </a:spcAft>
              <a:buClr>
                <a:schemeClr val="accent4"/>
              </a:buClr>
              <a:buSzPts val="1900"/>
              <a:buFont typeface="Courier New"/>
              <a:buChar char="o"/>
              <a:defRPr sz="2100">
                <a:solidFill>
                  <a:schemeClr val="accent4"/>
                </a:solidFill>
              </a:defRPr>
            </a:lvl2pPr>
            <a:lvl3pPr marL="1371600" lvl="2" indent="-361950" algn="l">
              <a:lnSpc>
                <a:spcPct val="95000"/>
              </a:lnSpc>
              <a:spcBef>
                <a:spcPts val="1200"/>
              </a:spcBef>
              <a:spcAft>
                <a:spcPts val="0"/>
              </a:spcAft>
              <a:buClr>
                <a:schemeClr val="accent4"/>
              </a:buClr>
              <a:buSzPts val="2100"/>
              <a:buFont typeface="Noto Sans Symbols"/>
              <a:buChar char="▪"/>
              <a:defRPr sz="2100">
                <a:solidFill>
                  <a:schemeClr val="accent4"/>
                </a:solidFill>
              </a:defRPr>
            </a:lvl3pPr>
            <a:lvl4pPr marL="1828800" lvl="3" indent="-361950" algn="l">
              <a:lnSpc>
                <a:spcPct val="95000"/>
              </a:lnSpc>
              <a:spcBef>
                <a:spcPts val="12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12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58" name="Google Shape;58;p14" descr="Text&#10;&#10;Description automatically generated with medium confidence"/>
          <p:cNvPicPr preferRelativeResize="0"/>
          <p:nvPr/>
        </p:nvPicPr>
        <p:blipFill rotWithShape="1">
          <a:blip r:embed="rId2">
            <a:alphaModFix/>
          </a:blip>
          <a:srcRect/>
          <a:stretch/>
        </p:blipFill>
        <p:spPr>
          <a:xfrm>
            <a:off x="274420" y="4476251"/>
            <a:ext cx="1621272" cy="608399"/>
          </a:xfrm>
          <a:prstGeom prst="rect">
            <a:avLst/>
          </a:prstGeom>
          <a:noFill/>
          <a:ln>
            <a:noFill/>
          </a:ln>
        </p:spPr>
      </p:pic>
      <p:sp>
        <p:nvSpPr>
          <p:cNvPr id="59" name="Google Shape;59;p14"/>
          <p:cNvSpPr/>
          <p:nvPr/>
        </p:nvSpPr>
        <p:spPr>
          <a:xfrm>
            <a:off x="4364473" y="0"/>
            <a:ext cx="4729200" cy="4423500"/>
          </a:xfrm>
          <a:prstGeom prst="parallelogram">
            <a:avLst>
              <a:gd name="adj" fmla="val 34354"/>
            </a:avLst>
          </a:prstGeom>
          <a:solidFill>
            <a:srgbClr val="A5A5A5">
              <a:alpha val="2863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 name="Google Shape;62;p15"/>
          <p:cNvSpPr txBox="1">
            <a:spLocks noGrp="1"/>
          </p:cNvSpPr>
          <p:nvPr>
            <p:ph type="body" idx="1"/>
          </p:nvPr>
        </p:nvSpPr>
        <p:spPr>
          <a:xfrm>
            <a:off x="839336" y="2002607"/>
            <a:ext cx="42273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1200"/>
              </a:spcBef>
              <a:spcAft>
                <a:spcPts val="0"/>
              </a:spcAft>
              <a:buClr>
                <a:schemeClr val="lt1"/>
              </a:buClr>
              <a:buSzPts val="2200"/>
              <a:buChar char="○"/>
              <a:defRPr sz="2400">
                <a:solidFill>
                  <a:schemeClr val="lt1"/>
                </a:solidFill>
              </a:defRPr>
            </a:lvl2pPr>
            <a:lvl3pPr marL="1371600" lvl="2" indent="-381000" algn="l">
              <a:lnSpc>
                <a:spcPct val="95000"/>
              </a:lnSpc>
              <a:spcBef>
                <a:spcPts val="1200"/>
              </a:spcBef>
              <a:spcAft>
                <a:spcPts val="0"/>
              </a:spcAft>
              <a:buClr>
                <a:schemeClr val="lt1"/>
              </a:buClr>
              <a:buSzPts val="2400"/>
              <a:buChar char="■"/>
              <a:defRPr sz="2400">
                <a:solidFill>
                  <a:schemeClr val="lt1"/>
                </a:solidFill>
              </a:defRPr>
            </a:lvl3pPr>
            <a:lvl4pPr marL="1828800" lvl="3" indent="-381000" algn="l">
              <a:lnSpc>
                <a:spcPct val="95000"/>
              </a:lnSpc>
              <a:spcBef>
                <a:spcPts val="1200"/>
              </a:spcBef>
              <a:spcAft>
                <a:spcPts val="0"/>
              </a:spcAft>
              <a:buClr>
                <a:schemeClr val="lt1"/>
              </a:buClr>
              <a:buSzPts val="2400"/>
              <a:buChar char="●"/>
              <a:defRPr sz="2400">
                <a:solidFill>
                  <a:schemeClr val="lt1"/>
                </a:solidFill>
              </a:defRPr>
            </a:lvl4pPr>
            <a:lvl5pPr marL="2286000" lvl="4" indent="-381000" algn="l">
              <a:lnSpc>
                <a:spcPct val="95000"/>
              </a:lnSpc>
              <a:spcBef>
                <a:spcPts val="1200"/>
              </a:spcBef>
              <a:spcAft>
                <a:spcPts val="0"/>
              </a:spcAft>
              <a:buClr>
                <a:schemeClr val="lt1"/>
              </a:buClr>
              <a:buSzPts val="2400"/>
              <a:buChar char="○"/>
              <a:defRPr sz="2400">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63" name="Google Shape;63;p15"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_HEADER_1">
    <p:bg>
      <p:bgPr>
        <a:solidFill>
          <a:schemeClr val="accent4"/>
        </a:solid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1200"/>
              </a:spcBef>
              <a:spcAft>
                <a:spcPts val="0"/>
              </a:spcAft>
              <a:buClr>
                <a:srgbClr val="888888"/>
              </a:buClr>
              <a:buSzPts val="1400"/>
              <a:buNone/>
              <a:defRPr sz="1500">
                <a:solidFill>
                  <a:srgbClr val="888888"/>
                </a:solidFill>
              </a:defRPr>
            </a:lvl2pPr>
            <a:lvl3pPr marL="1371600" lvl="2" indent="-228600" algn="l">
              <a:lnSpc>
                <a:spcPct val="95000"/>
              </a:lnSpc>
              <a:spcBef>
                <a:spcPts val="1200"/>
              </a:spcBef>
              <a:spcAft>
                <a:spcPts val="0"/>
              </a:spcAft>
              <a:buClr>
                <a:srgbClr val="888888"/>
              </a:buClr>
              <a:buSzPts val="1400"/>
              <a:buNone/>
              <a:defRPr sz="1400">
                <a:solidFill>
                  <a:srgbClr val="888888"/>
                </a:solidFill>
              </a:defRPr>
            </a:lvl3pPr>
            <a:lvl4pPr marL="1828800" lvl="3" indent="-228600" algn="l">
              <a:lnSpc>
                <a:spcPct val="95000"/>
              </a:lnSpc>
              <a:spcBef>
                <a:spcPts val="1200"/>
              </a:spcBef>
              <a:spcAft>
                <a:spcPts val="0"/>
              </a:spcAft>
              <a:buClr>
                <a:srgbClr val="888888"/>
              </a:buClr>
              <a:buSzPts val="1200"/>
              <a:buNone/>
              <a:defRPr sz="1200">
                <a:solidFill>
                  <a:srgbClr val="888888"/>
                </a:solidFill>
              </a:defRPr>
            </a:lvl4pPr>
            <a:lvl5pPr marL="2286000" lvl="4" indent="-228600" algn="l">
              <a:lnSpc>
                <a:spcPct val="95000"/>
              </a:lnSpc>
              <a:spcBef>
                <a:spcPts val="1200"/>
              </a:spcBef>
              <a:spcAft>
                <a:spcPts val="0"/>
              </a:spcAft>
              <a:buClr>
                <a:srgbClr val="888888"/>
              </a:buClr>
              <a:buSzPts val="12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_HEADER_2">
    <p:bg>
      <p:bgPr>
        <a:solidFill>
          <a:schemeClr val="accent4"/>
        </a:solidFill>
        <a:effectLst/>
      </p:bgPr>
    </p:bg>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 name="Google Shape;69;p17"/>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1200"/>
              </a:spcBef>
              <a:spcAft>
                <a:spcPts val="0"/>
              </a:spcAft>
              <a:buClr>
                <a:srgbClr val="888888"/>
              </a:buClr>
              <a:buSzPts val="1400"/>
              <a:buNone/>
              <a:defRPr sz="1500">
                <a:solidFill>
                  <a:srgbClr val="888888"/>
                </a:solidFill>
              </a:defRPr>
            </a:lvl2pPr>
            <a:lvl3pPr marL="1371600" lvl="2" indent="-228600" algn="l">
              <a:lnSpc>
                <a:spcPct val="95000"/>
              </a:lnSpc>
              <a:spcBef>
                <a:spcPts val="1200"/>
              </a:spcBef>
              <a:spcAft>
                <a:spcPts val="0"/>
              </a:spcAft>
              <a:buClr>
                <a:srgbClr val="888888"/>
              </a:buClr>
              <a:buSzPts val="1400"/>
              <a:buNone/>
              <a:defRPr sz="1400">
                <a:solidFill>
                  <a:srgbClr val="888888"/>
                </a:solidFill>
              </a:defRPr>
            </a:lvl3pPr>
            <a:lvl4pPr marL="1828800" lvl="3" indent="-228600" algn="l">
              <a:lnSpc>
                <a:spcPct val="95000"/>
              </a:lnSpc>
              <a:spcBef>
                <a:spcPts val="1200"/>
              </a:spcBef>
              <a:spcAft>
                <a:spcPts val="0"/>
              </a:spcAft>
              <a:buClr>
                <a:srgbClr val="888888"/>
              </a:buClr>
              <a:buSzPts val="1200"/>
              <a:buNone/>
              <a:defRPr sz="1200">
                <a:solidFill>
                  <a:srgbClr val="888888"/>
                </a:solidFill>
              </a:defRPr>
            </a:lvl4pPr>
            <a:lvl5pPr marL="2286000" lvl="4" indent="-228600" algn="l">
              <a:lnSpc>
                <a:spcPct val="95000"/>
              </a:lnSpc>
              <a:spcBef>
                <a:spcPts val="1200"/>
              </a:spcBef>
              <a:spcAft>
                <a:spcPts val="0"/>
              </a:spcAft>
              <a:buClr>
                <a:srgbClr val="888888"/>
              </a:buClr>
              <a:buSzPts val="12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8"/>
          <p:cNvSpPr/>
          <p:nvPr/>
        </p:nvSpPr>
        <p:spPr>
          <a:xfrm>
            <a:off x="535534" y="1282146"/>
            <a:ext cx="2741100" cy="453900"/>
          </a:xfrm>
          <a:prstGeom prst="roundRect">
            <a:avLst>
              <a:gd name="adj" fmla="val 50000"/>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84B9C8"/>
              </a:solidFill>
              <a:latin typeface="Century Gothic"/>
              <a:ea typeface="Century Gothic"/>
              <a:cs typeface="Century Gothic"/>
              <a:sym typeface="Century Gothic"/>
            </a:endParaRPr>
          </a:p>
        </p:txBody>
      </p:sp>
      <p:sp>
        <p:nvSpPr>
          <p:cNvPr id="72" name="Google Shape;72;p18"/>
          <p:cNvSpPr txBox="1">
            <a:spLocks noGrp="1"/>
          </p:cNvSpPr>
          <p:nvPr>
            <p:ph type="ctrTitle"/>
          </p:nvPr>
        </p:nvSpPr>
        <p:spPr>
          <a:xfrm>
            <a:off x="504825" y="2058194"/>
            <a:ext cx="4407900" cy="1658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000"/>
              <a:buFont typeface="Century Gothic"/>
              <a:buNone/>
              <a:defRPr sz="3000">
                <a:solidFill>
                  <a:schemeClr val="lt1"/>
                </a:solidFill>
              </a:defRPr>
            </a:lvl1pPr>
            <a:lvl2pPr lvl="1">
              <a:spcBef>
                <a:spcPts val="18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3" name="Google Shape;73;p18"/>
          <p:cNvSpPr txBox="1">
            <a:spLocks noGrp="1"/>
          </p:cNvSpPr>
          <p:nvPr>
            <p:ph type="subTitle" idx="1"/>
          </p:nvPr>
        </p:nvSpPr>
        <p:spPr>
          <a:xfrm>
            <a:off x="504825" y="3649835"/>
            <a:ext cx="4672200" cy="341700"/>
          </a:xfrm>
          <a:prstGeom prst="rect">
            <a:avLst/>
          </a:prstGeom>
          <a:noFill/>
          <a:ln>
            <a:noFill/>
          </a:ln>
        </p:spPr>
        <p:txBody>
          <a:bodyPr spcFirstLastPara="1" wrap="square" lIns="68575" tIns="34275" rIns="68575" bIns="34275" anchor="t" anchorCtr="0">
            <a:noAutofit/>
          </a:bodyPr>
          <a:lstStyle>
            <a:lvl1pPr lvl="0" algn="l">
              <a:lnSpc>
                <a:spcPct val="95000"/>
              </a:lnSpc>
              <a:spcBef>
                <a:spcPts val="900"/>
              </a:spcBef>
              <a:spcAft>
                <a:spcPts val="0"/>
              </a:spcAft>
              <a:buClr>
                <a:schemeClr val="lt1"/>
              </a:buClr>
              <a:buSzPts val="1800"/>
              <a:buNone/>
              <a:defRPr sz="1800" b="0">
                <a:solidFill>
                  <a:schemeClr val="lt1"/>
                </a:solidFill>
                <a:latin typeface="Century Gothic"/>
                <a:ea typeface="Century Gothic"/>
                <a:cs typeface="Century Gothic"/>
                <a:sym typeface="Century Gothic"/>
              </a:defRPr>
            </a:lvl1pPr>
            <a:lvl2pPr lvl="1" algn="ctr">
              <a:lnSpc>
                <a:spcPct val="95000"/>
              </a:lnSpc>
              <a:spcBef>
                <a:spcPts val="1200"/>
              </a:spcBef>
              <a:spcAft>
                <a:spcPts val="0"/>
              </a:spcAft>
              <a:buClr>
                <a:schemeClr val="dk1"/>
              </a:buClr>
              <a:buSzPts val="1400"/>
              <a:buNone/>
              <a:defRPr sz="1500"/>
            </a:lvl2pPr>
            <a:lvl3pPr lvl="2" algn="ctr">
              <a:lnSpc>
                <a:spcPct val="95000"/>
              </a:lnSpc>
              <a:spcBef>
                <a:spcPts val="1200"/>
              </a:spcBef>
              <a:spcAft>
                <a:spcPts val="0"/>
              </a:spcAft>
              <a:buClr>
                <a:schemeClr val="dk1"/>
              </a:buClr>
              <a:buSzPts val="1400"/>
              <a:buNone/>
              <a:defRPr sz="1400"/>
            </a:lvl3pPr>
            <a:lvl4pPr lvl="3" algn="ctr">
              <a:lnSpc>
                <a:spcPct val="95000"/>
              </a:lnSpc>
              <a:spcBef>
                <a:spcPts val="1200"/>
              </a:spcBef>
              <a:spcAft>
                <a:spcPts val="0"/>
              </a:spcAft>
              <a:buClr>
                <a:schemeClr val="dk1"/>
              </a:buClr>
              <a:buSzPts val="1200"/>
              <a:buNone/>
              <a:defRPr sz="1200"/>
            </a:lvl4pPr>
            <a:lvl5pPr lvl="4" algn="ctr">
              <a:lnSpc>
                <a:spcPct val="95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a:endParaRPr/>
          </a:p>
        </p:txBody>
      </p:sp>
      <p:sp>
        <p:nvSpPr>
          <p:cNvPr id="74" name="Google Shape;74;p18"/>
          <p:cNvSpPr txBox="1">
            <a:spLocks noGrp="1"/>
          </p:cNvSpPr>
          <p:nvPr>
            <p:ph type="body" idx="2"/>
          </p:nvPr>
        </p:nvSpPr>
        <p:spPr>
          <a:xfrm>
            <a:off x="515422" y="1329285"/>
            <a:ext cx="2709900" cy="444000"/>
          </a:xfrm>
          <a:prstGeom prst="rect">
            <a:avLst/>
          </a:prstGeom>
          <a:noFill/>
          <a:ln>
            <a:noFill/>
          </a:ln>
        </p:spPr>
        <p:txBody>
          <a:bodyPr spcFirstLastPara="1" wrap="square" lIns="68575" tIns="34275" rIns="68575" bIns="34275" anchor="t" anchorCtr="0">
            <a:noAutofit/>
          </a:bodyPr>
          <a:lstStyle>
            <a:lvl1pPr marL="457200" lvl="0" indent="-228600" algn="ctr">
              <a:lnSpc>
                <a:spcPct val="95000"/>
              </a:lnSpc>
              <a:spcBef>
                <a:spcPts val="900"/>
              </a:spcBef>
              <a:spcAft>
                <a:spcPts val="0"/>
              </a:spcAft>
              <a:buClr>
                <a:schemeClr val="accent4"/>
              </a:buClr>
              <a:buSzPts val="1800"/>
              <a:buNone/>
              <a:defRPr sz="1800" b="1">
                <a:solidFill>
                  <a:schemeClr val="accent4"/>
                </a:solidFill>
              </a:defRPr>
            </a:lvl1pPr>
            <a:lvl2pPr marL="914400" lvl="1" indent="-228600" algn="ctr">
              <a:lnSpc>
                <a:spcPct val="95000"/>
              </a:lnSpc>
              <a:spcBef>
                <a:spcPts val="1200"/>
              </a:spcBef>
              <a:spcAft>
                <a:spcPts val="0"/>
              </a:spcAft>
              <a:buClr>
                <a:schemeClr val="accent4"/>
              </a:buClr>
              <a:buSzPts val="1600"/>
              <a:buNone/>
              <a:defRPr b="1">
                <a:solidFill>
                  <a:schemeClr val="accent4"/>
                </a:solidFill>
              </a:defRPr>
            </a:lvl2pPr>
            <a:lvl3pPr marL="1371600" lvl="2" indent="-228600" algn="ctr">
              <a:lnSpc>
                <a:spcPct val="95000"/>
              </a:lnSpc>
              <a:spcBef>
                <a:spcPts val="1200"/>
              </a:spcBef>
              <a:spcAft>
                <a:spcPts val="0"/>
              </a:spcAft>
              <a:buClr>
                <a:schemeClr val="accent4"/>
              </a:buClr>
              <a:buSzPts val="1500"/>
              <a:buNone/>
              <a:defRPr b="1">
                <a:solidFill>
                  <a:schemeClr val="accent4"/>
                </a:solidFill>
              </a:defRPr>
            </a:lvl3pPr>
            <a:lvl4pPr marL="1828800" lvl="3" indent="-228600" algn="ctr">
              <a:lnSpc>
                <a:spcPct val="95000"/>
              </a:lnSpc>
              <a:spcBef>
                <a:spcPts val="1200"/>
              </a:spcBef>
              <a:spcAft>
                <a:spcPts val="0"/>
              </a:spcAft>
              <a:buClr>
                <a:schemeClr val="accent4"/>
              </a:buClr>
              <a:buSzPts val="1400"/>
              <a:buNone/>
              <a:defRPr b="1">
                <a:solidFill>
                  <a:schemeClr val="accent4"/>
                </a:solidFill>
              </a:defRPr>
            </a:lvl4pPr>
            <a:lvl5pPr marL="2286000" lvl="4" indent="-228600" algn="ctr">
              <a:lnSpc>
                <a:spcPct val="95000"/>
              </a:lnSpc>
              <a:spcBef>
                <a:spcPts val="1200"/>
              </a:spcBef>
              <a:spcAft>
                <a:spcPts val="0"/>
              </a:spcAft>
              <a:buClr>
                <a:schemeClr val="accent4"/>
              </a:buClr>
              <a:buSzPts val="1400"/>
              <a:buNone/>
              <a:defRPr b="1">
                <a:solidFill>
                  <a:schemeClr val="accent4"/>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75" name="Google Shape;75;p18"/>
          <p:cNvSpPr txBox="1">
            <a:spLocks noGrp="1"/>
          </p:cNvSpPr>
          <p:nvPr>
            <p:ph type="body" idx="3"/>
          </p:nvPr>
        </p:nvSpPr>
        <p:spPr>
          <a:xfrm>
            <a:off x="504825" y="462749"/>
            <a:ext cx="4672200" cy="5346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Clr>
                <a:schemeClr val="lt1"/>
              </a:buClr>
              <a:buSzPts val="1800"/>
              <a:buNone/>
              <a:defRPr sz="1800" b="1" cap="none">
                <a:solidFill>
                  <a:schemeClr val="lt1"/>
                </a:solidFill>
              </a:defRPr>
            </a:lvl1pPr>
            <a:lvl2pPr marL="914400" lvl="1" indent="-228600" algn="l">
              <a:lnSpc>
                <a:spcPct val="95000"/>
              </a:lnSpc>
              <a:spcBef>
                <a:spcPts val="1200"/>
              </a:spcBef>
              <a:spcAft>
                <a:spcPts val="0"/>
              </a:spcAft>
              <a:buClr>
                <a:schemeClr val="lt1"/>
              </a:buClr>
              <a:buSzPts val="1600"/>
              <a:buNone/>
              <a:defRPr>
                <a:solidFill>
                  <a:schemeClr val="lt1"/>
                </a:solidFill>
              </a:defRPr>
            </a:lvl2pPr>
            <a:lvl3pPr marL="1371600" lvl="2" indent="-228600" algn="l">
              <a:lnSpc>
                <a:spcPct val="95000"/>
              </a:lnSpc>
              <a:spcBef>
                <a:spcPts val="1200"/>
              </a:spcBef>
              <a:spcAft>
                <a:spcPts val="0"/>
              </a:spcAft>
              <a:buClr>
                <a:schemeClr val="lt1"/>
              </a:buClr>
              <a:buSzPts val="1500"/>
              <a:buNone/>
              <a:defRPr>
                <a:solidFill>
                  <a:schemeClr val="lt1"/>
                </a:solidFill>
              </a:defRPr>
            </a:lvl3pPr>
            <a:lvl4pPr marL="1828800" lvl="3" indent="-228600" algn="l">
              <a:lnSpc>
                <a:spcPct val="95000"/>
              </a:lnSpc>
              <a:spcBef>
                <a:spcPts val="1200"/>
              </a:spcBef>
              <a:spcAft>
                <a:spcPts val="0"/>
              </a:spcAft>
              <a:buClr>
                <a:schemeClr val="lt1"/>
              </a:buClr>
              <a:buSzPts val="1400"/>
              <a:buNone/>
              <a:defRPr>
                <a:solidFill>
                  <a:schemeClr val="lt1"/>
                </a:solidFill>
              </a:defRPr>
            </a:lvl4pPr>
            <a:lvl5pPr marL="2286000" lvl="4" indent="-228600" algn="l">
              <a:lnSpc>
                <a:spcPct val="95000"/>
              </a:lnSpc>
              <a:spcBef>
                <a:spcPts val="1200"/>
              </a:spcBef>
              <a:spcAft>
                <a:spcPts val="0"/>
              </a:spcAft>
              <a:buClr>
                <a:schemeClr val="lt1"/>
              </a:buClr>
              <a:buSzPts val="1400"/>
              <a:buNone/>
              <a:defRPr>
                <a:solidFill>
                  <a:schemeClr val="lt1"/>
                </a:solidFill>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0"/>
          <p:cNvSpPr/>
          <p:nvPr/>
        </p:nvSpPr>
        <p:spPr>
          <a:xfrm>
            <a:off x="535534" y="1282146"/>
            <a:ext cx="2741100" cy="453900"/>
          </a:xfrm>
          <a:prstGeom prst="roundRect">
            <a:avLst>
              <a:gd name="adj" fmla="val 50000"/>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84B9C8"/>
              </a:solidFill>
              <a:latin typeface="Century Gothic"/>
              <a:ea typeface="Century Gothic"/>
              <a:cs typeface="Century Gothic"/>
              <a:sym typeface="Century Gothic"/>
            </a:endParaRPr>
          </a:p>
        </p:txBody>
      </p:sp>
      <p:sp>
        <p:nvSpPr>
          <p:cNvPr id="85" name="Google Shape;85;p20"/>
          <p:cNvSpPr txBox="1">
            <a:spLocks noGrp="1"/>
          </p:cNvSpPr>
          <p:nvPr>
            <p:ph type="ctrTitle"/>
          </p:nvPr>
        </p:nvSpPr>
        <p:spPr>
          <a:xfrm>
            <a:off x="504825" y="2058194"/>
            <a:ext cx="4407900" cy="1658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000"/>
              <a:buFont typeface="Century Gothic"/>
              <a:buNone/>
              <a:defRPr sz="3000">
                <a:solidFill>
                  <a:schemeClr val="lt1"/>
                </a:solidFill>
              </a:defRPr>
            </a:lvl1pPr>
            <a:lvl2pPr lvl="1">
              <a:spcBef>
                <a:spcPts val="18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6" name="Google Shape;86;p20"/>
          <p:cNvSpPr txBox="1">
            <a:spLocks noGrp="1"/>
          </p:cNvSpPr>
          <p:nvPr>
            <p:ph type="subTitle" idx="1"/>
          </p:nvPr>
        </p:nvSpPr>
        <p:spPr>
          <a:xfrm>
            <a:off x="504825" y="3649835"/>
            <a:ext cx="4672200" cy="341700"/>
          </a:xfrm>
          <a:prstGeom prst="rect">
            <a:avLst/>
          </a:prstGeom>
          <a:noFill/>
          <a:ln>
            <a:noFill/>
          </a:ln>
        </p:spPr>
        <p:txBody>
          <a:bodyPr spcFirstLastPara="1" wrap="square" lIns="68575" tIns="34275" rIns="68575" bIns="34275" anchor="t" anchorCtr="0">
            <a:noAutofit/>
          </a:bodyPr>
          <a:lstStyle>
            <a:lvl1pPr lvl="0" algn="l">
              <a:lnSpc>
                <a:spcPct val="95000"/>
              </a:lnSpc>
              <a:spcBef>
                <a:spcPts val="900"/>
              </a:spcBef>
              <a:spcAft>
                <a:spcPts val="0"/>
              </a:spcAft>
              <a:buClr>
                <a:schemeClr val="lt1"/>
              </a:buClr>
              <a:buSzPts val="1800"/>
              <a:buNone/>
              <a:defRPr sz="1800" b="0">
                <a:solidFill>
                  <a:schemeClr val="lt1"/>
                </a:solidFill>
                <a:latin typeface="Century Gothic"/>
                <a:ea typeface="Century Gothic"/>
                <a:cs typeface="Century Gothic"/>
                <a:sym typeface="Century Gothic"/>
              </a:defRPr>
            </a:lvl1pPr>
            <a:lvl2pPr lvl="1" algn="ctr">
              <a:lnSpc>
                <a:spcPct val="95000"/>
              </a:lnSpc>
              <a:spcBef>
                <a:spcPts val="400"/>
              </a:spcBef>
              <a:spcAft>
                <a:spcPts val="0"/>
              </a:spcAft>
              <a:buClr>
                <a:schemeClr val="dk1"/>
              </a:buClr>
              <a:buSzPts val="1400"/>
              <a:buNone/>
              <a:defRPr sz="1500"/>
            </a:lvl2pPr>
            <a:lvl3pPr lvl="2" algn="ctr">
              <a:lnSpc>
                <a:spcPct val="95000"/>
              </a:lnSpc>
              <a:spcBef>
                <a:spcPts val="400"/>
              </a:spcBef>
              <a:spcAft>
                <a:spcPts val="0"/>
              </a:spcAft>
              <a:buClr>
                <a:schemeClr val="dk1"/>
              </a:buClr>
              <a:buSzPts val="1400"/>
              <a:buNone/>
              <a:defRPr sz="1400"/>
            </a:lvl3pPr>
            <a:lvl4pPr lvl="3" algn="ctr">
              <a:lnSpc>
                <a:spcPct val="95000"/>
              </a:lnSpc>
              <a:spcBef>
                <a:spcPts val="400"/>
              </a:spcBef>
              <a:spcAft>
                <a:spcPts val="0"/>
              </a:spcAft>
              <a:buClr>
                <a:schemeClr val="dk1"/>
              </a:buClr>
              <a:buSzPts val="1200"/>
              <a:buNone/>
              <a:defRPr sz="1200"/>
            </a:lvl4pPr>
            <a:lvl5pPr lvl="4" algn="ctr">
              <a:lnSpc>
                <a:spcPct val="95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7" name="Google Shape;87;p20"/>
          <p:cNvSpPr txBox="1">
            <a:spLocks noGrp="1"/>
          </p:cNvSpPr>
          <p:nvPr>
            <p:ph type="body" idx="2"/>
          </p:nvPr>
        </p:nvSpPr>
        <p:spPr>
          <a:xfrm>
            <a:off x="515422" y="1329285"/>
            <a:ext cx="2709900" cy="444000"/>
          </a:xfrm>
          <a:prstGeom prst="rect">
            <a:avLst/>
          </a:prstGeom>
          <a:noFill/>
          <a:ln>
            <a:noFill/>
          </a:ln>
        </p:spPr>
        <p:txBody>
          <a:bodyPr spcFirstLastPara="1" wrap="square" lIns="68575" tIns="34275" rIns="68575" bIns="34275" anchor="t" anchorCtr="0">
            <a:noAutofit/>
          </a:bodyPr>
          <a:lstStyle>
            <a:lvl1pPr marL="457200" lvl="0" indent="-228600" algn="ctr">
              <a:lnSpc>
                <a:spcPct val="95000"/>
              </a:lnSpc>
              <a:spcBef>
                <a:spcPts val="900"/>
              </a:spcBef>
              <a:spcAft>
                <a:spcPts val="0"/>
              </a:spcAft>
              <a:buClr>
                <a:schemeClr val="accent4"/>
              </a:buClr>
              <a:buSzPts val="1800"/>
              <a:buNone/>
              <a:defRPr sz="1800" b="1">
                <a:solidFill>
                  <a:schemeClr val="accent4"/>
                </a:solidFill>
              </a:defRPr>
            </a:lvl1pPr>
            <a:lvl2pPr marL="914400" lvl="1" indent="-228600" algn="ctr">
              <a:lnSpc>
                <a:spcPct val="95000"/>
              </a:lnSpc>
              <a:spcBef>
                <a:spcPts val="400"/>
              </a:spcBef>
              <a:spcAft>
                <a:spcPts val="0"/>
              </a:spcAft>
              <a:buClr>
                <a:schemeClr val="accent4"/>
              </a:buClr>
              <a:buSzPts val="1600"/>
              <a:buNone/>
              <a:defRPr b="1">
                <a:solidFill>
                  <a:schemeClr val="accent4"/>
                </a:solidFill>
              </a:defRPr>
            </a:lvl2pPr>
            <a:lvl3pPr marL="1371600" lvl="2" indent="-228600" algn="ctr">
              <a:lnSpc>
                <a:spcPct val="95000"/>
              </a:lnSpc>
              <a:spcBef>
                <a:spcPts val="400"/>
              </a:spcBef>
              <a:spcAft>
                <a:spcPts val="0"/>
              </a:spcAft>
              <a:buClr>
                <a:schemeClr val="accent4"/>
              </a:buClr>
              <a:buSzPts val="1500"/>
              <a:buNone/>
              <a:defRPr b="1">
                <a:solidFill>
                  <a:schemeClr val="accent4"/>
                </a:solidFill>
              </a:defRPr>
            </a:lvl3pPr>
            <a:lvl4pPr marL="1828800" lvl="3" indent="-228600" algn="ctr">
              <a:lnSpc>
                <a:spcPct val="95000"/>
              </a:lnSpc>
              <a:spcBef>
                <a:spcPts val="400"/>
              </a:spcBef>
              <a:spcAft>
                <a:spcPts val="0"/>
              </a:spcAft>
              <a:buClr>
                <a:schemeClr val="accent4"/>
              </a:buClr>
              <a:buSzPts val="1400"/>
              <a:buNone/>
              <a:defRPr b="1">
                <a:solidFill>
                  <a:schemeClr val="accent4"/>
                </a:solidFill>
              </a:defRPr>
            </a:lvl4pPr>
            <a:lvl5pPr marL="2286000" lvl="4" indent="-228600" algn="ctr">
              <a:lnSpc>
                <a:spcPct val="95000"/>
              </a:lnSpc>
              <a:spcBef>
                <a:spcPts val="400"/>
              </a:spcBef>
              <a:spcAft>
                <a:spcPts val="0"/>
              </a:spcAft>
              <a:buClr>
                <a:schemeClr val="accent4"/>
              </a:buClr>
              <a:buSzPts val="1400"/>
              <a:buNone/>
              <a:defRPr b="1">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20"/>
          <p:cNvSpPr txBox="1">
            <a:spLocks noGrp="1"/>
          </p:cNvSpPr>
          <p:nvPr>
            <p:ph type="body" idx="3"/>
          </p:nvPr>
        </p:nvSpPr>
        <p:spPr>
          <a:xfrm>
            <a:off x="504825" y="462749"/>
            <a:ext cx="4672200" cy="5346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Clr>
                <a:schemeClr val="lt1"/>
              </a:buClr>
              <a:buSzPts val="1800"/>
              <a:buNone/>
              <a:defRPr sz="1800" b="1" cap="none">
                <a:solidFill>
                  <a:schemeClr val="lt1"/>
                </a:solidFill>
              </a:defRPr>
            </a:lvl1pPr>
            <a:lvl2pPr marL="914400" lvl="1" indent="-228600" algn="l">
              <a:lnSpc>
                <a:spcPct val="95000"/>
              </a:lnSpc>
              <a:spcBef>
                <a:spcPts val="400"/>
              </a:spcBef>
              <a:spcAft>
                <a:spcPts val="0"/>
              </a:spcAft>
              <a:buClr>
                <a:schemeClr val="lt1"/>
              </a:buClr>
              <a:buSzPts val="1600"/>
              <a:buNone/>
              <a:defRPr>
                <a:solidFill>
                  <a:schemeClr val="lt1"/>
                </a:solidFill>
              </a:defRPr>
            </a:lvl2pPr>
            <a:lvl3pPr marL="1371600" lvl="2" indent="-228600" algn="l">
              <a:lnSpc>
                <a:spcPct val="95000"/>
              </a:lnSpc>
              <a:spcBef>
                <a:spcPts val="400"/>
              </a:spcBef>
              <a:spcAft>
                <a:spcPts val="0"/>
              </a:spcAft>
              <a:buClr>
                <a:schemeClr val="lt1"/>
              </a:buClr>
              <a:buSzPts val="1500"/>
              <a:buNone/>
              <a:defRPr>
                <a:solidFill>
                  <a:schemeClr val="lt1"/>
                </a:solidFill>
              </a:defRPr>
            </a:lvl3pPr>
            <a:lvl4pPr marL="1828800" lvl="3" indent="-228600" algn="l">
              <a:lnSpc>
                <a:spcPct val="95000"/>
              </a:lnSpc>
              <a:spcBef>
                <a:spcPts val="400"/>
              </a:spcBef>
              <a:spcAft>
                <a:spcPts val="0"/>
              </a:spcAft>
              <a:buClr>
                <a:schemeClr val="lt1"/>
              </a:buClr>
              <a:buSzPts val="1400"/>
              <a:buNone/>
              <a:defRPr>
                <a:solidFill>
                  <a:schemeClr val="lt1"/>
                </a:solidFill>
              </a:defRPr>
            </a:lvl4pPr>
            <a:lvl5pPr marL="2286000" lvl="4" indent="-228600" algn="l">
              <a:lnSpc>
                <a:spcPct val="95000"/>
              </a:lnSpc>
              <a:spcBef>
                <a:spcPts val="400"/>
              </a:spcBef>
              <a:spcAft>
                <a:spcPts val="0"/>
              </a:spcAft>
              <a:buClr>
                <a:schemeClr val="lt1"/>
              </a:buClr>
              <a:buSzPts val="1400"/>
              <a:buNone/>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839337" y="942868"/>
            <a:ext cx="4350300" cy="426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2060"/>
              </a:buClr>
              <a:buSzPts val="2100"/>
              <a:buFont typeface="Century Gothic"/>
              <a:buNone/>
              <a:defRPr sz="2100" cap="none">
                <a:solidFill>
                  <a:srgbClr val="00206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1" name="Google Shape;91;p21"/>
          <p:cNvSpPr txBox="1">
            <a:spLocks noGrp="1"/>
          </p:cNvSpPr>
          <p:nvPr>
            <p:ph type="body" idx="1"/>
          </p:nvPr>
        </p:nvSpPr>
        <p:spPr>
          <a:xfrm>
            <a:off x="839337" y="1490162"/>
            <a:ext cx="4350300" cy="24360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500"/>
              </a:spcBef>
              <a:spcAft>
                <a:spcPts val="0"/>
              </a:spcAft>
              <a:buClr>
                <a:schemeClr val="accent4"/>
              </a:buClr>
              <a:buSzPts val="2200"/>
              <a:buChar char="•"/>
              <a:defRPr sz="1800">
                <a:solidFill>
                  <a:srgbClr val="002060"/>
                </a:solidFill>
              </a:defRPr>
            </a:lvl1pPr>
            <a:lvl2pPr marL="914400" lvl="1" indent="-317500" algn="l">
              <a:lnSpc>
                <a:spcPct val="95000"/>
              </a:lnSpc>
              <a:spcBef>
                <a:spcPts val="500"/>
              </a:spcBef>
              <a:spcAft>
                <a:spcPts val="0"/>
              </a:spcAft>
              <a:buClr>
                <a:schemeClr val="accent4"/>
              </a:buClr>
              <a:buSzPts val="1400"/>
              <a:buFont typeface="Courier New"/>
              <a:buChar char="o"/>
              <a:defRPr sz="1800">
                <a:solidFill>
                  <a:srgbClr val="002060"/>
                </a:solidFill>
              </a:defRPr>
            </a:lvl2pPr>
            <a:lvl3pPr marL="1371600" lvl="2" indent="-342900" algn="l">
              <a:lnSpc>
                <a:spcPct val="95000"/>
              </a:lnSpc>
              <a:spcBef>
                <a:spcPts val="5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500"/>
              </a:spcBef>
              <a:spcAft>
                <a:spcPts val="0"/>
              </a:spcAft>
              <a:buClr>
                <a:schemeClr val="accent4"/>
              </a:buClr>
              <a:buSzPts val="1800"/>
              <a:buChar char="–"/>
              <a:defRPr sz="1800">
                <a:solidFill>
                  <a:srgbClr val="002060"/>
                </a:solidFill>
              </a:defRPr>
            </a:lvl4pPr>
            <a:lvl5pPr marL="2286000" lvl="4" indent="-342900" algn="l">
              <a:lnSpc>
                <a:spcPct val="95000"/>
              </a:lnSpc>
              <a:spcBef>
                <a:spcPts val="500"/>
              </a:spcBef>
              <a:spcAft>
                <a:spcPts val="0"/>
              </a:spcAft>
              <a:buClr>
                <a:schemeClr val="accent4"/>
              </a:buClr>
              <a:buSzPts val="1800"/>
              <a:buChar char="•"/>
              <a:defRPr sz="1800">
                <a:solidFill>
                  <a:srgbClr val="002060"/>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 name="Google Shape;92;p21"/>
          <p:cNvSpPr/>
          <p:nvPr/>
        </p:nvSpPr>
        <p:spPr>
          <a:xfrm>
            <a:off x="899965" y="595273"/>
            <a:ext cx="1037100" cy="205800"/>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93" name="Google Shape;93;p21"/>
          <p:cNvSpPr txBox="1"/>
          <p:nvPr/>
        </p:nvSpPr>
        <p:spPr>
          <a:xfrm>
            <a:off x="899966" y="612281"/>
            <a:ext cx="1020900" cy="192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800" b="1" i="0" u="none" strike="noStrike" cap="none">
                <a:solidFill>
                  <a:schemeClr val="lt1"/>
                </a:solidFill>
                <a:latin typeface="Century Gothic"/>
                <a:ea typeface="Century Gothic"/>
                <a:cs typeface="Century Gothic"/>
                <a:sym typeface="Century Gothic"/>
              </a:rPr>
              <a:t>Welcome</a:t>
            </a:r>
            <a:endParaRPr sz="11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2"/>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400"/>
              </a:spcBef>
              <a:spcAft>
                <a:spcPts val="0"/>
              </a:spcAft>
              <a:buClr>
                <a:srgbClr val="888888"/>
              </a:buClr>
              <a:buSzPts val="1400"/>
              <a:buNone/>
              <a:defRPr sz="1500">
                <a:solidFill>
                  <a:srgbClr val="888888"/>
                </a:solidFill>
              </a:defRPr>
            </a:lvl2pPr>
            <a:lvl3pPr marL="1371600" lvl="2" indent="-228600" algn="l">
              <a:lnSpc>
                <a:spcPct val="95000"/>
              </a:lnSpc>
              <a:spcBef>
                <a:spcPts val="400"/>
              </a:spcBef>
              <a:spcAft>
                <a:spcPts val="0"/>
              </a:spcAft>
              <a:buClr>
                <a:srgbClr val="888888"/>
              </a:buClr>
              <a:buSzPts val="1400"/>
              <a:buNone/>
              <a:defRPr sz="1400">
                <a:solidFill>
                  <a:srgbClr val="888888"/>
                </a:solidFill>
              </a:defRPr>
            </a:lvl3pPr>
            <a:lvl4pPr marL="1828800" lvl="3" indent="-228600" algn="l">
              <a:lnSpc>
                <a:spcPct val="95000"/>
              </a:lnSpc>
              <a:spcBef>
                <a:spcPts val="400"/>
              </a:spcBef>
              <a:spcAft>
                <a:spcPts val="0"/>
              </a:spcAft>
              <a:buClr>
                <a:srgbClr val="888888"/>
              </a:buClr>
              <a:buSzPts val="1200"/>
              <a:buNone/>
              <a:defRPr sz="1200">
                <a:solidFill>
                  <a:srgbClr val="888888"/>
                </a:solidFill>
              </a:defRPr>
            </a:lvl4pPr>
            <a:lvl5pPr marL="2286000" lvl="4" indent="-228600" algn="l">
              <a:lnSpc>
                <a:spcPct val="95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23"/>
          <p:cNvSpPr txBox="1">
            <a:spLocks noGrp="1"/>
          </p:cNvSpPr>
          <p:nvPr>
            <p:ph type="body" idx="1"/>
          </p:nvPr>
        </p:nvSpPr>
        <p:spPr>
          <a:xfrm>
            <a:off x="839336" y="2002607"/>
            <a:ext cx="42273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0" name="Google Shape;100;p23"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01"/>
        <p:cNvGrpSpPr/>
        <p:nvPr/>
      </p:nvGrpSpPr>
      <p:grpSpPr>
        <a:xfrm>
          <a:off x="0" y="0"/>
          <a:ext cx="0" cy="0"/>
          <a:chOff x="0" y="0"/>
          <a:chExt cx="0" cy="0"/>
        </a:xfrm>
      </p:grpSpPr>
      <p:sp>
        <p:nvSpPr>
          <p:cNvPr id="102" name="Google Shape;102;p24"/>
          <p:cNvSpPr txBox="1">
            <a:spLocks noGrp="1"/>
          </p:cNvSpPr>
          <p:nvPr>
            <p:ph type="title"/>
          </p:nvPr>
        </p:nvSpPr>
        <p:spPr>
          <a:xfrm>
            <a:off x="899964" y="1109688"/>
            <a:ext cx="7443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 name="Google Shape;103;p24"/>
          <p:cNvSpPr txBox="1">
            <a:spLocks noGrp="1"/>
          </p:cNvSpPr>
          <p:nvPr>
            <p:ph type="body" idx="1"/>
          </p:nvPr>
        </p:nvSpPr>
        <p:spPr>
          <a:xfrm>
            <a:off x="899964" y="1949159"/>
            <a:ext cx="7443900" cy="22914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900"/>
              </a:spcBef>
              <a:spcAft>
                <a:spcPts val="0"/>
              </a:spcAft>
              <a:buClr>
                <a:schemeClr val="accent4"/>
              </a:buClr>
              <a:buSzPts val="2200"/>
              <a:buFont typeface="Arial"/>
              <a:buChar char="•"/>
              <a:defRPr sz="2100">
                <a:solidFill>
                  <a:schemeClr val="accent4"/>
                </a:solidFill>
              </a:defRPr>
            </a:lvl1pPr>
            <a:lvl2pPr marL="914400" lvl="1" indent="-349250" algn="l">
              <a:lnSpc>
                <a:spcPct val="95000"/>
              </a:lnSpc>
              <a:spcBef>
                <a:spcPts val="900"/>
              </a:spcBef>
              <a:spcAft>
                <a:spcPts val="0"/>
              </a:spcAft>
              <a:buClr>
                <a:schemeClr val="accent4"/>
              </a:buClr>
              <a:buSzPts val="1900"/>
              <a:buFont typeface="Courier New"/>
              <a:buChar char="o"/>
              <a:defRPr sz="2100">
                <a:solidFill>
                  <a:schemeClr val="accent4"/>
                </a:solidFill>
              </a:defRPr>
            </a:lvl2pPr>
            <a:lvl3pPr marL="1371600" lvl="2" indent="-361950" algn="l">
              <a:lnSpc>
                <a:spcPct val="95000"/>
              </a:lnSpc>
              <a:spcBef>
                <a:spcPts val="900"/>
              </a:spcBef>
              <a:spcAft>
                <a:spcPts val="0"/>
              </a:spcAft>
              <a:buClr>
                <a:schemeClr val="accent4"/>
              </a:buClr>
              <a:buSzPts val="2100"/>
              <a:buFont typeface="Noto Sans Symbols"/>
              <a:buChar char="▪"/>
              <a:defRPr sz="21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4" name="Google Shape;104;p24" descr="Text&#10;&#10;Description automatically generated with medium confidence"/>
          <p:cNvPicPr preferRelativeResize="0"/>
          <p:nvPr/>
        </p:nvPicPr>
        <p:blipFill rotWithShape="1">
          <a:blip r:embed="rId2">
            <a:alphaModFix/>
          </a:blip>
          <a:srcRect/>
          <a:stretch/>
        </p:blipFill>
        <p:spPr>
          <a:xfrm>
            <a:off x="274420" y="4476251"/>
            <a:ext cx="1621272" cy="608399"/>
          </a:xfrm>
          <a:prstGeom prst="rect">
            <a:avLst/>
          </a:prstGeom>
          <a:noFill/>
          <a:ln>
            <a:noFill/>
          </a:ln>
        </p:spPr>
      </p:pic>
      <p:sp>
        <p:nvSpPr>
          <p:cNvPr id="105" name="Google Shape;105;p24"/>
          <p:cNvSpPr/>
          <p:nvPr/>
        </p:nvSpPr>
        <p:spPr>
          <a:xfrm>
            <a:off x="4364473" y="0"/>
            <a:ext cx="4729200" cy="4423500"/>
          </a:xfrm>
          <a:prstGeom prst="parallelogram">
            <a:avLst>
              <a:gd name="adj" fmla="val 34354"/>
            </a:avLst>
          </a:prstGeom>
          <a:solidFill>
            <a:srgbClr val="A5A5A5">
              <a:alpha val="2863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_Title Only">
  <p:cSld name="1_Title Only">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5"/>
          <p:cNvSpPr txBox="1">
            <a:spLocks noGrp="1"/>
          </p:cNvSpPr>
          <p:nvPr>
            <p:ph type="title"/>
          </p:nvPr>
        </p:nvSpPr>
        <p:spPr>
          <a:xfrm>
            <a:off x="462770" y="1555589"/>
            <a:ext cx="2878200" cy="7230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2300"/>
              <a:buFont typeface="Century Gothic"/>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08" name="Google Shape;108;p25"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bg>
      <p:bgPr>
        <a:solidFill>
          <a:schemeClr val="accent4"/>
        </a:solidFill>
        <a:effectLst/>
      </p:bgPr>
    </p:bg>
    <p:spTree>
      <p:nvGrpSpPr>
        <p:cNvPr id="1" name="Shape 109"/>
        <p:cNvGrpSpPr/>
        <p:nvPr/>
      </p:nvGrpSpPr>
      <p:grpSpPr>
        <a:xfrm>
          <a:off x="0" y="0"/>
          <a:ext cx="0" cy="0"/>
          <a:chOff x="0" y="0"/>
          <a:chExt cx="0" cy="0"/>
        </a:xfrm>
      </p:grpSpPr>
      <p:sp>
        <p:nvSpPr>
          <p:cNvPr id="110" name="Google Shape;110;p26"/>
          <p:cNvSpPr txBox="1">
            <a:spLocks noGrp="1"/>
          </p:cNvSpPr>
          <p:nvPr>
            <p:ph type="title"/>
          </p:nvPr>
        </p:nvSpPr>
        <p:spPr>
          <a:xfrm>
            <a:off x="472966" y="1109688"/>
            <a:ext cx="29562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1" name="Google Shape;111;p26"/>
          <p:cNvSpPr txBox="1">
            <a:spLocks noGrp="1"/>
          </p:cNvSpPr>
          <p:nvPr>
            <p:ph type="body" idx="1"/>
          </p:nvPr>
        </p:nvSpPr>
        <p:spPr>
          <a:xfrm>
            <a:off x="472966" y="1949159"/>
            <a:ext cx="2956200" cy="22914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accent4"/>
              </a:buClr>
              <a:buSzPts val="2200"/>
              <a:buFont typeface="Arial"/>
              <a:buNone/>
              <a:defRPr sz="2100">
                <a:solidFill>
                  <a:schemeClr val="lt1"/>
                </a:solidFill>
              </a:defRPr>
            </a:lvl1pPr>
            <a:lvl2pPr marL="914400" lvl="1" indent="-349250" algn="l">
              <a:lnSpc>
                <a:spcPct val="95000"/>
              </a:lnSpc>
              <a:spcBef>
                <a:spcPts val="900"/>
              </a:spcBef>
              <a:spcAft>
                <a:spcPts val="0"/>
              </a:spcAft>
              <a:buClr>
                <a:schemeClr val="lt1"/>
              </a:buClr>
              <a:buSzPts val="1900"/>
              <a:buFont typeface="Courier New"/>
              <a:buChar char="o"/>
              <a:defRPr sz="2100">
                <a:solidFill>
                  <a:schemeClr val="lt1"/>
                </a:solidFill>
              </a:defRPr>
            </a:lvl2pPr>
            <a:lvl3pPr marL="1371600" lvl="2" indent="-361950" algn="l">
              <a:lnSpc>
                <a:spcPct val="95000"/>
              </a:lnSpc>
              <a:spcBef>
                <a:spcPts val="900"/>
              </a:spcBef>
              <a:spcAft>
                <a:spcPts val="0"/>
              </a:spcAft>
              <a:buClr>
                <a:schemeClr val="lt1"/>
              </a:buClr>
              <a:buSzPts val="2100"/>
              <a:buFont typeface="Noto Sans Symbols"/>
              <a:buChar char="▪"/>
              <a:defRPr sz="2100">
                <a:solidFill>
                  <a:schemeClr val="lt1"/>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2" name="Google Shape;112;p26" descr="Text&#10;&#10;Description automatically generated with medium confidence"/>
          <p:cNvPicPr preferRelativeResize="0"/>
          <p:nvPr/>
        </p:nvPicPr>
        <p:blipFill rotWithShape="1">
          <a:blip r:embed="rId2">
            <a:alphaModFix/>
          </a:blip>
          <a:srcRect/>
          <a:stretch/>
        </p:blipFill>
        <p:spPr>
          <a:xfrm>
            <a:off x="274420" y="4476251"/>
            <a:ext cx="1621272" cy="608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13"/>
        <p:cNvGrpSpPr/>
        <p:nvPr/>
      </p:nvGrpSpPr>
      <p:grpSpPr>
        <a:xfrm>
          <a:off x="0" y="0"/>
          <a:ext cx="0" cy="0"/>
          <a:chOff x="0" y="0"/>
          <a:chExt cx="0" cy="0"/>
        </a:xfrm>
      </p:grpSpPr>
      <p:sp>
        <p:nvSpPr>
          <p:cNvPr id="114" name="Google Shape;114;p27"/>
          <p:cNvSpPr txBox="1">
            <a:spLocks noGrp="1"/>
          </p:cNvSpPr>
          <p:nvPr>
            <p:ph type="title"/>
          </p:nvPr>
        </p:nvSpPr>
        <p:spPr>
          <a:xfrm>
            <a:off x="628650" y="342367"/>
            <a:ext cx="7886700" cy="5271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2300"/>
              <a:buFont typeface="Century Gothic"/>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8"/>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8"/>
          <p:cNvSpPr txBox="1">
            <a:spLocks noGrp="1"/>
          </p:cNvSpPr>
          <p:nvPr>
            <p:ph type="body" idx="1"/>
          </p:nvPr>
        </p:nvSpPr>
        <p:spPr>
          <a:xfrm>
            <a:off x="839336" y="2002607"/>
            <a:ext cx="36339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 name="Google Shape;118;p28"/>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sp>
        <p:nvSpPr>
          <p:cNvPr id="119" name="Google Shape;119;p28"/>
          <p:cNvSpPr txBox="1"/>
          <p:nvPr/>
        </p:nvSpPr>
        <p:spPr>
          <a:xfrm>
            <a:off x="1895693" y="4836817"/>
            <a:ext cx="64113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1: What Does It Mean to Recognize a Risk?</a:t>
            </a:r>
            <a:endParaRPr sz="1100"/>
          </a:p>
        </p:txBody>
      </p:sp>
      <p:pic>
        <p:nvPicPr>
          <p:cNvPr id="120" name="Google Shape;120;p28"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565015" y="468952"/>
            <a:ext cx="7380000" cy="508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29"/>
          <p:cNvSpPr txBox="1">
            <a:spLocks noGrp="1"/>
          </p:cNvSpPr>
          <p:nvPr>
            <p:ph type="body" idx="1"/>
          </p:nvPr>
        </p:nvSpPr>
        <p:spPr>
          <a:xfrm>
            <a:off x="960120" y="1108710"/>
            <a:ext cx="4194900" cy="31317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accent4"/>
              </a:buClr>
              <a:buSzPts val="1600"/>
              <a:buFont typeface="Arial"/>
              <a:buNone/>
              <a:defRPr sz="1500">
                <a:solidFill>
                  <a:schemeClr val="accent4"/>
                </a:solidFill>
              </a:defRPr>
            </a:lvl1pPr>
            <a:lvl2pPr marL="914400" lvl="1" indent="-228600" algn="l">
              <a:lnSpc>
                <a:spcPct val="95000"/>
              </a:lnSpc>
              <a:spcBef>
                <a:spcPts val="400"/>
              </a:spcBef>
              <a:spcAft>
                <a:spcPts val="0"/>
              </a:spcAft>
              <a:buClr>
                <a:schemeClr val="accent4"/>
              </a:buClr>
              <a:buSzPts val="1400"/>
              <a:buNone/>
              <a:defRPr sz="1500">
                <a:solidFill>
                  <a:schemeClr val="accent4"/>
                </a:solidFill>
              </a:defRPr>
            </a:lvl2pPr>
            <a:lvl3pPr marL="1371600" lvl="2" indent="-228600" algn="l">
              <a:lnSpc>
                <a:spcPct val="95000"/>
              </a:lnSpc>
              <a:spcBef>
                <a:spcPts val="400"/>
              </a:spcBef>
              <a:spcAft>
                <a:spcPts val="0"/>
              </a:spcAft>
              <a:buClr>
                <a:schemeClr val="accent4"/>
              </a:buClr>
              <a:buSzPts val="1500"/>
              <a:buNone/>
              <a:defRPr sz="1500">
                <a:solidFill>
                  <a:schemeClr val="accent4"/>
                </a:solidFill>
              </a:defRPr>
            </a:lvl3pPr>
            <a:lvl4pPr marL="1828800" lvl="3" indent="-228600" algn="l">
              <a:lnSpc>
                <a:spcPct val="95000"/>
              </a:lnSpc>
              <a:spcBef>
                <a:spcPts val="400"/>
              </a:spcBef>
              <a:spcAft>
                <a:spcPts val="0"/>
              </a:spcAft>
              <a:buClr>
                <a:schemeClr val="accent4"/>
              </a:buClr>
              <a:buSzPts val="1500"/>
              <a:buNone/>
              <a:defRPr sz="1500">
                <a:solidFill>
                  <a:schemeClr val="accent4"/>
                </a:solidFill>
              </a:defRPr>
            </a:lvl4pPr>
            <a:lvl5pPr marL="2286000" lvl="4" indent="-228600" algn="l">
              <a:lnSpc>
                <a:spcPct val="95000"/>
              </a:lnSpc>
              <a:spcBef>
                <a:spcPts val="400"/>
              </a:spcBef>
              <a:spcAft>
                <a:spcPts val="0"/>
              </a:spcAft>
              <a:buClr>
                <a:schemeClr val="accent4"/>
              </a:buClr>
              <a:buSzPts val="1500"/>
              <a:buNone/>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24" name="Google Shape;124;p29" descr="Text&#10;&#10;Description automatically generated with medium confidence"/>
          <p:cNvPicPr preferRelativeResize="0"/>
          <p:nvPr/>
        </p:nvPicPr>
        <p:blipFill rotWithShape="1">
          <a:blip r:embed="rId2">
            <a:alphaModFix/>
          </a:blip>
          <a:srcRect/>
          <a:stretch/>
        </p:blipFill>
        <p:spPr>
          <a:xfrm>
            <a:off x="274420" y="4476251"/>
            <a:ext cx="1621272" cy="608399"/>
          </a:xfrm>
          <a:prstGeom prst="rect">
            <a:avLst/>
          </a:prstGeom>
          <a:noFill/>
          <a:ln>
            <a:noFill/>
          </a:ln>
        </p:spPr>
      </p:pic>
      <p:sp>
        <p:nvSpPr>
          <p:cNvPr id="125" name="Google Shape;125;p29"/>
          <p:cNvSpPr txBox="1">
            <a:spLocks noGrp="1"/>
          </p:cNvSpPr>
          <p:nvPr>
            <p:ph type="body" idx="2"/>
          </p:nvPr>
        </p:nvSpPr>
        <p:spPr>
          <a:xfrm>
            <a:off x="5406390" y="1108710"/>
            <a:ext cx="3257700" cy="3131700"/>
          </a:xfrm>
          <a:prstGeom prst="rect">
            <a:avLst/>
          </a:prstGeom>
          <a:noFill/>
          <a:ln>
            <a:noFill/>
          </a:ln>
        </p:spPr>
        <p:txBody>
          <a:bodyPr spcFirstLastPara="1" wrap="square" lIns="68575" tIns="34275" rIns="68575" bIns="34275" anchor="t" anchorCtr="0">
            <a:noAutofit/>
          </a:bodyPr>
          <a:lstStyle>
            <a:lvl1pPr marL="457200" lvl="0" indent="-323850" algn="l">
              <a:lnSpc>
                <a:spcPct val="95000"/>
              </a:lnSpc>
              <a:spcBef>
                <a:spcPts val="900"/>
              </a:spcBef>
              <a:spcAft>
                <a:spcPts val="0"/>
              </a:spcAft>
              <a:buClr>
                <a:schemeClr val="accent4"/>
              </a:buClr>
              <a:buSzPts val="1500"/>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1"/>
          <p:cNvSpPr/>
          <p:nvPr/>
        </p:nvSpPr>
        <p:spPr>
          <a:xfrm>
            <a:off x="535534" y="1282146"/>
            <a:ext cx="2741100" cy="453900"/>
          </a:xfrm>
          <a:prstGeom prst="roundRect">
            <a:avLst>
              <a:gd name="adj" fmla="val 50000"/>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84B9C8"/>
              </a:solidFill>
              <a:latin typeface="Century Gothic"/>
              <a:ea typeface="Century Gothic"/>
              <a:cs typeface="Century Gothic"/>
              <a:sym typeface="Century Gothic"/>
            </a:endParaRPr>
          </a:p>
        </p:txBody>
      </p:sp>
      <p:sp>
        <p:nvSpPr>
          <p:cNvPr id="135" name="Google Shape;135;p31"/>
          <p:cNvSpPr txBox="1">
            <a:spLocks noGrp="1"/>
          </p:cNvSpPr>
          <p:nvPr>
            <p:ph type="ctrTitle"/>
          </p:nvPr>
        </p:nvSpPr>
        <p:spPr>
          <a:xfrm>
            <a:off x="504825" y="2058194"/>
            <a:ext cx="4407900" cy="16587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000"/>
              <a:buFont typeface="Century Gothic"/>
              <a:buNone/>
              <a:defRPr sz="3000">
                <a:solidFill>
                  <a:schemeClr val="lt1"/>
                </a:solidFill>
              </a:defRPr>
            </a:lvl1pPr>
            <a:lvl2pPr lvl="1">
              <a:spcBef>
                <a:spcPts val="18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6" name="Google Shape;136;p31"/>
          <p:cNvSpPr txBox="1">
            <a:spLocks noGrp="1"/>
          </p:cNvSpPr>
          <p:nvPr>
            <p:ph type="subTitle" idx="1"/>
          </p:nvPr>
        </p:nvSpPr>
        <p:spPr>
          <a:xfrm>
            <a:off x="504825" y="3649835"/>
            <a:ext cx="4671900" cy="341700"/>
          </a:xfrm>
          <a:prstGeom prst="rect">
            <a:avLst/>
          </a:prstGeom>
          <a:noFill/>
          <a:ln>
            <a:noFill/>
          </a:ln>
        </p:spPr>
        <p:txBody>
          <a:bodyPr spcFirstLastPara="1" wrap="square" lIns="68575" tIns="34275" rIns="68575" bIns="34275" anchor="t" anchorCtr="0">
            <a:noAutofit/>
          </a:bodyPr>
          <a:lstStyle>
            <a:lvl1pPr lvl="0" algn="l">
              <a:lnSpc>
                <a:spcPct val="95000"/>
              </a:lnSpc>
              <a:spcBef>
                <a:spcPts val="900"/>
              </a:spcBef>
              <a:spcAft>
                <a:spcPts val="0"/>
              </a:spcAft>
              <a:buClr>
                <a:schemeClr val="lt1"/>
              </a:buClr>
              <a:buSzPts val="1800"/>
              <a:buNone/>
              <a:defRPr sz="1800" b="0">
                <a:solidFill>
                  <a:schemeClr val="lt1"/>
                </a:solidFill>
                <a:latin typeface="Century Gothic"/>
                <a:ea typeface="Century Gothic"/>
                <a:cs typeface="Century Gothic"/>
                <a:sym typeface="Century Gothic"/>
              </a:defRPr>
            </a:lvl1pPr>
            <a:lvl2pPr lvl="1" algn="ctr">
              <a:lnSpc>
                <a:spcPct val="95000"/>
              </a:lnSpc>
              <a:spcBef>
                <a:spcPts val="400"/>
              </a:spcBef>
              <a:spcAft>
                <a:spcPts val="0"/>
              </a:spcAft>
              <a:buClr>
                <a:schemeClr val="dk1"/>
              </a:buClr>
              <a:buSzPts val="1400"/>
              <a:buNone/>
              <a:defRPr sz="1500"/>
            </a:lvl2pPr>
            <a:lvl3pPr lvl="2" algn="ctr">
              <a:lnSpc>
                <a:spcPct val="95000"/>
              </a:lnSpc>
              <a:spcBef>
                <a:spcPts val="400"/>
              </a:spcBef>
              <a:spcAft>
                <a:spcPts val="0"/>
              </a:spcAft>
              <a:buClr>
                <a:schemeClr val="dk1"/>
              </a:buClr>
              <a:buSzPts val="1400"/>
              <a:buNone/>
              <a:defRPr sz="1400"/>
            </a:lvl3pPr>
            <a:lvl4pPr lvl="3" algn="ctr">
              <a:lnSpc>
                <a:spcPct val="95000"/>
              </a:lnSpc>
              <a:spcBef>
                <a:spcPts val="400"/>
              </a:spcBef>
              <a:spcAft>
                <a:spcPts val="0"/>
              </a:spcAft>
              <a:buClr>
                <a:schemeClr val="dk1"/>
              </a:buClr>
              <a:buSzPts val="1200"/>
              <a:buNone/>
              <a:defRPr sz="1200"/>
            </a:lvl4pPr>
            <a:lvl5pPr lvl="4" algn="ctr">
              <a:lnSpc>
                <a:spcPct val="95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37" name="Google Shape;137;p31"/>
          <p:cNvSpPr txBox="1">
            <a:spLocks noGrp="1"/>
          </p:cNvSpPr>
          <p:nvPr>
            <p:ph type="body" idx="2"/>
          </p:nvPr>
        </p:nvSpPr>
        <p:spPr>
          <a:xfrm>
            <a:off x="515422" y="1329285"/>
            <a:ext cx="2709900" cy="444000"/>
          </a:xfrm>
          <a:prstGeom prst="rect">
            <a:avLst/>
          </a:prstGeom>
          <a:noFill/>
          <a:ln>
            <a:noFill/>
          </a:ln>
        </p:spPr>
        <p:txBody>
          <a:bodyPr spcFirstLastPara="1" wrap="square" lIns="68575" tIns="34275" rIns="68575" bIns="34275" anchor="t" anchorCtr="0">
            <a:noAutofit/>
          </a:bodyPr>
          <a:lstStyle>
            <a:lvl1pPr marL="457200" lvl="0" indent="-228600" algn="ctr">
              <a:lnSpc>
                <a:spcPct val="95000"/>
              </a:lnSpc>
              <a:spcBef>
                <a:spcPts val="900"/>
              </a:spcBef>
              <a:spcAft>
                <a:spcPts val="0"/>
              </a:spcAft>
              <a:buClr>
                <a:schemeClr val="accent4"/>
              </a:buClr>
              <a:buSzPts val="1800"/>
              <a:buNone/>
              <a:defRPr sz="1800" b="1">
                <a:solidFill>
                  <a:schemeClr val="accent4"/>
                </a:solidFill>
              </a:defRPr>
            </a:lvl1pPr>
            <a:lvl2pPr marL="914400" lvl="1" indent="-228600" algn="ctr">
              <a:lnSpc>
                <a:spcPct val="95000"/>
              </a:lnSpc>
              <a:spcBef>
                <a:spcPts val="400"/>
              </a:spcBef>
              <a:spcAft>
                <a:spcPts val="0"/>
              </a:spcAft>
              <a:buClr>
                <a:schemeClr val="accent4"/>
              </a:buClr>
              <a:buSzPts val="1600"/>
              <a:buNone/>
              <a:defRPr b="1">
                <a:solidFill>
                  <a:schemeClr val="accent4"/>
                </a:solidFill>
              </a:defRPr>
            </a:lvl2pPr>
            <a:lvl3pPr marL="1371600" lvl="2" indent="-228600" algn="ctr">
              <a:lnSpc>
                <a:spcPct val="95000"/>
              </a:lnSpc>
              <a:spcBef>
                <a:spcPts val="400"/>
              </a:spcBef>
              <a:spcAft>
                <a:spcPts val="0"/>
              </a:spcAft>
              <a:buClr>
                <a:schemeClr val="accent4"/>
              </a:buClr>
              <a:buSzPts val="1500"/>
              <a:buNone/>
              <a:defRPr b="1">
                <a:solidFill>
                  <a:schemeClr val="accent4"/>
                </a:solidFill>
              </a:defRPr>
            </a:lvl3pPr>
            <a:lvl4pPr marL="1828800" lvl="3" indent="-228600" algn="ctr">
              <a:lnSpc>
                <a:spcPct val="95000"/>
              </a:lnSpc>
              <a:spcBef>
                <a:spcPts val="400"/>
              </a:spcBef>
              <a:spcAft>
                <a:spcPts val="0"/>
              </a:spcAft>
              <a:buClr>
                <a:schemeClr val="accent4"/>
              </a:buClr>
              <a:buSzPts val="1400"/>
              <a:buNone/>
              <a:defRPr b="1">
                <a:solidFill>
                  <a:schemeClr val="accent4"/>
                </a:solidFill>
              </a:defRPr>
            </a:lvl4pPr>
            <a:lvl5pPr marL="2286000" lvl="4" indent="-228600" algn="ctr">
              <a:lnSpc>
                <a:spcPct val="95000"/>
              </a:lnSpc>
              <a:spcBef>
                <a:spcPts val="400"/>
              </a:spcBef>
              <a:spcAft>
                <a:spcPts val="0"/>
              </a:spcAft>
              <a:buClr>
                <a:schemeClr val="accent4"/>
              </a:buClr>
              <a:buSzPts val="1400"/>
              <a:buNone/>
              <a:defRPr b="1">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8" name="Google Shape;138;p31"/>
          <p:cNvSpPr txBox="1">
            <a:spLocks noGrp="1"/>
          </p:cNvSpPr>
          <p:nvPr>
            <p:ph type="body" idx="3"/>
          </p:nvPr>
        </p:nvSpPr>
        <p:spPr>
          <a:xfrm>
            <a:off x="504825" y="462749"/>
            <a:ext cx="4671900" cy="5346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Clr>
                <a:schemeClr val="lt1"/>
              </a:buClr>
              <a:buSzPts val="1800"/>
              <a:buNone/>
              <a:defRPr sz="1800" b="1" cap="none">
                <a:solidFill>
                  <a:schemeClr val="lt1"/>
                </a:solidFill>
              </a:defRPr>
            </a:lvl1pPr>
            <a:lvl2pPr marL="914400" lvl="1" indent="-228600" algn="l">
              <a:lnSpc>
                <a:spcPct val="95000"/>
              </a:lnSpc>
              <a:spcBef>
                <a:spcPts val="400"/>
              </a:spcBef>
              <a:spcAft>
                <a:spcPts val="0"/>
              </a:spcAft>
              <a:buClr>
                <a:schemeClr val="lt1"/>
              </a:buClr>
              <a:buSzPts val="1600"/>
              <a:buNone/>
              <a:defRPr>
                <a:solidFill>
                  <a:schemeClr val="lt1"/>
                </a:solidFill>
              </a:defRPr>
            </a:lvl2pPr>
            <a:lvl3pPr marL="1371600" lvl="2" indent="-228600" algn="l">
              <a:lnSpc>
                <a:spcPct val="95000"/>
              </a:lnSpc>
              <a:spcBef>
                <a:spcPts val="400"/>
              </a:spcBef>
              <a:spcAft>
                <a:spcPts val="0"/>
              </a:spcAft>
              <a:buClr>
                <a:schemeClr val="lt1"/>
              </a:buClr>
              <a:buSzPts val="1500"/>
              <a:buNone/>
              <a:defRPr>
                <a:solidFill>
                  <a:schemeClr val="lt1"/>
                </a:solidFill>
              </a:defRPr>
            </a:lvl3pPr>
            <a:lvl4pPr marL="1828800" lvl="3" indent="-228600" algn="l">
              <a:lnSpc>
                <a:spcPct val="95000"/>
              </a:lnSpc>
              <a:spcBef>
                <a:spcPts val="400"/>
              </a:spcBef>
              <a:spcAft>
                <a:spcPts val="0"/>
              </a:spcAft>
              <a:buClr>
                <a:schemeClr val="lt1"/>
              </a:buClr>
              <a:buSzPts val="1400"/>
              <a:buNone/>
              <a:defRPr>
                <a:solidFill>
                  <a:schemeClr val="lt1"/>
                </a:solidFill>
              </a:defRPr>
            </a:lvl4pPr>
            <a:lvl5pPr marL="2286000" lvl="4" indent="-228600" algn="l">
              <a:lnSpc>
                <a:spcPct val="95000"/>
              </a:lnSpc>
              <a:spcBef>
                <a:spcPts val="400"/>
              </a:spcBef>
              <a:spcAft>
                <a:spcPts val="0"/>
              </a:spcAft>
              <a:buClr>
                <a:schemeClr val="lt1"/>
              </a:buClr>
              <a:buSzPts val="1400"/>
              <a:buNone/>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bg>
      <p:bgPr>
        <a:blipFill>
          <a:blip r:embed="rId2">
            <a:alphaModFix/>
          </a:blip>
          <a:stretch>
            <a:fillRect/>
          </a:stretch>
        </a:blipFill>
        <a:effectLst/>
      </p:bgPr>
    </p:bg>
    <p:spTree>
      <p:nvGrpSpPr>
        <p:cNvPr id="1" name="Shape 139"/>
        <p:cNvGrpSpPr/>
        <p:nvPr/>
      </p:nvGrpSpPr>
      <p:grpSpPr>
        <a:xfrm>
          <a:off x="0" y="0"/>
          <a:ext cx="0" cy="0"/>
          <a:chOff x="0" y="0"/>
          <a:chExt cx="0" cy="0"/>
        </a:xfrm>
      </p:grpSpPr>
      <p:sp>
        <p:nvSpPr>
          <p:cNvPr id="140" name="Google Shape;140;p32"/>
          <p:cNvSpPr txBox="1">
            <a:spLocks noGrp="1"/>
          </p:cNvSpPr>
          <p:nvPr>
            <p:ph type="title"/>
          </p:nvPr>
        </p:nvSpPr>
        <p:spPr>
          <a:xfrm>
            <a:off x="839337" y="942868"/>
            <a:ext cx="4350300" cy="426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2060"/>
              </a:buClr>
              <a:buSzPts val="2100"/>
              <a:buFont typeface="Century Gothic"/>
              <a:buNone/>
              <a:defRPr sz="2100" cap="none">
                <a:solidFill>
                  <a:srgbClr val="00206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1" name="Google Shape;141;p32"/>
          <p:cNvSpPr txBox="1">
            <a:spLocks noGrp="1"/>
          </p:cNvSpPr>
          <p:nvPr>
            <p:ph type="body" idx="1"/>
          </p:nvPr>
        </p:nvSpPr>
        <p:spPr>
          <a:xfrm>
            <a:off x="839337" y="1490162"/>
            <a:ext cx="4350300" cy="24360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500"/>
              </a:spcBef>
              <a:spcAft>
                <a:spcPts val="0"/>
              </a:spcAft>
              <a:buClr>
                <a:schemeClr val="accent4"/>
              </a:buClr>
              <a:buSzPts val="2200"/>
              <a:buChar char="•"/>
              <a:defRPr sz="1800">
                <a:solidFill>
                  <a:srgbClr val="002060"/>
                </a:solidFill>
              </a:defRPr>
            </a:lvl1pPr>
            <a:lvl2pPr marL="914400" lvl="1" indent="-317500" algn="l">
              <a:lnSpc>
                <a:spcPct val="95000"/>
              </a:lnSpc>
              <a:spcBef>
                <a:spcPts val="500"/>
              </a:spcBef>
              <a:spcAft>
                <a:spcPts val="0"/>
              </a:spcAft>
              <a:buClr>
                <a:schemeClr val="accent4"/>
              </a:buClr>
              <a:buSzPts val="1400"/>
              <a:buFont typeface="Courier New"/>
              <a:buChar char="o"/>
              <a:defRPr sz="1800">
                <a:solidFill>
                  <a:srgbClr val="002060"/>
                </a:solidFill>
              </a:defRPr>
            </a:lvl2pPr>
            <a:lvl3pPr marL="1371600" lvl="2" indent="-342900" algn="l">
              <a:lnSpc>
                <a:spcPct val="95000"/>
              </a:lnSpc>
              <a:spcBef>
                <a:spcPts val="5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500"/>
              </a:spcBef>
              <a:spcAft>
                <a:spcPts val="0"/>
              </a:spcAft>
              <a:buClr>
                <a:schemeClr val="accent4"/>
              </a:buClr>
              <a:buSzPts val="1800"/>
              <a:buChar char="–"/>
              <a:defRPr sz="1800">
                <a:solidFill>
                  <a:srgbClr val="002060"/>
                </a:solidFill>
              </a:defRPr>
            </a:lvl4pPr>
            <a:lvl5pPr marL="2286000" lvl="4" indent="-342900" algn="l">
              <a:lnSpc>
                <a:spcPct val="95000"/>
              </a:lnSpc>
              <a:spcBef>
                <a:spcPts val="500"/>
              </a:spcBef>
              <a:spcAft>
                <a:spcPts val="0"/>
              </a:spcAft>
              <a:buClr>
                <a:schemeClr val="accent4"/>
              </a:buClr>
              <a:buSzPts val="1800"/>
              <a:buChar char="•"/>
              <a:defRPr sz="1800">
                <a:solidFill>
                  <a:srgbClr val="002060"/>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142" name="Google Shape;142;p32"/>
          <p:cNvGrpSpPr/>
          <p:nvPr/>
        </p:nvGrpSpPr>
        <p:grpSpPr>
          <a:xfrm>
            <a:off x="6478495" y="1941152"/>
            <a:ext cx="2210640" cy="1432646"/>
            <a:chOff x="8564251" y="2410144"/>
            <a:chExt cx="2947520" cy="1910195"/>
          </a:xfrm>
        </p:grpSpPr>
        <p:sp>
          <p:nvSpPr>
            <p:cNvPr id="143" name="Google Shape;143;p32"/>
            <p:cNvSpPr/>
            <p:nvPr/>
          </p:nvSpPr>
          <p:spPr>
            <a:xfrm>
              <a:off x="9392846" y="3384216"/>
              <a:ext cx="483873" cy="534475"/>
            </a:xfrm>
            <a:custGeom>
              <a:avLst/>
              <a:gdLst/>
              <a:ahLst/>
              <a:cxnLst/>
              <a:rect l="l" t="t" r="r" b="b"/>
              <a:pathLst>
                <a:path w="483873" h="534475" extrusionOk="0">
                  <a:moveTo>
                    <a:pt x="151803" y="0"/>
                  </a:moveTo>
                  <a:lnTo>
                    <a:pt x="0" y="433273"/>
                  </a:lnTo>
                  <a:lnTo>
                    <a:pt x="22138" y="534475"/>
                  </a:lnTo>
                  <a:lnTo>
                    <a:pt x="483874" y="183429"/>
                  </a:lnTo>
                  <a:close/>
                </a:path>
              </a:pathLst>
            </a:custGeom>
            <a:solidFill>
              <a:srgbClr val="E8AA55"/>
            </a:solidFill>
            <a:ln>
              <a:noFill/>
            </a:ln>
            <a:effectLst>
              <a:outerShdw blurRad="330200" dist="2032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Gothic"/>
                <a:ea typeface="Century Gothic"/>
                <a:cs typeface="Century Gothic"/>
                <a:sym typeface="Century Gothic"/>
              </a:endParaRPr>
            </a:p>
          </p:txBody>
        </p:sp>
        <p:sp>
          <p:nvSpPr>
            <p:cNvPr id="144" name="Google Shape;144;p32"/>
            <p:cNvSpPr/>
            <p:nvPr/>
          </p:nvSpPr>
          <p:spPr>
            <a:xfrm>
              <a:off x="8564251" y="2410144"/>
              <a:ext cx="2947520" cy="1910195"/>
            </a:xfrm>
            <a:custGeom>
              <a:avLst/>
              <a:gdLst/>
              <a:ahLst/>
              <a:cxnLst/>
              <a:rect l="l" t="t" r="r" b="b"/>
              <a:pathLst>
                <a:path w="2947520" h="1910195" extrusionOk="0">
                  <a:moveTo>
                    <a:pt x="0" y="338395"/>
                  </a:moveTo>
                  <a:lnTo>
                    <a:pt x="2172689" y="1910195"/>
                  </a:lnTo>
                  <a:lnTo>
                    <a:pt x="2947520" y="0"/>
                  </a:lnTo>
                  <a:close/>
                </a:path>
              </a:pathLst>
            </a:custGeom>
            <a:solidFill>
              <a:srgbClr val="F4D6AE"/>
            </a:solidFill>
            <a:ln>
              <a:noFill/>
            </a:ln>
            <a:effectLst>
              <a:outerShdw blurRad="330200" dist="2032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Gothic"/>
                <a:ea typeface="Century Gothic"/>
                <a:cs typeface="Century Gothic"/>
                <a:sym typeface="Century Gothic"/>
              </a:endParaRPr>
            </a:p>
          </p:txBody>
        </p:sp>
        <p:sp>
          <p:nvSpPr>
            <p:cNvPr id="145" name="Google Shape;145;p32"/>
            <p:cNvSpPr/>
            <p:nvPr/>
          </p:nvSpPr>
          <p:spPr>
            <a:xfrm>
              <a:off x="9187279" y="2410144"/>
              <a:ext cx="2324492" cy="1508548"/>
            </a:xfrm>
            <a:custGeom>
              <a:avLst/>
              <a:gdLst/>
              <a:ahLst/>
              <a:cxnLst/>
              <a:rect l="l" t="t" r="r" b="b"/>
              <a:pathLst>
                <a:path w="2324492" h="1508548" extrusionOk="0">
                  <a:moveTo>
                    <a:pt x="0" y="787481"/>
                  </a:moveTo>
                  <a:lnTo>
                    <a:pt x="2324493" y="0"/>
                  </a:lnTo>
                  <a:lnTo>
                    <a:pt x="407972" y="1084763"/>
                  </a:lnTo>
                  <a:lnTo>
                    <a:pt x="227706" y="1508548"/>
                  </a:lnTo>
                  <a:close/>
                </a:path>
              </a:pathLst>
            </a:custGeom>
            <a:solidFill>
              <a:srgbClr val="E8AA55"/>
            </a:solidFill>
            <a:ln>
              <a:noFill/>
            </a:ln>
            <a:effectLst>
              <a:outerShdw blurRad="330200" dist="203200" dir="2700000" algn="tl" rotWithShape="0">
                <a:srgbClr val="000000">
                  <a:alpha val="4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Gothic"/>
                <a:ea typeface="Century Gothic"/>
                <a:cs typeface="Century Gothic"/>
                <a:sym typeface="Century Gothic"/>
              </a:endParaRPr>
            </a:p>
          </p:txBody>
        </p:sp>
      </p:grpSp>
      <p:sp>
        <p:nvSpPr>
          <p:cNvPr id="146" name="Google Shape;146;p32"/>
          <p:cNvSpPr txBox="1"/>
          <p:nvPr/>
        </p:nvSpPr>
        <p:spPr>
          <a:xfrm>
            <a:off x="2743200" y="4836816"/>
            <a:ext cx="5564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1: Body Reservoirs</a:t>
            </a:r>
            <a:endParaRPr sz="1100"/>
          </a:p>
        </p:txBody>
      </p:sp>
      <p:sp>
        <p:nvSpPr>
          <p:cNvPr id="147" name="Google Shape;147;p32"/>
          <p:cNvSpPr txBox="1"/>
          <p:nvPr/>
        </p:nvSpPr>
        <p:spPr>
          <a:xfrm>
            <a:off x="8515350" y="4836816"/>
            <a:ext cx="465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900" b="0" u="none">
                <a:solidFill>
                  <a:schemeClr val="lt1"/>
                </a:solidFill>
                <a:latin typeface="Century Gothic"/>
                <a:ea typeface="Century Gothic"/>
                <a:cs typeface="Century Gothic"/>
                <a:sym typeface="Century Gothic"/>
              </a:rPr>
              <a:t>‹#›</a:t>
            </a:fld>
            <a:endParaRPr sz="900" b="0" u="none">
              <a:solidFill>
                <a:schemeClr val="lt1"/>
              </a:solidFill>
              <a:latin typeface="Century Gothic"/>
              <a:ea typeface="Century Gothic"/>
              <a:cs typeface="Century Gothic"/>
              <a:sym typeface="Century Gothic"/>
            </a:endParaRPr>
          </a:p>
        </p:txBody>
      </p:sp>
      <p:pic>
        <p:nvPicPr>
          <p:cNvPr id="148" name="Google Shape;148;p32" descr="Text&#10;&#10;Description automatically generated"/>
          <p:cNvPicPr preferRelativeResize="0"/>
          <p:nvPr/>
        </p:nvPicPr>
        <p:blipFill rotWithShape="1">
          <a:blip r:embed="rId3">
            <a:alphaModFix/>
          </a:blip>
          <a:srcRect/>
          <a:stretch/>
        </p:blipFill>
        <p:spPr>
          <a:xfrm>
            <a:off x="274420" y="4475839"/>
            <a:ext cx="1621273" cy="608400"/>
          </a:xfrm>
          <a:prstGeom prst="rect">
            <a:avLst/>
          </a:prstGeom>
          <a:noFill/>
          <a:ln>
            <a:noFill/>
          </a:ln>
        </p:spPr>
      </p:pic>
      <p:sp>
        <p:nvSpPr>
          <p:cNvPr id="149" name="Google Shape;149;p32"/>
          <p:cNvSpPr/>
          <p:nvPr/>
        </p:nvSpPr>
        <p:spPr>
          <a:xfrm>
            <a:off x="0" y="4421052"/>
            <a:ext cx="1632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150"/>
        <p:cNvGrpSpPr/>
        <p:nvPr/>
      </p:nvGrpSpPr>
      <p:grpSpPr>
        <a:xfrm>
          <a:off x="0" y="0"/>
          <a:ext cx="0" cy="0"/>
          <a:chOff x="0" y="0"/>
          <a:chExt cx="0" cy="0"/>
        </a:xfrm>
      </p:grpSpPr>
      <p:sp>
        <p:nvSpPr>
          <p:cNvPr id="151" name="Google Shape;151;p3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2" name="Google Shape;152;p33"/>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400"/>
              </a:spcBef>
              <a:spcAft>
                <a:spcPts val="0"/>
              </a:spcAft>
              <a:buClr>
                <a:srgbClr val="888888"/>
              </a:buClr>
              <a:buSzPts val="1400"/>
              <a:buNone/>
              <a:defRPr sz="1500">
                <a:solidFill>
                  <a:srgbClr val="888888"/>
                </a:solidFill>
              </a:defRPr>
            </a:lvl2pPr>
            <a:lvl3pPr marL="1371600" lvl="2" indent="-228600" algn="l">
              <a:lnSpc>
                <a:spcPct val="95000"/>
              </a:lnSpc>
              <a:spcBef>
                <a:spcPts val="400"/>
              </a:spcBef>
              <a:spcAft>
                <a:spcPts val="0"/>
              </a:spcAft>
              <a:buClr>
                <a:srgbClr val="888888"/>
              </a:buClr>
              <a:buSzPts val="1400"/>
              <a:buNone/>
              <a:defRPr sz="1400">
                <a:solidFill>
                  <a:srgbClr val="888888"/>
                </a:solidFill>
              </a:defRPr>
            </a:lvl3pPr>
            <a:lvl4pPr marL="1828800" lvl="3" indent="-228600" algn="l">
              <a:lnSpc>
                <a:spcPct val="95000"/>
              </a:lnSpc>
              <a:spcBef>
                <a:spcPts val="400"/>
              </a:spcBef>
              <a:spcAft>
                <a:spcPts val="0"/>
              </a:spcAft>
              <a:buClr>
                <a:srgbClr val="888888"/>
              </a:buClr>
              <a:buSzPts val="1200"/>
              <a:buNone/>
              <a:defRPr sz="1200">
                <a:solidFill>
                  <a:srgbClr val="888888"/>
                </a:solidFill>
              </a:defRPr>
            </a:lvl4pPr>
            <a:lvl5pPr marL="2286000" lvl="4" indent="-228600" algn="l">
              <a:lnSpc>
                <a:spcPct val="95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p34"/>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5" name="Google Shape;155;p34"/>
          <p:cNvSpPr txBox="1">
            <a:spLocks noGrp="1"/>
          </p:cNvSpPr>
          <p:nvPr>
            <p:ph type="body" idx="1"/>
          </p:nvPr>
        </p:nvSpPr>
        <p:spPr>
          <a:xfrm>
            <a:off x="839336" y="2002607"/>
            <a:ext cx="42273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6" name="Google Shape;156;p34"/>
          <p:cNvSpPr txBox="1"/>
          <p:nvPr/>
        </p:nvSpPr>
        <p:spPr>
          <a:xfrm>
            <a:off x="2306003" y="4836816"/>
            <a:ext cx="60012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1: Body Reservoirs</a:t>
            </a:r>
            <a:endParaRPr sz="1100"/>
          </a:p>
        </p:txBody>
      </p:sp>
      <p:sp>
        <p:nvSpPr>
          <p:cNvPr id="157" name="Google Shape;157;p34"/>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chemeClr val="lt1"/>
                </a:solidFill>
                <a:latin typeface="Century Gothic"/>
                <a:ea typeface="Century Gothic"/>
                <a:cs typeface="Century Gothic"/>
                <a:sym typeface="Century Gothic"/>
              </a:rPr>
              <a:t>‹#›</a:t>
            </a:fld>
            <a:endParaRPr sz="900">
              <a:solidFill>
                <a:schemeClr val="lt1"/>
              </a:solidFill>
              <a:latin typeface="Century Gothic"/>
              <a:ea typeface="Century Gothic"/>
              <a:cs typeface="Century Gothic"/>
              <a:sym typeface="Century Gothic"/>
            </a:endParaRPr>
          </a:p>
        </p:txBody>
      </p:sp>
      <p:pic>
        <p:nvPicPr>
          <p:cNvPr id="158" name="Google Shape;158;p34" descr="Text&#10;&#10;Description automatically generated"/>
          <p:cNvPicPr preferRelativeResize="0"/>
          <p:nvPr/>
        </p:nvPicPr>
        <p:blipFill rotWithShape="1">
          <a:blip r:embed="rId3">
            <a:alphaModFix/>
          </a:blip>
          <a:srcRect/>
          <a:stretch/>
        </p:blipFill>
        <p:spPr>
          <a:xfrm>
            <a:off x="274420" y="4475839"/>
            <a:ext cx="1621273" cy="6084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159"/>
        <p:cNvGrpSpPr/>
        <p:nvPr/>
      </p:nvGrpSpPr>
      <p:grpSpPr>
        <a:xfrm>
          <a:off x="0" y="0"/>
          <a:ext cx="0" cy="0"/>
          <a:chOff x="0" y="0"/>
          <a:chExt cx="0" cy="0"/>
        </a:xfrm>
      </p:grpSpPr>
      <p:sp>
        <p:nvSpPr>
          <p:cNvPr id="160" name="Google Shape;160;p35"/>
          <p:cNvSpPr txBox="1">
            <a:spLocks noGrp="1"/>
          </p:cNvSpPr>
          <p:nvPr>
            <p:ph type="title"/>
          </p:nvPr>
        </p:nvSpPr>
        <p:spPr>
          <a:xfrm>
            <a:off x="637954" y="474952"/>
            <a:ext cx="7767000" cy="696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accent4"/>
              </a:buClr>
              <a:buSzPts val="2400"/>
              <a:buFont typeface="Century Gothic"/>
              <a:buNone/>
              <a:defRPr sz="24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1" name="Google Shape;161;p35"/>
          <p:cNvSpPr txBox="1">
            <a:spLocks noGrp="1"/>
          </p:cNvSpPr>
          <p:nvPr>
            <p:ph type="body" idx="1"/>
          </p:nvPr>
        </p:nvSpPr>
        <p:spPr>
          <a:xfrm>
            <a:off x="637954" y="1314422"/>
            <a:ext cx="7767000" cy="2291400"/>
          </a:xfrm>
          <a:prstGeom prst="rect">
            <a:avLst/>
          </a:prstGeom>
          <a:noFill/>
          <a:ln>
            <a:noFill/>
          </a:ln>
        </p:spPr>
        <p:txBody>
          <a:bodyPr spcFirstLastPara="1" wrap="square" lIns="68575" tIns="34275" rIns="68575" bIns="34275" anchor="t" anchorCtr="0">
            <a:noAutofit/>
          </a:bodyPr>
          <a:lstStyle>
            <a:lvl1pPr marL="457200" lvl="0" indent="-349250" algn="l">
              <a:lnSpc>
                <a:spcPct val="95000"/>
              </a:lnSpc>
              <a:spcBef>
                <a:spcPts val="900"/>
              </a:spcBef>
              <a:spcAft>
                <a:spcPts val="0"/>
              </a:spcAft>
              <a:buClr>
                <a:schemeClr val="accent4"/>
              </a:buClr>
              <a:buSzPts val="1900"/>
              <a:buFont typeface="Century Gothic"/>
              <a:buChar char="•"/>
              <a:defRPr sz="1800">
                <a:solidFill>
                  <a:schemeClr val="accent4"/>
                </a:solidFill>
              </a:defRPr>
            </a:lvl1pPr>
            <a:lvl2pPr marL="914400" lvl="1" indent="-330200" algn="l">
              <a:lnSpc>
                <a:spcPct val="95000"/>
              </a:lnSpc>
              <a:spcBef>
                <a:spcPts val="900"/>
              </a:spcBef>
              <a:spcAft>
                <a:spcPts val="0"/>
              </a:spcAft>
              <a:buClr>
                <a:schemeClr val="accent4"/>
              </a:buClr>
              <a:buSzPts val="1600"/>
              <a:buFont typeface="Courier New"/>
              <a:buChar char="o"/>
              <a:defRPr sz="1800">
                <a:solidFill>
                  <a:schemeClr val="accent4"/>
                </a:solidFill>
              </a:defRPr>
            </a:lvl2pPr>
            <a:lvl3pPr marL="1371600" lvl="2" indent="-342900" algn="l">
              <a:lnSpc>
                <a:spcPct val="95000"/>
              </a:lnSpc>
              <a:spcBef>
                <a:spcPts val="900"/>
              </a:spcBef>
              <a:spcAft>
                <a:spcPts val="0"/>
              </a:spcAft>
              <a:buClr>
                <a:schemeClr val="accent4"/>
              </a:buClr>
              <a:buSzPts val="1800"/>
              <a:buFont typeface="Noto Sans Symbols"/>
              <a:buChar char="▪"/>
              <a:defRPr sz="18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62" name="Google Shape;162;p35"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3"/>
        <p:cNvGrpSpPr/>
        <p:nvPr/>
      </p:nvGrpSpPr>
      <p:grpSpPr>
        <a:xfrm>
          <a:off x="0" y="0"/>
          <a:ext cx="0" cy="0"/>
          <a:chOff x="0" y="0"/>
          <a:chExt cx="0" cy="0"/>
        </a:xfrm>
      </p:grpSpPr>
      <p:sp>
        <p:nvSpPr>
          <p:cNvPr id="164" name="Google Shape;164;p36"/>
          <p:cNvSpPr txBox="1">
            <a:spLocks noGrp="1"/>
          </p:cNvSpPr>
          <p:nvPr>
            <p:ph type="title"/>
          </p:nvPr>
        </p:nvSpPr>
        <p:spPr>
          <a:xfrm>
            <a:off x="628650" y="342367"/>
            <a:ext cx="7886700" cy="52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2300"/>
              <a:buFont typeface="Century Gothic"/>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65"/>
        <p:cNvGrpSpPr/>
        <p:nvPr/>
      </p:nvGrpSpPr>
      <p:grpSpPr>
        <a:xfrm>
          <a:off x="0" y="0"/>
          <a:ext cx="0" cy="0"/>
          <a:chOff x="0" y="0"/>
          <a:chExt cx="0" cy="0"/>
        </a:xfrm>
      </p:grpSpPr>
      <p:sp>
        <p:nvSpPr>
          <p:cNvPr id="166" name="Google Shape;166;p37"/>
          <p:cNvSpPr txBox="1">
            <a:spLocks noGrp="1"/>
          </p:cNvSpPr>
          <p:nvPr>
            <p:ph type="title"/>
          </p:nvPr>
        </p:nvSpPr>
        <p:spPr>
          <a:xfrm>
            <a:off x="637954" y="474952"/>
            <a:ext cx="7767000" cy="696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accent4"/>
              </a:buClr>
              <a:buSzPts val="2400"/>
              <a:buFont typeface="Century Gothic"/>
              <a:buNone/>
              <a:defRPr sz="24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7" name="Google Shape;167;p37"/>
          <p:cNvSpPr txBox="1">
            <a:spLocks noGrp="1"/>
          </p:cNvSpPr>
          <p:nvPr>
            <p:ph type="body" idx="1"/>
          </p:nvPr>
        </p:nvSpPr>
        <p:spPr>
          <a:xfrm>
            <a:off x="637954" y="1314422"/>
            <a:ext cx="7767000" cy="2291400"/>
          </a:xfrm>
          <a:prstGeom prst="rect">
            <a:avLst/>
          </a:prstGeom>
          <a:noFill/>
          <a:ln>
            <a:noFill/>
          </a:ln>
        </p:spPr>
        <p:txBody>
          <a:bodyPr spcFirstLastPara="1" wrap="square" lIns="68575" tIns="34275" rIns="68575" bIns="34275" anchor="t" anchorCtr="0">
            <a:noAutofit/>
          </a:bodyPr>
          <a:lstStyle>
            <a:lvl1pPr marL="457200" lvl="0" indent="-349250" algn="l">
              <a:lnSpc>
                <a:spcPct val="95000"/>
              </a:lnSpc>
              <a:spcBef>
                <a:spcPts val="900"/>
              </a:spcBef>
              <a:spcAft>
                <a:spcPts val="0"/>
              </a:spcAft>
              <a:buClr>
                <a:schemeClr val="accent4"/>
              </a:buClr>
              <a:buSzPts val="1900"/>
              <a:buFont typeface="Century Gothic"/>
              <a:buChar char="•"/>
              <a:defRPr sz="1800">
                <a:solidFill>
                  <a:schemeClr val="accent4"/>
                </a:solidFill>
              </a:defRPr>
            </a:lvl1pPr>
            <a:lvl2pPr marL="914400" lvl="1" indent="-330200" algn="l">
              <a:lnSpc>
                <a:spcPct val="95000"/>
              </a:lnSpc>
              <a:spcBef>
                <a:spcPts val="900"/>
              </a:spcBef>
              <a:spcAft>
                <a:spcPts val="0"/>
              </a:spcAft>
              <a:buClr>
                <a:schemeClr val="accent4"/>
              </a:buClr>
              <a:buSzPts val="1600"/>
              <a:buFont typeface="Courier New"/>
              <a:buChar char="o"/>
              <a:defRPr sz="1800">
                <a:solidFill>
                  <a:schemeClr val="accent4"/>
                </a:solidFill>
              </a:defRPr>
            </a:lvl2pPr>
            <a:lvl3pPr marL="1371600" lvl="2" indent="-342900" algn="l">
              <a:lnSpc>
                <a:spcPct val="95000"/>
              </a:lnSpc>
              <a:spcBef>
                <a:spcPts val="900"/>
              </a:spcBef>
              <a:spcAft>
                <a:spcPts val="0"/>
              </a:spcAft>
              <a:buClr>
                <a:schemeClr val="accent4"/>
              </a:buClr>
              <a:buSzPts val="1800"/>
              <a:buFont typeface="Noto Sans Symbols"/>
              <a:buChar char="▪"/>
              <a:defRPr sz="18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68" name="Google Shape;168;p37"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169" name="Google Shape;169;p37"/>
          <p:cNvSpPr/>
          <p:nvPr/>
        </p:nvSpPr>
        <p:spPr>
          <a:xfrm>
            <a:off x="4364473" y="0"/>
            <a:ext cx="4729200" cy="4423500"/>
          </a:xfrm>
          <a:prstGeom prst="parallelogram">
            <a:avLst>
              <a:gd name="adj" fmla="val 34354"/>
            </a:avLst>
          </a:prstGeom>
          <a:solidFill>
            <a:srgbClr val="A5A5A5">
              <a:alpha val="2863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bg>
      <p:bgPr>
        <a:blipFill>
          <a:blip r:embed="rId2">
            <a:alphaModFix/>
          </a:blip>
          <a:stretch>
            <a:fillRect/>
          </a:stretch>
        </a:blipFill>
        <a:effectLst/>
      </p:bgPr>
    </p:bg>
    <p:spTree>
      <p:nvGrpSpPr>
        <p:cNvPr id="1" name="Shape 170"/>
        <p:cNvGrpSpPr/>
        <p:nvPr/>
      </p:nvGrpSpPr>
      <p:grpSpPr>
        <a:xfrm>
          <a:off x="0" y="0"/>
          <a:ext cx="0" cy="0"/>
          <a:chOff x="0" y="0"/>
          <a:chExt cx="0" cy="0"/>
        </a:xfrm>
      </p:grpSpPr>
      <p:sp>
        <p:nvSpPr>
          <p:cNvPr id="171" name="Google Shape;171;p38"/>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2" name="Google Shape;172;p38"/>
          <p:cNvSpPr txBox="1">
            <a:spLocks noGrp="1"/>
          </p:cNvSpPr>
          <p:nvPr>
            <p:ph type="body" idx="1"/>
          </p:nvPr>
        </p:nvSpPr>
        <p:spPr>
          <a:xfrm>
            <a:off x="839336" y="2002607"/>
            <a:ext cx="36336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3" name="Google Shape;173;p38"/>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chemeClr val="lt1"/>
                </a:solidFill>
                <a:latin typeface="Century Gothic"/>
                <a:ea typeface="Century Gothic"/>
                <a:cs typeface="Century Gothic"/>
                <a:sym typeface="Century Gothic"/>
              </a:rPr>
              <a:t>‹#›</a:t>
            </a:fld>
            <a:endParaRPr sz="900">
              <a:solidFill>
                <a:schemeClr val="lt1"/>
              </a:solidFill>
              <a:latin typeface="Century Gothic"/>
              <a:ea typeface="Century Gothic"/>
              <a:cs typeface="Century Gothic"/>
              <a:sym typeface="Century Gothic"/>
            </a:endParaRPr>
          </a:p>
        </p:txBody>
      </p:sp>
      <p:pic>
        <p:nvPicPr>
          <p:cNvPr id="174" name="Google Shape;174;p38" descr="Text&#10;&#10;Description automatically generated"/>
          <p:cNvPicPr preferRelativeResize="0"/>
          <p:nvPr/>
        </p:nvPicPr>
        <p:blipFill rotWithShape="1">
          <a:blip r:embed="rId3">
            <a:alphaModFix/>
          </a:blip>
          <a:srcRect/>
          <a:stretch/>
        </p:blipFill>
        <p:spPr>
          <a:xfrm>
            <a:off x="274420" y="4475839"/>
            <a:ext cx="1621273" cy="608400"/>
          </a:xfrm>
          <a:prstGeom prst="rect">
            <a:avLst/>
          </a:prstGeom>
          <a:noFill/>
          <a:ln>
            <a:noFill/>
          </a:ln>
        </p:spPr>
      </p:pic>
      <p:sp>
        <p:nvSpPr>
          <p:cNvPr id="175" name="Google Shape;175;p38"/>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1: Body Reservoirs</a:t>
            </a:r>
            <a:endParaRPr sz="11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76"/>
        <p:cNvGrpSpPr/>
        <p:nvPr/>
      </p:nvGrpSpPr>
      <p:grpSpPr>
        <a:xfrm>
          <a:off x="0" y="0"/>
          <a:ext cx="0" cy="0"/>
          <a:chOff x="0" y="0"/>
          <a:chExt cx="0" cy="0"/>
        </a:xfrm>
      </p:grpSpPr>
      <p:sp>
        <p:nvSpPr>
          <p:cNvPr id="177" name="Google Shape;177;p39"/>
          <p:cNvSpPr txBox="1">
            <a:spLocks noGrp="1"/>
          </p:cNvSpPr>
          <p:nvPr>
            <p:ph type="title"/>
          </p:nvPr>
        </p:nvSpPr>
        <p:spPr>
          <a:xfrm>
            <a:off x="565015" y="468952"/>
            <a:ext cx="7380000" cy="507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8" name="Google Shape;178;p39"/>
          <p:cNvSpPr txBox="1">
            <a:spLocks noGrp="1"/>
          </p:cNvSpPr>
          <p:nvPr>
            <p:ph type="body" idx="1"/>
          </p:nvPr>
        </p:nvSpPr>
        <p:spPr>
          <a:xfrm>
            <a:off x="960120" y="1108710"/>
            <a:ext cx="4194900" cy="31317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accent4"/>
              </a:buClr>
              <a:buSzPts val="1600"/>
              <a:buFont typeface="Arial"/>
              <a:buNone/>
              <a:defRPr sz="1500">
                <a:solidFill>
                  <a:schemeClr val="accent4"/>
                </a:solidFill>
              </a:defRPr>
            </a:lvl1pPr>
            <a:lvl2pPr marL="914400" lvl="1" indent="-228600" algn="l">
              <a:lnSpc>
                <a:spcPct val="95000"/>
              </a:lnSpc>
              <a:spcBef>
                <a:spcPts val="400"/>
              </a:spcBef>
              <a:spcAft>
                <a:spcPts val="0"/>
              </a:spcAft>
              <a:buClr>
                <a:schemeClr val="accent4"/>
              </a:buClr>
              <a:buSzPts val="1400"/>
              <a:buNone/>
              <a:defRPr sz="1500">
                <a:solidFill>
                  <a:schemeClr val="accent4"/>
                </a:solidFill>
              </a:defRPr>
            </a:lvl2pPr>
            <a:lvl3pPr marL="1371600" lvl="2" indent="-228600" algn="l">
              <a:lnSpc>
                <a:spcPct val="95000"/>
              </a:lnSpc>
              <a:spcBef>
                <a:spcPts val="400"/>
              </a:spcBef>
              <a:spcAft>
                <a:spcPts val="0"/>
              </a:spcAft>
              <a:buClr>
                <a:schemeClr val="accent4"/>
              </a:buClr>
              <a:buSzPts val="1500"/>
              <a:buNone/>
              <a:defRPr sz="1500">
                <a:solidFill>
                  <a:schemeClr val="accent4"/>
                </a:solidFill>
              </a:defRPr>
            </a:lvl3pPr>
            <a:lvl4pPr marL="1828800" lvl="3" indent="-228600" algn="l">
              <a:lnSpc>
                <a:spcPct val="95000"/>
              </a:lnSpc>
              <a:spcBef>
                <a:spcPts val="400"/>
              </a:spcBef>
              <a:spcAft>
                <a:spcPts val="0"/>
              </a:spcAft>
              <a:buClr>
                <a:schemeClr val="accent4"/>
              </a:buClr>
              <a:buSzPts val="1500"/>
              <a:buNone/>
              <a:defRPr sz="1500">
                <a:solidFill>
                  <a:schemeClr val="accent4"/>
                </a:solidFill>
              </a:defRPr>
            </a:lvl4pPr>
            <a:lvl5pPr marL="2286000" lvl="4" indent="-228600" algn="l">
              <a:lnSpc>
                <a:spcPct val="95000"/>
              </a:lnSpc>
              <a:spcBef>
                <a:spcPts val="400"/>
              </a:spcBef>
              <a:spcAft>
                <a:spcPts val="0"/>
              </a:spcAft>
              <a:buClr>
                <a:schemeClr val="accent4"/>
              </a:buClr>
              <a:buSzPts val="1500"/>
              <a:buNone/>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79" name="Google Shape;179;p39"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180" name="Google Shape;180;p39"/>
          <p:cNvSpPr txBox="1">
            <a:spLocks noGrp="1"/>
          </p:cNvSpPr>
          <p:nvPr>
            <p:ph type="body" idx="2"/>
          </p:nvPr>
        </p:nvSpPr>
        <p:spPr>
          <a:xfrm>
            <a:off x="5406390" y="1108710"/>
            <a:ext cx="3257700" cy="3131700"/>
          </a:xfrm>
          <a:prstGeom prst="rect">
            <a:avLst/>
          </a:prstGeom>
          <a:noFill/>
          <a:ln>
            <a:noFill/>
          </a:ln>
        </p:spPr>
        <p:txBody>
          <a:bodyPr spcFirstLastPara="1" wrap="square" lIns="68575" tIns="34275" rIns="68575" bIns="34275" anchor="t" anchorCtr="0">
            <a:noAutofit/>
          </a:bodyPr>
          <a:lstStyle>
            <a:lvl1pPr marL="457200" lvl="0" indent="-323850" algn="l">
              <a:lnSpc>
                <a:spcPct val="95000"/>
              </a:lnSpc>
              <a:spcBef>
                <a:spcPts val="900"/>
              </a:spcBef>
              <a:spcAft>
                <a:spcPts val="0"/>
              </a:spcAft>
              <a:buClr>
                <a:schemeClr val="accent4"/>
              </a:buClr>
              <a:buSzPts val="1500"/>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88"/>
        <p:cNvGrpSpPr/>
        <p:nvPr/>
      </p:nvGrpSpPr>
      <p:grpSpPr>
        <a:xfrm>
          <a:off x="0" y="0"/>
          <a:ext cx="0" cy="0"/>
          <a:chOff x="0" y="0"/>
          <a:chExt cx="0" cy="0"/>
        </a:xfrm>
      </p:grpSpPr>
      <p:sp>
        <p:nvSpPr>
          <p:cNvPr id="189" name="Google Shape;189;p41"/>
          <p:cNvSpPr/>
          <p:nvPr/>
        </p:nvSpPr>
        <p:spPr>
          <a:xfrm>
            <a:off x="535534" y="1282146"/>
            <a:ext cx="2741100" cy="453900"/>
          </a:xfrm>
          <a:prstGeom prst="roundRect">
            <a:avLst>
              <a:gd name="adj" fmla="val 50000"/>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84B9C8"/>
              </a:solidFill>
              <a:latin typeface="Century Gothic"/>
              <a:ea typeface="Century Gothic"/>
              <a:cs typeface="Century Gothic"/>
              <a:sym typeface="Century Gothic"/>
            </a:endParaRPr>
          </a:p>
        </p:txBody>
      </p:sp>
      <p:sp>
        <p:nvSpPr>
          <p:cNvPr id="190" name="Google Shape;190;p41"/>
          <p:cNvSpPr txBox="1">
            <a:spLocks noGrp="1"/>
          </p:cNvSpPr>
          <p:nvPr>
            <p:ph type="ctrTitle"/>
          </p:nvPr>
        </p:nvSpPr>
        <p:spPr>
          <a:xfrm>
            <a:off x="504825" y="2058194"/>
            <a:ext cx="4407900" cy="16587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000"/>
              <a:buFont typeface="Century Gothic"/>
              <a:buNone/>
              <a:defRPr sz="3000">
                <a:solidFill>
                  <a:schemeClr val="lt1"/>
                </a:solidFill>
              </a:defRPr>
            </a:lvl1pPr>
            <a:lvl2pPr lvl="1">
              <a:spcBef>
                <a:spcPts val="18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1" name="Google Shape;191;p41"/>
          <p:cNvSpPr txBox="1">
            <a:spLocks noGrp="1"/>
          </p:cNvSpPr>
          <p:nvPr>
            <p:ph type="subTitle" idx="1"/>
          </p:nvPr>
        </p:nvSpPr>
        <p:spPr>
          <a:xfrm>
            <a:off x="504825" y="3649835"/>
            <a:ext cx="4671900" cy="341700"/>
          </a:xfrm>
          <a:prstGeom prst="rect">
            <a:avLst/>
          </a:prstGeom>
          <a:noFill/>
          <a:ln>
            <a:noFill/>
          </a:ln>
        </p:spPr>
        <p:txBody>
          <a:bodyPr spcFirstLastPara="1" wrap="square" lIns="68575" tIns="34275" rIns="68575" bIns="34275" anchor="t" anchorCtr="0">
            <a:noAutofit/>
          </a:bodyPr>
          <a:lstStyle>
            <a:lvl1pPr lvl="0" algn="l">
              <a:lnSpc>
                <a:spcPct val="95000"/>
              </a:lnSpc>
              <a:spcBef>
                <a:spcPts val="900"/>
              </a:spcBef>
              <a:spcAft>
                <a:spcPts val="0"/>
              </a:spcAft>
              <a:buClr>
                <a:schemeClr val="lt1"/>
              </a:buClr>
              <a:buSzPts val="1800"/>
              <a:buNone/>
              <a:defRPr sz="1800" b="0">
                <a:solidFill>
                  <a:schemeClr val="lt1"/>
                </a:solidFill>
                <a:latin typeface="Century Gothic"/>
                <a:ea typeface="Century Gothic"/>
                <a:cs typeface="Century Gothic"/>
                <a:sym typeface="Century Gothic"/>
              </a:defRPr>
            </a:lvl1pPr>
            <a:lvl2pPr lvl="1" algn="ctr">
              <a:lnSpc>
                <a:spcPct val="95000"/>
              </a:lnSpc>
              <a:spcBef>
                <a:spcPts val="400"/>
              </a:spcBef>
              <a:spcAft>
                <a:spcPts val="0"/>
              </a:spcAft>
              <a:buClr>
                <a:schemeClr val="dk1"/>
              </a:buClr>
              <a:buSzPts val="1400"/>
              <a:buNone/>
              <a:defRPr sz="1500"/>
            </a:lvl2pPr>
            <a:lvl3pPr lvl="2" algn="ctr">
              <a:lnSpc>
                <a:spcPct val="95000"/>
              </a:lnSpc>
              <a:spcBef>
                <a:spcPts val="400"/>
              </a:spcBef>
              <a:spcAft>
                <a:spcPts val="0"/>
              </a:spcAft>
              <a:buClr>
                <a:schemeClr val="dk1"/>
              </a:buClr>
              <a:buSzPts val="1400"/>
              <a:buNone/>
              <a:defRPr sz="1400"/>
            </a:lvl3pPr>
            <a:lvl4pPr lvl="3" algn="ctr">
              <a:lnSpc>
                <a:spcPct val="95000"/>
              </a:lnSpc>
              <a:spcBef>
                <a:spcPts val="400"/>
              </a:spcBef>
              <a:spcAft>
                <a:spcPts val="0"/>
              </a:spcAft>
              <a:buClr>
                <a:schemeClr val="dk1"/>
              </a:buClr>
              <a:buSzPts val="1200"/>
              <a:buNone/>
              <a:defRPr sz="1200"/>
            </a:lvl4pPr>
            <a:lvl5pPr lvl="4" algn="ctr">
              <a:lnSpc>
                <a:spcPct val="95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92" name="Google Shape;192;p41"/>
          <p:cNvSpPr txBox="1">
            <a:spLocks noGrp="1"/>
          </p:cNvSpPr>
          <p:nvPr>
            <p:ph type="body" idx="2"/>
          </p:nvPr>
        </p:nvSpPr>
        <p:spPr>
          <a:xfrm>
            <a:off x="515422" y="1329285"/>
            <a:ext cx="2709900" cy="444000"/>
          </a:xfrm>
          <a:prstGeom prst="rect">
            <a:avLst/>
          </a:prstGeom>
          <a:noFill/>
          <a:ln>
            <a:noFill/>
          </a:ln>
        </p:spPr>
        <p:txBody>
          <a:bodyPr spcFirstLastPara="1" wrap="square" lIns="68575" tIns="34275" rIns="68575" bIns="34275" anchor="t" anchorCtr="0">
            <a:noAutofit/>
          </a:bodyPr>
          <a:lstStyle>
            <a:lvl1pPr marL="457200" lvl="0" indent="-228600" algn="ctr">
              <a:lnSpc>
                <a:spcPct val="95000"/>
              </a:lnSpc>
              <a:spcBef>
                <a:spcPts val="900"/>
              </a:spcBef>
              <a:spcAft>
                <a:spcPts val="0"/>
              </a:spcAft>
              <a:buClr>
                <a:schemeClr val="accent4"/>
              </a:buClr>
              <a:buSzPts val="1800"/>
              <a:buNone/>
              <a:defRPr sz="1800" b="1">
                <a:solidFill>
                  <a:schemeClr val="accent4"/>
                </a:solidFill>
              </a:defRPr>
            </a:lvl1pPr>
            <a:lvl2pPr marL="914400" lvl="1" indent="-228600" algn="ctr">
              <a:lnSpc>
                <a:spcPct val="95000"/>
              </a:lnSpc>
              <a:spcBef>
                <a:spcPts val="400"/>
              </a:spcBef>
              <a:spcAft>
                <a:spcPts val="0"/>
              </a:spcAft>
              <a:buClr>
                <a:schemeClr val="accent4"/>
              </a:buClr>
              <a:buSzPts val="1600"/>
              <a:buNone/>
              <a:defRPr b="1">
                <a:solidFill>
                  <a:schemeClr val="accent4"/>
                </a:solidFill>
              </a:defRPr>
            </a:lvl2pPr>
            <a:lvl3pPr marL="1371600" lvl="2" indent="-228600" algn="ctr">
              <a:lnSpc>
                <a:spcPct val="95000"/>
              </a:lnSpc>
              <a:spcBef>
                <a:spcPts val="400"/>
              </a:spcBef>
              <a:spcAft>
                <a:spcPts val="0"/>
              </a:spcAft>
              <a:buClr>
                <a:schemeClr val="accent4"/>
              </a:buClr>
              <a:buSzPts val="1500"/>
              <a:buNone/>
              <a:defRPr b="1">
                <a:solidFill>
                  <a:schemeClr val="accent4"/>
                </a:solidFill>
              </a:defRPr>
            </a:lvl3pPr>
            <a:lvl4pPr marL="1828800" lvl="3" indent="-228600" algn="ctr">
              <a:lnSpc>
                <a:spcPct val="95000"/>
              </a:lnSpc>
              <a:spcBef>
                <a:spcPts val="400"/>
              </a:spcBef>
              <a:spcAft>
                <a:spcPts val="0"/>
              </a:spcAft>
              <a:buClr>
                <a:schemeClr val="accent4"/>
              </a:buClr>
              <a:buSzPts val="1400"/>
              <a:buNone/>
              <a:defRPr b="1">
                <a:solidFill>
                  <a:schemeClr val="accent4"/>
                </a:solidFill>
              </a:defRPr>
            </a:lvl4pPr>
            <a:lvl5pPr marL="2286000" lvl="4" indent="-228600" algn="ctr">
              <a:lnSpc>
                <a:spcPct val="95000"/>
              </a:lnSpc>
              <a:spcBef>
                <a:spcPts val="400"/>
              </a:spcBef>
              <a:spcAft>
                <a:spcPts val="0"/>
              </a:spcAft>
              <a:buClr>
                <a:schemeClr val="accent4"/>
              </a:buClr>
              <a:buSzPts val="1400"/>
              <a:buNone/>
              <a:defRPr b="1">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3" name="Google Shape;193;p41"/>
          <p:cNvSpPr txBox="1">
            <a:spLocks noGrp="1"/>
          </p:cNvSpPr>
          <p:nvPr>
            <p:ph type="body" idx="3"/>
          </p:nvPr>
        </p:nvSpPr>
        <p:spPr>
          <a:xfrm>
            <a:off x="504825" y="462749"/>
            <a:ext cx="4671900" cy="5346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Clr>
                <a:schemeClr val="lt1"/>
              </a:buClr>
              <a:buSzPts val="1800"/>
              <a:buNone/>
              <a:defRPr sz="1800" b="1" cap="none">
                <a:solidFill>
                  <a:schemeClr val="lt1"/>
                </a:solidFill>
              </a:defRPr>
            </a:lvl1pPr>
            <a:lvl2pPr marL="914400" lvl="1" indent="-228600" algn="l">
              <a:lnSpc>
                <a:spcPct val="95000"/>
              </a:lnSpc>
              <a:spcBef>
                <a:spcPts val="400"/>
              </a:spcBef>
              <a:spcAft>
                <a:spcPts val="0"/>
              </a:spcAft>
              <a:buClr>
                <a:schemeClr val="lt1"/>
              </a:buClr>
              <a:buSzPts val="1600"/>
              <a:buNone/>
              <a:defRPr>
                <a:solidFill>
                  <a:schemeClr val="lt1"/>
                </a:solidFill>
              </a:defRPr>
            </a:lvl2pPr>
            <a:lvl3pPr marL="1371600" lvl="2" indent="-228600" algn="l">
              <a:lnSpc>
                <a:spcPct val="95000"/>
              </a:lnSpc>
              <a:spcBef>
                <a:spcPts val="400"/>
              </a:spcBef>
              <a:spcAft>
                <a:spcPts val="0"/>
              </a:spcAft>
              <a:buClr>
                <a:schemeClr val="lt1"/>
              </a:buClr>
              <a:buSzPts val="1500"/>
              <a:buNone/>
              <a:defRPr>
                <a:solidFill>
                  <a:schemeClr val="lt1"/>
                </a:solidFill>
              </a:defRPr>
            </a:lvl3pPr>
            <a:lvl4pPr marL="1828800" lvl="3" indent="-228600" algn="l">
              <a:lnSpc>
                <a:spcPct val="95000"/>
              </a:lnSpc>
              <a:spcBef>
                <a:spcPts val="400"/>
              </a:spcBef>
              <a:spcAft>
                <a:spcPts val="0"/>
              </a:spcAft>
              <a:buClr>
                <a:schemeClr val="lt1"/>
              </a:buClr>
              <a:buSzPts val="1400"/>
              <a:buNone/>
              <a:defRPr>
                <a:solidFill>
                  <a:schemeClr val="lt1"/>
                </a:solidFill>
              </a:defRPr>
            </a:lvl4pPr>
            <a:lvl5pPr marL="2286000" lvl="4" indent="-228600" algn="l">
              <a:lnSpc>
                <a:spcPct val="95000"/>
              </a:lnSpc>
              <a:spcBef>
                <a:spcPts val="400"/>
              </a:spcBef>
              <a:spcAft>
                <a:spcPts val="0"/>
              </a:spcAft>
              <a:buClr>
                <a:schemeClr val="lt1"/>
              </a:buClr>
              <a:buSzPts val="1400"/>
              <a:buNone/>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bg>
      <p:bgPr>
        <a:blipFill>
          <a:blip r:embed="rId2">
            <a:alphaModFix/>
          </a:blip>
          <a:stretch>
            <a:fillRect/>
          </a:stretch>
        </a:blipFill>
        <a:effectLst/>
      </p:bgPr>
    </p:bg>
    <p:spTree>
      <p:nvGrpSpPr>
        <p:cNvPr id="1" name="Shape 194"/>
        <p:cNvGrpSpPr/>
        <p:nvPr/>
      </p:nvGrpSpPr>
      <p:grpSpPr>
        <a:xfrm>
          <a:off x="0" y="0"/>
          <a:ext cx="0" cy="0"/>
          <a:chOff x="0" y="0"/>
          <a:chExt cx="0" cy="0"/>
        </a:xfrm>
      </p:grpSpPr>
      <p:sp>
        <p:nvSpPr>
          <p:cNvPr id="195" name="Google Shape;195;p42"/>
          <p:cNvSpPr txBox="1">
            <a:spLocks noGrp="1"/>
          </p:cNvSpPr>
          <p:nvPr>
            <p:ph type="title"/>
          </p:nvPr>
        </p:nvSpPr>
        <p:spPr>
          <a:xfrm>
            <a:off x="839337" y="942868"/>
            <a:ext cx="4350300" cy="426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2060"/>
              </a:buClr>
              <a:buSzPts val="2100"/>
              <a:buFont typeface="Century Gothic"/>
              <a:buNone/>
              <a:defRPr sz="2100" cap="none">
                <a:solidFill>
                  <a:srgbClr val="00206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6" name="Google Shape;196;p42"/>
          <p:cNvSpPr txBox="1">
            <a:spLocks noGrp="1"/>
          </p:cNvSpPr>
          <p:nvPr>
            <p:ph type="body" idx="1"/>
          </p:nvPr>
        </p:nvSpPr>
        <p:spPr>
          <a:xfrm>
            <a:off x="839337" y="1490162"/>
            <a:ext cx="4350300" cy="24360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500"/>
              </a:spcBef>
              <a:spcAft>
                <a:spcPts val="0"/>
              </a:spcAft>
              <a:buClr>
                <a:schemeClr val="accent4"/>
              </a:buClr>
              <a:buSzPts val="2200"/>
              <a:buChar char="•"/>
              <a:defRPr sz="1800">
                <a:solidFill>
                  <a:srgbClr val="002060"/>
                </a:solidFill>
              </a:defRPr>
            </a:lvl1pPr>
            <a:lvl2pPr marL="914400" lvl="1" indent="-317500" algn="l">
              <a:lnSpc>
                <a:spcPct val="95000"/>
              </a:lnSpc>
              <a:spcBef>
                <a:spcPts val="500"/>
              </a:spcBef>
              <a:spcAft>
                <a:spcPts val="0"/>
              </a:spcAft>
              <a:buClr>
                <a:schemeClr val="accent4"/>
              </a:buClr>
              <a:buSzPts val="1400"/>
              <a:buFont typeface="Courier New"/>
              <a:buChar char="o"/>
              <a:defRPr sz="1800">
                <a:solidFill>
                  <a:srgbClr val="002060"/>
                </a:solidFill>
              </a:defRPr>
            </a:lvl2pPr>
            <a:lvl3pPr marL="1371600" lvl="2" indent="-342900" algn="l">
              <a:lnSpc>
                <a:spcPct val="95000"/>
              </a:lnSpc>
              <a:spcBef>
                <a:spcPts val="5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500"/>
              </a:spcBef>
              <a:spcAft>
                <a:spcPts val="0"/>
              </a:spcAft>
              <a:buClr>
                <a:schemeClr val="accent4"/>
              </a:buClr>
              <a:buSzPts val="1800"/>
              <a:buChar char="–"/>
              <a:defRPr sz="1800">
                <a:solidFill>
                  <a:srgbClr val="002060"/>
                </a:solidFill>
              </a:defRPr>
            </a:lvl4pPr>
            <a:lvl5pPr marL="2286000" lvl="4" indent="-342900" algn="l">
              <a:lnSpc>
                <a:spcPct val="95000"/>
              </a:lnSpc>
              <a:spcBef>
                <a:spcPts val="500"/>
              </a:spcBef>
              <a:spcAft>
                <a:spcPts val="0"/>
              </a:spcAft>
              <a:buClr>
                <a:schemeClr val="accent4"/>
              </a:buClr>
              <a:buSzPts val="1800"/>
              <a:buChar char="•"/>
              <a:defRPr sz="1800">
                <a:solidFill>
                  <a:srgbClr val="002060"/>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7" name="Google Shape;197;p42"/>
          <p:cNvSpPr txBox="1"/>
          <p:nvPr/>
        </p:nvSpPr>
        <p:spPr>
          <a:xfrm>
            <a:off x="2389239" y="4836816"/>
            <a:ext cx="59178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2: Healthcare Environment Reservoirs</a:t>
            </a:r>
            <a:endParaRPr sz="1100"/>
          </a:p>
        </p:txBody>
      </p:sp>
      <p:sp>
        <p:nvSpPr>
          <p:cNvPr id="198" name="Google Shape;198;p42"/>
          <p:cNvSpPr txBox="1"/>
          <p:nvPr/>
        </p:nvSpPr>
        <p:spPr>
          <a:xfrm>
            <a:off x="8515350" y="4836816"/>
            <a:ext cx="465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199" name="Google Shape;199;p42" descr="Text&#10;&#10;Description automatically generated"/>
          <p:cNvPicPr preferRelativeResize="0"/>
          <p:nvPr/>
        </p:nvPicPr>
        <p:blipFill rotWithShape="1">
          <a:blip r:embed="rId3">
            <a:alphaModFix/>
          </a:blip>
          <a:srcRect/>
          <a:stretch/>
        </p:blipFill>
        <p:spPr>
          <a:xfrm>
            <a:off x="274420" y="4475839"/>
            <a:ext cx="1621273" cy="608400"/>
          </a:xfrm>
          <a:prstGeom prst="rect">
            <a:avLst/>
          </a:prstGeom>
          <a:noFill/>
          <a:ln>
            <a:noFill/>
          </a:ln>
        </p:spPr>
      </p:pic>
      <p:sp>
        <p:nvSpPr>
          <p:cNvPr id="200" name="Google Shape;200;p42"/>
          <p:cNvSpPr/>
          <p:nvPr/>
        </p:nvSpPr>
        <p:spPr>
          <a:xfrm>
            <a:off x="0" y="4421052"/>
            <a:ext cx="2745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01"/>
        <p:cNvGrpSpPr/>
        <p:nvPr/>
      </p:nvGrpSpPr>
      <p:grpSpPr>
        <a:xfrm>
          <a:off x="0" y="0"/>
          <a:ext cx="0" cy="0"/>
          <a:chOff x="0" y="0"/>
          <a:chExt cx="0" cy="0"/>
        </a:xfrm>
      </p:grpSpPr>
      <p:sp>
        <p:nvSpPr>
          <p:cNvPr id="202" name="Google Shape;202;p4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3" name="Google Shape;203;p43"/>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400"/>
              </a:spcBef>
              <a:spcAft>
                <a:spcPts val="0"/>
              </a:spcAft>
              <a:buClr>
                <a:srgbClr val="888888"/>
              </a:buClr>
              <a:buSzPts val="1400"/>
              <a:buNone/>
              <a:defRPr sz="1500">
                <a:solidFill>
                  <a:srgbClr val="888888"/>
                </a:solidFill>
              </a:defRPr>
            </a:lvl2pPr>
            <a:lvl3pPr marL="1371600" lvl="2" indent="-228600" algn="l">
              <a:lnSpc>
                <a:spcPct val="95000"/>
              </a:lnSpc>
              <a:spcBef>
                <a:spcPts val="400"/>
              </a:spcBef>
              <a:spcAft>
                <a:spcPts val="0"/>
              </a:spcAft>
              <a:buClr>
                <a:srgbClr val="888888"/>
              </a:buClr>
              <a:buSzPts val="1400"/>
              <a:buNone/>
              <a:defRPr sz="1400">
                <a:solidFill>
                  <a:srgbClr val="888888"/>
                </a:solidFill>
              </a:defRPr>
            </a:lvl3pPr>
            <a:lvl4pPr marL="1828800" lvl="3" indent="-228600" algn="l">
              <a:lnSpc>
                <a:spcPct val="95000"/>
              </a:lnSpc>
              <a:spcBef>
                <a:spcPts val="400"/>
              </a:spcBef>
              <a:spcAft>
                <a:spcPts val="0"/>
              </a:spcAft>
              <a:buClr>
                <a:srgbClr val="888888"/>
              </a:buClr>
              <a:buSzPts val="1200"/>
              <a:buNone/>
              <a:defRPr sz="1200">
                <a:solidFill>
                  <a:srgbClr val="888888"/>
                </a:solidFill>
              </a:defRPr>
            </a:lvl4pPr>
            <a:lvl5pPr marL="2286000" lvl="4" indent="-228600" algn="l">
              <a:lnSpc>
                <a:spcPct val="95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4"/>
        <p:cNvGrpSpPr/>
        <p:nvPr/>
      </p:nvGrpSpPr>
      <p:grpSpPr>
        <a:xfrm>
          <a:off x="0" y="0"/>
          <a:ext cx="0" cy="0"/>
          <a:chOff x="0" y="0"/>
          <a:chExt cx="0" cy="0"/>
        </a:xfrm>
      </p:grpSpPr>
      <p:sp>
        <p:nvSpPr>
          <p:cNvPr id="205" name="Google Shape;205;p44"/>
          <p:cNvSpPr txBox="1">
            <a:spLocks noGrp="1"/>
          </p:cNvSpPr>
          <p:nvPr>
            <p:ph type="title"/>
          </p:nvPr>
        </p:nvSpPr>
        <p:spPr>
          <a:xfrm>
            <a:off x="628650" y="475322"/>
            <a:ext cx="7886700" cy="52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6" name="Google Shape;206;p44"/>
          <p:cNvSpPr txBox="1">
            <a:spLocks noGrp="1"/>
          </p:cNvSpPr>
          <p:nvPr>
            <p:ph type="body" idx="1"/>
          </p:nvPr>
        </p:nvSpPr>
        <p:spPr>
          <a:xfrm>
            <a:off x="628650" y="1190626"/>
            <a:ext cx="3886200" cy="3210000"/>
          </a:xfrm>
          <a:prstGeom prst="rect">
            <a:avLst/>
          </a:prstGeom>
          <a:noFill/>
          <a:ln>
            <a:noFill/>
          </a:ln>
        </p:spPr>
        <p:txBody>
          <a:bodyPr spcFirstLastPara="1" wrap="square" lIns="68575" tIns="34275" rIns="68575" bIns="34275" anchor="t" anchorCtr="0">
            <a:noAutofit/>
          </a:bodyPr>
          <a:lstStyle>
            <a:lvl1pPr marL="457200" lvl="0" indent="-317500" algn="l">
              <a:lnSpc>
                <a:spcPct val="95000"/>
              </a:lnSpc>
              <a:spcBef>
                <a:spcPts val="900"/>
              </a:spcBef>
              <a:spcAft>
                <a:spcPts val="0"/>
              </a:spcAft>
              <a:buClr>
                <a:schemeClr val="dk1"/>
              </a:buClr>
              <a:buSzPts val="1400"/>
              <a:buChar char="•"/>
              <a:defRPr/>
            </a:lvl1pPr>
            <a:lvl2pPr marL="914400" lvl="1" indent="-304800" algn="l">
              <a:lnSpc>
                <a:spcPct val="95000"/>
              </a:lnSpc>
              <a:spcBef>
                <a:spcPts val="400"/>
              </a:spcBef>
              <a:spcAft>
                <a:spcPts val="0"/>
              </a:spcAft>
              <a:buClr>
                <a:schemeClr val="dk1"/>
              </a:buClr>
              <a:buSzPts val="1200"/>
              <a:buChar char="▪"/>
              <a:defRPr/>
            </a:lvl2pPr>
            <a:lvl3pPr marL="1371600" lvl="2" indent="-317500" algn="l">
              <a:lnSpc>
                <a:spcPct val="95000"/>
              </a:lnSpc>
              <a:spcBef>
                <a:spcPts val="400"/>
              </a:spcBef>
              <a:spcAft>
                <a:spcPts val="0"/>
              </a:spcAft>
              <a:buClr>
                <a:schemeClr val="dk1"/>
              </a:buClr>
              <a:buSzPts val="1400"/>
              <a:buChar char="o"/>
              <a:defRPr/>
            </a:lvl3pPr>
            <a:lvl4pPr marL="1828800" lvl="3" indent="-317500" algn="l">
              <a:lnSpc>
                <a:spcPct val="95000"/>
              </a:lnSpc>
              <a:spcBef>
                <a:spcPts val="400"/>
              </a:spcBef>
              <a:spcAft>
                <a:spcPts val="0"/>
              </a:spcAft>
              <a:buClr>
                <a:schemeClr val="dk1"/>
              </a:buClr>
              <a:buSzPts val="1400"/>
              <a:buChar char="–"/>
              <a:defRPr/>
            </a:lvl4pPr>
            <a:lvl5pPr marL="2286000" lvl="4" indent="-317500" algn="l">
              <a:lnSpc>
                <a:spcPct val="95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7" name="Google Shape;207;p44"/>
          <p:cNvSpPr txBox="1">
            <a:spLocks noGrp="1"/>
          </p:cNvSpPr>
          <p:nvPr>
            <p:ph type="body" idx="2"/>
          </p:nvPr>
        </p:nvSpPr>
        <p:spPr>
          <a:xfrm>
            <a:off x="4629150" y="1190626"/>
            <a:ext cx="3886200" cy="3210000"/>
          </a:xfrm>
          <a:prstGeom prst="rect">
            <a:avLst/>
          </a:prstGeom>
          <a:noFill/>
          <a:ln>
            <a:noFill/>
          </a:ln>
        </p:spPr>
        <p:txBody>
          <a:bodyPr spcFirstLastPara="1" wrap="square" lIns="68575" tIns="34275" rIns="68575" bIns="34275" anchor="t" anchorCtr="0">
            <a:noAutofit/>
          </a:bodyPr>
          <a:lstStyle>
            <a:lvl1pPr marL="457200" lvl="0" indent="-317500" algn="l">
              <a:lnSpc>
                <a:spcPct val="95000"/>
              </a:lnSpc>
              <a:spcBef>
                <a:spcPts val="900"/>
              </a:spcBef>
              <a:spcAft>
                <a:spcPts val="0"/>
              </a:spcAft>
              <a:buClr>
                <a:schemeClr val="dk1"/>
              </a:buClr>
              <a:buSzPts val="1400"/>
              <a:buChar char="•"/>
              <a:defRPr/>
            </a:lvl1pPr>
            <a:lvl2pPr marL="914400" lvl="1" indent="-304800" algn="l">
              <a:lnSpc>
                <a:spcPct val="95000"/>
              </a:lnSpc>
              <a:spcBef>
                <a:spcPts val="400"/>
              </a:spcBef>
              <a:spcAft>
                <a:spcPts val="0"/>
              </a:spcAft>
              <a:buClr>
                <a:schemeClr val="dk1"/>
              </a:buClr>
              <a:buSzPts val="1200"/>
              <a:buChar char="▪"/>
              <a:defRPr/>
            </a:lvl2pPr>
            <a:lvl3pPr marL="1371600" lvl="2" indent="-317500" algn="l">
              <a:lnSpc>
                <a:spcPct val="95000"/>
              </a:lnSpc>
              <a:spcBef>
                <a:spcPts val="400"/>
              </a:spcBef>
              <a:spcAft>
                <a:spcPts val="0"/>
              </a:spcAft>
              <a:buClr>
                <a:schemeClr val="dk1"/>
              </a:buClr>
              <a:buSzPts val="1400"/>
              <a:buChar char="o"/>
              <a:defRPr/>
            </a:lvl3pPr>
            <a:lvl4pPr marL="1828800" lvl="3" indent="-317500" algn="l">
              <a:lnSpc>
                <a:spcPct val="95000"/>
              </a:lnSpc>
              <a:spcBef>
                <a:spcPts val="400"/>
              </a:spcBef>
              <a:spcAft>
                <a:spcPts val="0"/>
              </a:spcAft>
              <a:buClr>
                <a:schemeClr val="dk1"/>
              </a:buClr>
              <a:buSzPts val="1400"/>
              <a:buChar char="–"/>
              <a:defRPr/>
            </a:lvl4pPr>
            <a:lvl5pPr marL="2286000" lvl="4" indent="-317500" algn="l">
              <a:lnSpc>
                <a:spcPct val="95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08"/>
        <p:cNvGrpSpPr/>
        <p:nvPr/>
      </p:nvGrpSpPr>
      <p:grpSpPr>
        <a:xfrm>
          <a:off x="0" y="0"/>
          <a:ext cx="0" cy="0"/>
          <a:chOff x="0" y="0"/>
          <a:chExt cx="0" cy="0"/>
        </a:xfrm>
      </p:grpSpPr>
      <p:sp>
        <p:nvSpPr>
          <p:cNvPr id="209" name="Google Shape;209;p45"/>
          <p:cNvSpPr txBox="1">
            <a:spLocks noGrp="1"/>
          </p:cNvSpPr>
          <p:nvPr>
            <p:ph type="title"/>
          </p:nvPr>
        </p:nvSpPr>
        <p:spPr>
          <a:xfrm>
            <a:off x="839337" y="655576"/>
            <a:ext cx="4910100" cy="526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002060"/>
              </a:buClr>
              <a:buSzPts val="2700"/>
              <a:buFont typeface="Century Gothic"/>
              <a:buNone/>
              <a:defRPr sz="2700" cap="none">
                <a:solidFill>
                  <a:srgbClr val="00206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0" name="Google Shape;210;p45"/>
          <p:cNvSpPr txBox="1">
            <a:spLocks noGrp="1"/>
          </p:cNvSpPr>
          <p:nvPr>
            <p:ph type="body" idx="1"/>
          </p:nvPr>
        </p:nvSpPr>
        <p:spPr>
          <a:xfrm>
            <a:off x="839337" y="1314450"/>
            <a:ext cx="5275800" cy="2926200"/>
          </a:xfrm>
          <a:prstGeom prst="rect">
            <a:avLst/>
          </a:prstGeom>
          <a:noFill/>
          <a:ln>
            <a:noFill/>
          </a:ln>
        </p:spPr>
        <p:txBody>
          <a:bodyPr spcFirstLastPara="1" wrap="square" lIns="68575" tIns="34275" rIns="68575" bIns="34275" anchor="t" anchorCtr="0">
            <a:noAutofit/>
          </a:bodyPr>
          <a:lstStyle>
            <a:lvl1pPr marL="457200" lvl="0" indent="-400050" algn="l">
              <a:lnSpc>
                <a:spcPct val="95000"/>
              </a:lnSpc>
              <a:spcBef>
                <a:spcPts val="900"/>
              </a:spcBef>
              <a:spcAft>
                <a:spcPts val="0"/>
              </a:spcAft>
              <a:buClr>
                <a:schemeClr val="accent4"/>
              </a:buClr>
              <a:buSzPts val="2700"/>
              <a:buChar char="•"/>
              <a:defRPr sz="1800">
                <a:solidFill>
                  <a:srgbClr val="002060"/>
                </a:solidFill>
              </a:defRPr>
            </a:lvl1pPr>
            <a:lvl2pPr marL="914400" lvl="1" indent="-330200" algn="l">
              <a:lnSpc>
                <a:spcPct val="95000"/>
              </a:lnSpc>
              <a:spcBef>
                <a:spcPts val="900"/>
              </a:spcBef>
              <a:spcAft>
                <a:spcPts val="0"/>
              </a:spcAft>
              <a:buClr>
                <a:schemeClr val="accent4"/>
              </a:buClr>
              <a:buSzPts val="1600"/>
              <a:buFont typeface="Courier New"/>
              <a:buChar char="o"/>
              <a:defRPr sz="1800">
                <a:solidFill>
                  <a:srgbClr val="002060"/>
                </a:solidFill>
              </a:defRPr>
            </a:lvl2pPr>
            <a:lvl3pPr marL="1371600" lvl="2" indent="-342900" algn="l">
              <a:lnSpc>
                <a:spcPct val="95000"/>
              </a:lnSpc>
              <a:spcBef>
                <a:spcPts val="9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900"/>
              </a:spcBef>
              <a:spcAft>
                <a:spcPts val="0"/>
              </a:spcAft>
              <a:buClr>
                <a:schemeClr val="accent4"/>
              </a:buClr>
              <a:buSzPts val="1800"/>
              <a:buChar char="–"/>
              <a:defRPr sz="1800">
                <a:solidFill>
                  <a:srgbClr val="002060"/>
                </a:solidFill>
              </a:defRPr>
            </a:lvl4pPr>
            <a:lvl5pPr marL="2286000" lvl="4" indent="-342900" algn="l">
              <a:lnSpc>
                <a:spcPct val="95000"/>
              </a:lnSpc>
              <a:spcBef>
                <a:spcPts val="900"/>
              </a:spcBef>
              <a:spcAft>
                <a:spcPts val="0"/>
              </a:spcAft>
              <a:buClr>
                <a:schemeClr val="accent4"/>
              </a:buClr>
              <a:buSzPts val="1800"/>
              <a:buChar char="•"/>
              <a:defRPr sz="1800">
                <a:solidFill>
                  <a:srgbClr val="002060"/>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211"/>
        <p:cNvGrpSpPr/>
        <p:nvPr/>
      </p:nvGrpSpPr>
      <p:grpSpPr>
        <a:xfrm>
          <a:off x="0" y="0"/>
          <a:ext cx="0" cy="0"/>
          <a:chOff x="0" y="0"/>
          <a:chExt cx="0" cy="0"/>
        </a:xfrm>
      </p:grpSpPr>
      <p:sp>
        <p:nvSpPr>
          <p:cNvPr id="212" name="Google Shape;212;p46"/>
          <p:cNvSpPr txBox="1">
            <a:spLocks noGrp="1"/>
          </p:cNvSpPr>
          <p:nvPr>
            <p:ph type="title"/>
          </p:nvPr>
        </p:nvSpPr>
        <p:spPr>
          <a:xfrm>
            <a:off x="565015" y="950561"/>
            <a:ext cx="7380000" cy="507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3" name="Google Shape;213;p46"/>
          <p:cNvSpPr txBox="1">
            <a:spLocks noGrp="1"/>
          </p:cNvSpPr>
          <p:nvPr>
            <p:ph type="body" idx="1"/>
          </p:nvPr>
        </p:nvSpPr>
        <p:spPr>
          <a:xfrm>
            <a:off x="960120" y="1590319"/>
            <a:ext cx="4194900" cy="2118000"/>
          </a:xfrm>
          <a:prstGeom prst="rect">
            <a:avLst/>
          </a:prstGeom>
          <a:noFill/>
          <a:ln>
            <a:noFill/>
          </a:ln>
        </p:spPr>
        <p:txBody>
          <a:bodyPr spcFirstLastPara="1" wrap="square" lIns="68575" tIns="34275" rIns="68575" bIns="34275" anchor="t" anchorCtr="0">
            <a:noAutofit/>
          </a:bodyPr>
          <a:lstStyle>
            <a:lvl1pPr marL="457200" lvl="0" indent="-330200" algn="l">
              <a:lnSpc>
                <a:spcPct val="95000"/>
              </a:lnSpc>
              <a:spcBef>
                <a:spcPts val="900"/>
              </a:spcBef>
              <a:spcAft>
                <a:spcPts val="0"/>
              </a:spcAft>
              <a:buClr>
                <a:schemeClr val="accent4"/>
              </a:buClr>
              <a:buSzPts val="1600"/>
              <a:buFont typeface="Arial"/>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Font typeface="Noto Sans Symbols"/>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Font typeface="Courier New"/>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Font typeface="NTR"/>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Font typeface="Arial"/>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14" name="Google Shape;214;p46"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215" name="Google Shape;215;p46"/>
          <p:cNvSpPr txBox="1">
            <a:spLocks noGrp="1"/>
          </p:cNvSpPr>
          <p:nvPr>
            <p:ph type="body" idx="2"/>
          </p:nvPr>
        </p:nvSpPr>
        <p:spPr>
          <a:xfrm>
            <a:off x="5406390" y="1590319"/>
            <a:ext cx="3257700" cy="2118000"/>
          </a:xfrm>
          <a:prstGeom prst="rect">
            <a:avLst/>
          </a:prstGeom>
          <a:noFill/>
          <a:ln>
            <a:noFill/>
          </a:ln>
        </p:spPr>
        <p:txBody>
          <a:bodyPr spcFirstLastPara="1" wrap="square" lIns="68575" tIns="34275" rIns="68575" bIns="34275" anchor="t" anchorCtr="0">
            <a:noAutofit/>
          </a:bodyPr>
          <a:lstStyle>
            <a:lvl1pPr marL="457200" lvl="0" indent="-323850" algn="l">
              <a:lnSpc>
                <a:spcPct val="95000"/>
              </a:lnSpc>
              <a:spcBef>
                <a:spcPts val="900"/>
              </a:spcBef>
              <a:spcAft>
                <a:spcPts val="0"/>
              </a:spcAft>
              <a:buClr>
                <a:schemeClr val="accent4"/>
              </a:buClr>
              <a:buSzPts val="1500"/>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1_Title and Content">
  <p:cSld name="11_Title and Content">
    <p:bg>
      <p:bgPr>
        <a:solidFill>
          <a:schemeClr val="dk2"/>
        </a:solidFill>
        <a:effectLst/>
      </p:bgPr>
    </p:bg>
    <p:spTree>
      <p:nvGrpSpPr>
        <p:cNvPr id="1" name="Shape 216"/>
        <p:cNvGrpSpPr/>
        <p:nvPr/>
      </p:nvGrpSpPr>
      <p:grpSpPr>
        <a:xfrm>
          <a:off x="0" y="0"/>
          <a:ext cx="0" cy="0"/>
          <a:chOff x="0" y="0"/>
          <a:chExt cx="0" cy="0"/>
        </a:xfrm>
      </p:grpSpPr>
      <p:pic>
        <p:nvPicPr>
          <p:cNvPr id="217" name="Google Shape;217;p47" descr="Text&#10;&#10;Description automatically generated"/>
          <p:cNvPicPr preferRelativeResize="0"/>
          <p:nvPr/>
        </p:nvPicPr>
        <p:blipFill rotWithShape="1">
          <a:blip r:embed="rId2">
            <a:alphaModFix/>
          </a:blip>
          <a:srcRect/>
          <a:stretch/>
        </p:blipFill>
        <p:spPr>
          <a:xfrm>
            <a:off x="274420" y="4475839"/>
            <a:ext cx="1621273" cy="608400"/>
          </a:xfrm>
          <a:prstGeom prst="rect">
            <a:avLst/>
          </a:prstGeom>
          <a:noFill/>
          <a:ln>
            <a:noFill/>
          </a:ln>
        </p:spPr>
      </p:pic>
      <p:sp>
        <p:nvSpPr>
          <p:cNvPr id="218" name="Google Shape;218;p47"/>
          <p:cNvSpPr txBox="1">
            <a:spLocks noGrp="1"/>
          </p:cNvSpPr>
          <p:nvPr>
            <p:ph type="title"/>
          </p:nvPr>
        </p:nvSpPr>
        <p:spPr>
          <a:xfrm>
            <a:off x="445845" y="720783"/>
            <a:ext cx="4350300" cy="526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9" name="Google Shape;219;p47"/>
          <p:cNvSpPr txBox="1">
            <a:spLocks noGrp="1"/>
          </p:cNvSpPr>
          <p:nvPr>
            <p:ph type="body" idx="1"/>
          </p:nvPr>
        </p:nvSpPr>
        <p:spPr>
          <a:xfrm>
            <a:off x="445845" y="1519174"/>
            <a:ext cx="4350300" cy="2436000"/>
          </a:xfrm>
          <a:prstGeom prst="rect">
            <a:avLst/>
          </a:prstGeom>
          <a:noFill/>
          <a:ln>
            <a:noFill/>
          </a:ln>
        </p:spPr>
        <p:txBody>
          <a:bodyPr spcFirstLastPara="1" wrap="square" lIns="68575" tIns="34275" rIns="68575" bIns="34275" anchor="t" anchorCtr="0">
            <a:noAutofit/>
          </a:bodyPr>
          <a:lstStyle>
            <a:lvl1pPr marL="457200" lvl="0" indent="-400050" algn="l">
              <a:lnSpc>
                <a:spcPct val="95000"/>
              </a:lnSpc>
              <a:spcBef>
                <a:spcPts val="900"/>
              </a:spcBef>
              <a:spcAft>
                <a:spcPts val="0"/>
              </a:spcAft>
              <a:buClr>
                <a:schemeClr val="lt1"/>
              </a:buClr>
              <a:buSzPts val="2700"/>
              <a:buChar char="•"/>
              <a:defRPr sz="1800">
                <a:solidFill>
                  <a:schemeClr val="lt1"/>
                </a:solidFill>
              </a:defRPr>
            </a:lvl1pPr>
            <a:lvl2pPr marL="914400" lvl="1" indent="-330200" algn="l">
              <a:lnSpc>
                <a:spcPct val="95000"/>
              </a:lnSpc>
              <a:spcBef>
                <a:spcPts val="900"/>
              </a:spcBef>
              <a:spcAft>
                <a:spcPts val="0"/>
              </a:spcAft>
              <a:buClr>
                <a:schemeClr val="lt1"/>
              </a:buClr>
              <a:buSzPts val="1600"/>
              <a:buFont typeface="Courier New"/>
              <a:buChar char="o"/>
              <a:defRPr sz="1800">
                <a:solidFill>
                  <a:schemeClr val="lt1"/>
                </a:solidFill>
              </a:defRPr>
            </a:lvl2pPr>
            <a:lvl3pPr marL="1371600" lvl="2" indent="-342900" algn="l">
              <a:lnSpc>
                <a:spcPct val="95000"/>
              </a:lnSpc>
              <a:spcBef>
                <a:spcPts val="900"/>
              </a:spcBef>
              <a:spcAft>
                <a:spcPts val="0"/>
              </a:spcAft>
              <a:buClr>
                <a:schemeClr val="lt1"/>
              </a:buClr>
              <a:buSzPts val="1800"/>
              <a:buFont typeface="Noto Sans Symbols"/>
              <a:buChar char="▪"/>
              <a:defRPr sz="1800">
                <a:solidFill>
                  <a:schemeClr val="lt1"/>
                </a:solidFill>
              </a:defRPr>
            </a:lvl3pPr>
            <a:lvl4pPr marL="1828800" lvl="3" indent="-342900" algn="l">
              <a:lnSpc>
                <a:spcPct val="95000"/>
              </a:lnSpc>
              <a:spcBef>
                <a:spcPts val="900"/>
              </a:spcBef>
              <a:spcAft>
                <a:spcPts val="0"/>
              </a:spcAft>
              <a:buClr>
                <a:schemeClr val="lt1"/>
              </a:buClr>
              <a:buSzPts val="1800"/>
              <a:buChar char="–"/>
              <a:defRPr sz="1800">
                <a:solidFill>
                  <a:schemeClr val="lt1"/>
                </a:solidFill>
              </a:defRPr>
            </a:lvl4pPr>
            <a:lvl5pPr marL="2286000" lvl="4" indent="-342900" algn="l">
              <a:lnSpc>
                <a:spcPct val="95000"/>
              </a:lnSpc>
              <a:spcBef>
                <a:spcPts val="900"/>
              </a:spcBef>
              <a:spcAft>
                <a:spcPts val="0"/>
              </a:spcAft>
              <a:buClr>
                <a:schemeClr val="lt1"/>
              </a:buClr>
              <a:buSzPts val="1800"/>
              <a:buChar char="•"/>
              <a:defRPr sz="18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0" name="Google Shape;220;p47"/>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sp>
        <p:nvSpPr>
          <p:cNvPr id="221" name="Google Shape;221;p47"/>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2: Healthcare Environment Reservoirs</a:t>
            </a:r>
            <a:endParaRPr sz="11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bg>
      <p:bgPr>
        <a:blipFill>
          <a:blip r:embed="rId2">
            <a:alphaModFix/>
          </a:blip>
          <a:stretch>
            <a:fillRect/>
          </a:stretch>
        </a:blipFill>
        <a:effectLst/>
      </p:bgPr>
    </p:bg>
    <p:spTree>
      <p:nvGrpSpPr>
        <p:cNvPr id="1" name="Shape 222"/>
        <p:cNvGrpSpPr/>
        <p:nvPr/>
      </p:nvGrpSpPr>
      <p:grpSpPr>
        <a:xfrm>
          <a:off x="0" y="0"/>
          <a:ext cx="0" cy="0"/>
          <a:chOff x="0" y="0"/>
          <a:chExt cx="0" cy="0"/>
        </a:xfrm>
      </p:grpSpPr>
      <p:sp>
        <p:nvSpPr>
          <p:cNvPr id="223" name="Google Shape;223;p48"/>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4" name="Google Shape;224;p48"/>
          <p:cNvSpPr txBox="1">
            <a:spLocks noGrp="1"/>
          </p:cNvSpPr>
          <p:nvPr>
            <p:ph type="body" idx="1"/>
          </p:nvPr>
        </p:nvSpPr>
        <p:spPr>
          <a:xfrm>
            <a:off x="839336" y="2002607"/>
            <a:ext cx="36336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5" name="Google Shape;225;p48"/>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226" name="Google Shape;226;p48" descr="Text&#10;&#10;Description automatically generated"/>
          <p:cNvPicPr preferRelativeResize="0"/>
          <p:nvPr/>
        </p:nvPicPr>
        <p:blipFill rotWithShape="1">
          <a:blip r:embed="rId3">
            <a:alphaModFix/>
          </a:blip>
          <a:srcRect/>
          <a:stretch/>
        </p:blipFill>
        <p:spPr>
          <a:xfrm>
            <a:off x="274420" y="4475839"/>
            <a:ext cx="1621273" cy="608400"/>
          </a:xfrm>
          <a:prstGeom prst="rect">
            <a:avLst/>
          </a:prstGeom>
          <a:noFill/>
          <a:ln>
            <a:noFill/>
          </a:ln>
        </p:spPr>
      </p:pic>
      <p:sp>
        <p:nvSpPr>
          <p:cNvPr id="227" name="Google Shape;227;p48"/>
          <p:cNvSpPr txBox="1"/>
          <p:nvPr/>
        </p:nvSpPr>
        <p:spPr>
          <a:xfrm>
            <a:off x="2300749" y="4836816"/>
            <a:ext cx="60063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Introduction to Reservoirs: Where Germs Live | Session 2: Healthcare Environment Reservoirs</a:t>
            </a:r>
            <a:endParaRPr sz="11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bg>
      <p:bgPr>
        <a:blipFill>
          <a:blip r:embed="rId2">
            <a:alphaModFix/>
          </a:blip>
          <a:stretch>
            <a:fillRect/>
          </a:stretch>
        </a:blipFill>
        <a:effectLst/>
      </p:bgPr>
    </p:bg>
    <p:spTree>
      <p:nvGrpSpPr>
        <p:cNvPr id="1" name="Shape 228"/>
        <p:cNvGrpSpPr/>
        <p:nvPr/>
      </p:nvGrpSpPr>
      <p:grpSpPr>
        <a:xfrm>
          <a:off x="0" y="0"/>
          <a:ext cx="0" cy="0"/>
          <a:chOff x="0" y="0"/>
          <a:chExt cx="0" cy="0"/>
        </a:xfrm>
      </p:grpSpPr>
      <p:sp>
        <p:nvSpPr>
          <p:cNvPr id="229" name="Google Shape;229;p49"/>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0" name="Google Shape;230;p49"/>
          <p:cNvSpPr txBox="1">
            <a:spLocks noGrp="1"/>
          </p:cNvSpPr>
          <p:nvPr>
            <p:ph type="body" idx="1"/>
          </p:nvPr>
        </p:nvSpPr>
        <p:spPr>
          <a:xfrm>
            <a:off x="839336" y="2002607"/>
            <a:ext cx="42273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1" name="Google Shape;231;p49"/>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232" name="Google Shape;232;p49" descr="Text&#10;&#10;Description automatically generated"/>
          <p:cNvPicPr preferRelativeResize="0"/>
          <p:nvPr/>
        </p:nvPicPr>
        <p:blipFill rotWithShape="1">
          <a:blip r:embed="rId3">
            <a:alphaModFix/>
          </a:blip>
          <a:srcRect/>
          <a:stretch/>
        </p:blipFill>
        <p:spPr>
          <a:xfrm>
            <a:off x="274420" y="4475839"/>
            <a:ext cx="1621273" cy="608400"/>
          </a:xfrm>
          <a:prstGeom prst="rect">
            <a:avLst/>
          </a:prstGeom>
          <a:noFill/>
          <a:ln>
            <a:noFill/>
          </a:ln>
        </p:spPr>
      </p:pic>
      <p:sp>
        <p:nvSpPr>
          <p:cNvPr id="233" name="Google Shape;233;p49"/>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2: Healthcare Environment Reservoirs</a:t>
            </a:r>
            <a:endParaRPr sz="11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234"/>
        <p:cNvGrpSpPr/>
        <p:nvPr/>
      </p:nvGrpSpPr>
      <p:grpSpPr>
        <a:xfrm>
          <a:off x="0" y="0"/>
          <a:ext cx="0" cy="0"/>
          <a:chOff x="0" y="0"/>
          <a:chExt cx="0" cy="0"/>
        </a:xfrm>
      </p:grpSpPr>
      <p:sp>
        <p:nvSpPr>
          <p:cNvPr id="235" name="Google Shape;235;p50"/>
          <p:cNvSpPr txBox="1">
            <a:spLocks noGrp="1"/>
          </p:cNvSpPr>
          <p:nvPr>
            <p:ph type="title"/>
          </p:nvPr>
        </p:nvSpPr>
        <p:spPr>
          <a:xfrm>
            <a:off x="899964" y="1109688"/>
            <a:ext cx="7443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6" name="Google Shape;236;p50"/>
          <p:cNvSpPr txBox="1">
            <a:spLocks noGrp="1"/>
          </p:cNvSpPr>
          <p:nvPr>
            <p:ph type="body" idx="1"/>
          </p:nvPr>
        </p:nvSpPr>
        <p:spPr>
          <a:xfrm>
            <a:off x="899964" y="1949159"/>
            <a:ext cx="7443900" cy="22914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900"/>
              </a:spcBef>
              <a:spcAft>
                <a:spcPts val="0"/>
              </a:spcAft>
              <a:buClr>
                <a:schemeClr val="accent4"/>
              </a:buClr>
              <a:buSzPts val="2200"/>
              <a:buFont typeface="Arial"/>
              <a:buChar char="•"/>
              <a:defRPr sz="2100">
                <a:solidFill>
                  <a:schemeClr val="accent4"/>
                </a:solidFill>
              </a:defRPr>
            </a:lvl1pPr>
            <a:lvl2pPr marL="914400" lvl="1" indent="-349250" algn="l">
              <a:lnSpc>
                <a:spcPct val="95000"/>
              </a:lnSpc>
              <a:spcBef>
                <a:spcPts val="900"/>
              </a:spcBef>
              <a:spcAft>
                <a:spcPts val="0"/>
              </a:spcAft>
              <a:buClr>
                <a:schemeClr val="accent4"/>
              </a:buClr>
              <a:buSzPts val="1900"/>
              <a:buFont typeface="Courier New"/>
              <a:buChar char="o"/>
              <a:defRPr sz="2100">
                <a:solidFill>
                  <a:schemeClr val="accent4"/>
                </a:solidFill>
              </a:defRPr>
            </a:lvl2pPr>
            <a:lvl3pPr marL="1371600" lvl="2" indent="-361950" algn="l">
              <a:lnSpc>
                <a:spcPct val="95000"/>
              </a:lnSpc>
              <a:spcBef>
                <a:spcPts val="900"/>
              </a:spcBef>
              <a:spcAft>
                <a:spcPts val="0"/>
              </a:spcAft>
              <a:buClr>
                <a:schemeClr val="accent4"/>
              </a:buClr>
              <a:buSzPts val="2100"/>
              <a:buFont typeface="Noto Sans Symbols"/>
              <a:buChar char="▪"/>
              <a:defRPr sz="21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37" name="Google Shape;237;p50"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238" name="Google Shape;238;p50"/>
          <p:cNvSpPr/>
          <p:nvPr/>
        </p:nvSpPr>
        <p:spPr>
          <a:xfrm>
            <a:off x="4364473" y="0"/>
            <a:ext cx="4729200" cy="4423500"/>
          </a:xfrm>
          <a:prstGeom prst="parallelogram">
            <a:avLst>
              <a:gd name="adj" fmla="val 34354"/>
            </a:avLst>
          </a:prstGeom>
          <a:solidFill>
            <a:srgbClr val="A5A5A5">
              <a:alpha val="28627"/>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39"/>
        <p:cNvGrpSpPr/>
        <p:nvPr/>
      </p:nvGrpSpPr>
      <p:grpSpPr>
        <a:xfrm>
          <a:off x="0" y="0"/>
          <a:ext cx="0" cy="0"/>
          <a:chOff x="0" y="0"/>
          <a:chExt cx="0" cy="0"/>
        </a:xfrm>
      </p:grpSpPr>
      <p:sp>
        <p:nvSpPr>
          <p:cNvPr id="240" name="Google Shape;240;p51"/>
          <p:cNvSpPr txBox="1">
            <a:spLocks noGrp="1"/>
          </p:cNvSpPr>
          <p:nvPr>
            <p:ph type="title"/>
          </p:nvPr>
        </p:nvSpPr>
        <p:spPr>
          <a:xfrm>
            <a:off x="565015" y="950561"/>
            <a:ext cx="7380000" cy="507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1" name="Google Shape;241;p51"/>
          <p:cNvSpPr txBox="1">
            <a:spLocks noGrp="1"/>
          </p:cNvSpPr>
          <p:nvPr>
            <p:ph type="body" idx="1"/>
          </p:nvPr>
        </p:nvSpPr>
        <p:spPr>
          <a:xfrm>
            <a:off x="960120" y="1590319"/>
            <a:ext cx="4194900" cy="2118000"/>
          </a:xfrm>
          <a:prstGeom prst="rect">
            <a:avLst/>
          </a:prstGeom>
          <a:noFill/>
          <a:ln>
            <a:noFill/>
          </a:ln>
        </p:spPr>
        <p:txBody>
          <a:bodyPr spcFirstLastPara="1" wrap="square" lIns="68575" tIns="34275" rIns="68575" bIns="34275" anchor="t" anchorCtr="0">
            <a:noAutofit/>
          </a:bodyPr>
          <a:lstStyle>
            <a:lvl1pPr marL="457200" lvl="0" indent="-330200" algn="l">
              <a:lnSpc>
                <a:spcPct val="95000"/>
              </a:lnSpc>
              <a:spcBef>
                <a:spcPts val="900"/>
              </a:spcBef>
              <a:spcAft>
                <a:spcPts val="0"/>
              </a:spcAft>
              <a:buClr>
                <a:schemeClr val="accent4"/>
              </a:buClr>
              <a:buSzPts val="1600"/>
              <a:buFont typeface="Arial"/>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Font typeface="Noto Sans Symbols"/>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Font typeface="Courier New"/>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Font typeface="NTR"/>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Font typeface="Arial"/>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42" name="Google Shape;242;p51"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243" name="Google Shape;243;p51"/>
          <p:cNvSpPr txBox="1">
            <a:spLocks noGrp="1"/>
          </p:cNvSpPr>
          <p:nvPr>
            <p:ph type="body" idx="2"/>
          </p:nvPr>
        </p:nvSpPr>
        <p:spPr>
          <a:xfrm>
            <a:off x="5406390" y="1590319"/>
            <a:ext cx="3257700" cy="2118000"/>
          </a:xfrm>
          <a:prstGeom prst="rect">
            <a:avLst/>
          </a:prstGeom>
          <a:noFill/>
          <a:ln>
            <a:noFill/>
          </a:ln>
        </p:spPr>
        <p:txBody>
          <a:bodyPr spcFirstLastPara="1" wrap="square" lIns="68575" tIns="34275" rIns="68575" bIns="34275" anchor="t" anchorCtr="0">
            <a:noAutofit/>
          </a:bodyPr>
          <a:lstStyle>
            <a:lvl1pPr marL="457200" lvl="0" indent="-323850" algn="l">
              <a:lnSpc>
                <a:spcPct val="95000"/>
              </a:lnSpc>
              <a:spcBef>
                <a:spcPts val="900"/>
              </a:spcBef>
              <a:spcAft>
                <a:spcPts val="0"/>
              </a:spcAft>
              <a:buClr>
                <a:schemeClr val="accent4"/>
              </a:buClr>
              <a:buSzPts val="1500"/>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251"/>
        <p:cNvGrpSpPr/>
        <p:nvPr/>
      </p:nvGrpSpPr>
      <p:grpSpPr>
        <a:xfrm>
          <a:off x="0" y="0"/>
          <a:ext cx="0" cy="0"/>
          <a:chOff x="0" y="0"/>
          <a:chExt cx="0" cy="0"/>
        </a:xfrm>
      </p:grpSpPr>
      <p:sp>
        <p:nvSpPr>
          <p:cNvPr id="252" name="Google Shape;252;p53"/>
          <p:cNvSpPr txBox="1">
            <a:spLocks noGrp="1"/>
          </p:cNvSpPr>
          <p:nvPr>
            <p:ph type="ctrTitle"/>
          </p:nvPr>
        </p:nvSpPr>
        <p:spPr>
          <a:xfrm>
            <a:off x="504825" y="2058194"/>
            <a:ext cx="4407900" cy="16587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000"/>
              <a:buFont typeface="Century Gothic"/>
              <a:buNone/>
              <a:defRPr sz="3000">
                <a:solidFill>
                  <a:schemeClr val="lt1"/>
                </a:solidFill>
              </a:defRPr>
            </a:lvl1pPr>
            <a:lvl2pPr lvl="1">
              <a:spcBef>
                <a:spcPts val="18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3" name="Google Shape;253;p53"/>
          <p:cNvSpPr txBox="1">
            <a:spLocks noGrp="1"/>
          </p:cNvSpPr>
          <p:nvPr>
            <p:ph type="subTitle" idx="1"/>
          </p:nvPr>
        </p:nvSpPr>
        <p:spPr>
          <a:xfrm>
            <a:off x="504825" y="3649835"/>
            <a:ext cx="4671900" cy="341700"/>
          </a:xfrm>
          <a:prstGeom prst="rect">
            <a:avLst/>
          </a:prstGeom>
          <a:noFill/>
          <a:ln>
            <a:noFill/>
          </a:ln>
        </p:spPr>
        <p:txBody>
          <a:bodyPr spcFirstLastPara="1" wrap="square" lIns="68575" tIns="34275" rIns="68575" bIns="34275" anchor="t" anchorCtr="0">
            <a:noAutofit/>
          </a:bodyPr>
          <a:lstStyle>
            <a:lvl1pPr lvl="0" algn="l">
              <a:lnSpc>
                <a:spcPct val="95000"/>
              </a:lnSpc>
              <a:spcBef>
                <a:spcPts val="900"/>
              </a:spcBef>
              <a:spcAft>
                <a:spcPts val="0"/>
              </a:spcAft>
              <a:buClr>
                <a:schemeClr val="lt1"/>
              </a:buClr>
              <a:buSzPts val="1800"/>
              <a:buNone/>
              <a:defRPr sz="1800" b="0">
                <a:solidFill>
                  <a:schemeClr val="lt1"/>
                </a:solidFill>
                <a:latin typeface="Century Gothic"/>
                <a:ea typeface="Century Gothic"/>
                <a:cs typeface="Century Gothic"/>
                <a:sym typeface="Century Gothic"/>
              </a:defRPr>
            </a:lvl1pPr>
            <a:lvl2pPr lvl="1" algn="ctr">
              <a:lnSpc>
                <a:spcPct val="95000"/>
              </a:lnSpc>
              <a:spcBef>
                <a:spcPts val="400"/>
              </a:spcBef>
              <a:spcAft>
                <a:spcPts val="0"/>
              </a:spcAft>
              <a:buClr>
                <a:schemeClr val="dk1"/>
              </a:buClr>
              <a:buSzPts val="1400"/>
              <a:buNone/>
              <a:defRPr sz="1500"/>
            </a:lvl2pPr>
            <a:lvl3pPr lvl="2" algn="ctr">
              <a:lnSpc>
                <a:spcPct val="95000"/>
              </a:lnSpc>
              <a:spcBef>
                <a:spcPts val="400"/>
              </a:spcBef>
              <a:spcAft>
                <a:spcPts val="0"/>
              </a:spcAft>
              <a:buClr>
                <a:schemeClr val="dk1"/>
              </a:buClr>
              <a:buSzPts val="1400"/>
              <a:buNone/>
              <a:defRPr sz="1400"/>
            </a:lvl3pPr>
            <a:lvl4pPr lvl="3" algn="ctr">
              <a:lnSpc>
                <a:spcPct val="95000"/>
              </a:lnSpc>
              <a:spcBef>
                <a:spcPts val="400"/>
              </a:spcBef>
              <a:spcAft>
                <a:spcPts val="0"/>
              </a:spcAft>
              <a:buClr>
                <a:schemeClr val="dk1"/>
              </a:buClr>
              <a:buSzPts val="1200"/>
              <a:buNone/>
              <a:defRPr sz="1200"/>
            </a:lvl4pPr>
            <a:lvl5pPr lvl="4" algn="ctr">
              <a:lnSpc>
                <a:spcPct val="95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54" name="Google Shape;254;p53"/>
          <p:cNvSpPr txBox="1">
            <a:spLocks noGrp="1"/>
          </p:cNvSpPr>
          <p:nvPr>
            <p:ph type="body" idx="2"/>
          </p:nvPr>
        </p:nvSpPr>
        <p:spPr>
          <a:xfrm>
            <a:off x="504825" y="278811"/>
            <a:ext cx="4671900" cy="7185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Clr>
                <a:schemeClr val="lt1"/>
              </a:buClr>
              <a:buSzPts val="1800"/>
              <a:buNone/>
              <a:defRPr sz="1800" b="1" cap="none">
                <a:solidFill>
                  <a:schemeClr val="lt1"/>
                </a:solidFill>
              </a:defRPr>
            </a:lvl1pPr>
            <a:lvl2pPr marL="914400" lvl="1" indent="-228600" algn="l">
              <a:lnSpc>
                <a:spcPct val="95000"/>
              </a:lnSpc>
              <a:spcBef>
                <a:spcPts val="400"/>
              </a:spcBef>
              <a:spcAft>
                <a:spcPts val="0"/>
              </a:spcAft>
              <a:buClr>
                <a:schemeClr val="lt1"/>
              </a:buClr>
              <a:buSzPts val="1600"/>
              <a:buNone/>
              <a:defRPr>
                <a:solidFill>
                  <a:schemeClr val="lt1"/>
                </a:solidFill>
              </a:defRPr>
            </a:lvl2pPr>
            <a:lvl3pPr marL="1371600" lvl="2" indent="-228600" algn="l">
              <a:lnSpc>
                <a:spcPct val="95000"/>
              </a:lnSpc>
              <a:spcBef>
                <a:spcPts val="400"/>
              </a:spcBef>
              <a:spcAft>
                <a:spcPts val="0"/>
              </a:spcAft>
              <a:buClr>
                <a:schemeClr val="lt1"/>
              </a:buClr>
              <a:buSzPts val="1500"/>
              <a:buNone/>
              <a:defRPr>
                <a:solidFill>
                  <a:schemeClr val="lt1"/>
                </a:solidFill>
              </a:defRPr>
            </a:lvl3pPr>
            <a:lvl4pPr marL="1828800" lvl="3" indent="-228600" algn="l">
              <a:lnSpc>
                <a:spcPct val="95000"/>
              </a:lnSpc>
              <a:spcBef>
                <a:spcPts val="400"/>
              </a:spcBef>
              <a:spcAft>
                <a:spcPts val="0"/>
              </a:spcAft>
              <a:buClr>
                <a:schemeClr val="lt1"/>
              </a:buClr>
              <a:buSzPts val="1400"/>
              <a:buNone/>
              <a:defRPr>
                <a:solidFill>
                  <a:schemeClr val="lt1"/>
                </a:solidFill>
              </a:defRPr>
            </a:lvl4pPr>
            <a:lvl5pPr marL="2286000" lvl="4" indent="-228600" algn="l">
              <a:lnSpc>
                <a:spcPct val="95000"/>
              </a:lnSpc>
              <a:spcBef>
                <a:spcPts val="400"/>
              </a:spcBef>
              <a:spcAft>
                <a:spcPts val="0"/>
              </a:spcAft>
              <a:buClr>
                <a:schemeClr val="lt1"/>
              </a:buClr>
              <a:buSzPts val="1400"/>
              <a:buNone/>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5" name="Google Shape;255;p53"/>
          <p:cNvSpPr/>
          <p:nvPr/>
        </p:nvSpPr>
        <p:spPr>
          <a:xfrm>
            <a:off x="535534" y="1282146"/>
            <a:ext cx="2741100" cy="453900"/>
          </a:xfrm>
          <a:prstGeom prst="roundRect">
            <a:avLst>
              <a:gd name="adj" fmla="val 50000"/>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84B9C8"/>
              </a:solidFill>
              <a:latin typeface="Century Gothic"/>
              <a:ea typeface="Century Gothic"/>
              <a:cs typeface="Century Gothic"/>
              <a:sym typeface="Century Gothic"/>
            </a:endParaRPr>
          </a:p>
        </p:txBody>
      </p:sp>
      <p:sp>
        <p:nvSpPr>
          <p:cNvPr id="256" name="Google Shape;256;p53"/>
          <p:cNvSpPr txBox="1">
            <a:spLocks noGrp="1"/>
          </p:cNvSpPr>
          <p:nvPr>
            <p:ph type="body" idx="3"/>
          </p:nvPr>
        </p:nvSpPr>
        <p:spPr>
          <a:xfrm>
            <a:off x="515422" y="1356717"/>
            <a:ext cx="2761200" cy="444000"/>
          </a:xfrm>
          <a:prstGeom prst="rect">
            <a:avLst/>
          </a:prstGeom>
          <a:noFill/>
          <a:ln>
            <a:noFill/>
          </a:ln>
        </p:spPr>
        <p:txBody>
          <a:bodyPr spcFirstLastPara="1" wrap="square" lIns="68575" tIns="34275" rIns="68575" bIns="34275" anchor="t" anchorCtr="0">
            <a:noAutofit/>
          </a:bodyPr>
          <a:lstStyle>
            <a:lvl1pPr marL="457200" lvl="0" indent="-228600" algn="ctr">
              <a:lnSpc>
                <a:spcPct val="95000"/>
              </a:lnSpc>
              <a:spcBef>
                <a:spcPts val="900"/>
              </a:spcBef>
              <a:spcAft>
                <a:spcPts val="0"/>
              </a:spcAft>
              <a:buClr>
                <a:schemeClr val="accent4"/>
              </a:buClr>
              <a:buSzPts val="1800"/>
              <a:buNone/>
              <a:defRPr sz="1800" b="1">
                <a:solidFill>
                  <a:schemeClr val="accent4"/>
                </a:solidFill>
              </a:defRPr>
            </a:lvl1pPr>
            <a:lvl2pPr marL="914400" lvl="1" indent="-228600" algn="ctr">
              <a:lnSpc>
                <a:spcPct val="95000"/>
              </a:lnSpc>
              <a:spcBef>
                <a:spcPts val="400"/>
              </a:spcBef>
              <a:spcAft>
                <a:spcPts val="0"/>
              </a:spcAft>
              <a:buClr>
                <a:schemeClr val="accent4"/>
              </a:buClr>
              <a:buSzPts val="1600"/>
              <a:buNone/>
              <a:defRPr b="1">
                <a:solidFill>
                  <a:schemeClr val="accent4"/>
                </a:solidFill>
              </a:defRPr>
            </a:lvl2pPr>
            <a:lvl3pPr marL="1371600" lvl="2" indent="-228600" algn="ctr">
              <a:lnSpc>
                <a:spcPct val="95000"/>
              </a:lnSpc>
              <a:spcBef>
                <a:spcPts val="400"/>
              </a:spcBef>
              <a:spcAft>
                <a:spcPts val="0"/>
              </a:spcAft>
              <a:buClr>
                <a:schemeClr val="accent4"/>
              </a:buClr>
              <a:buSzPts val="1500"/>
              <a:buNone/>
              <a:defRPr b="1">
                <a:solidFill>
                  <a:schemeClr val="accent4"/>
                </a:solidFill>
              </a:defRPr>
            </a:lvl3pPr>
            <a:lvl4pPr marL="1828800" lvl="3" indent="-228600" algn="ctr">
              <a:lnSpc>
                <a:spcPct val="95000"/>
              </a:lnSpc>
              <a:spcBef>
                <a:spcPts val="400"/>
              </a:spcBef>
              <a:spcAft>
                <a:spcPts val="0"/>
              </a:spcAft>
              <a:buClr>
                <a:schemeClr val="accent4"/>
              </a:buClr>
              <a:buSzPts val="1400"/>
              <a:buNone/>
              <a:defRPr b="1">
                <a:solidFill>
                  <a:schemeClr val="accent4"/>
                </a:solidFill>
              </a:defRPr>
            </a:lvl4pPr>
            <a:lvl5pPr marL="2286000" lvl="4" indent="-228600" algn="ctr">
              <a:lnSpc>
                <a:spcPct val="95000"/>
              </a:lnSpc>
              <a:spcBef>
                <a:spcPts val="400"/>
              </a:spcBef>
              <a:spcAft>
                <a:spcPts val="0"/>
              </a:spcAft>
              <a:buClr>
                <a:schemeClr val="accent4"/>
              </a:buClr>
              <a:buSzPts val="1400"/>
              <a:buNone/>
              <a:defRPr b="1">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54"/>
          <p:cNvSpPr txBox="1">
            <a:spLocks noGrp="1"/>
          </p:cNvSpPr>
          <p:nvPr>
            <p:ph type="title"/>
          </p:nvPr>
        </p:nvSpPr>
        <p:spPr>
          <a:xfrm>
            <a:off x="839337" y="942868"/>
            <a:ext cx="4350300" cy="4263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002060"/>
              </a:buClr>
              <a:buSzPts val="2100"/>
              <a:buFont typeface="Century Gothic"/>
              <a:buNone/>
              <a:defRPr sz="2100" cap="none">
                <a:solidFill>
                  <a:srgbClr val="00206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9" name="Google Shape;259;p54"/>
          <p:cNvSpPr txBox="1">
            <a:spLocks noGrp="1"/>
          </p:cNvSpPr>
          <p:nvPr>
            <p:ph type="body" idx="1"/>
          </p:nvPr>
        </p:nvSpPr>
        <p:spPr>
          <a:xfrm>
            <a:off x="839337" y="1490162"/>
            <a:ext cx="4350300" cy="24360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500"/>
              </a:spcBef>
              <a:spcAft>
                <a:spcPts val="0"/>
              </a:spcAft>
              <a:buClr>
                <a:schemeClr val="accent4"/>
              </a:buClr>
              <a:buSzPts val="2200"/>
              <a:buChar char="•"/>
              <a:defRPr sz="1800">
                <a:solidFill>
                  <a:srgbClr val="002060"/>
                </a:solidFill>
              </a:defRPr>
            </a:lvl1pPr>
            <a:lvl2pPr marL="914400" lvl="1" indent="-317500" algn="l">
              <a:lnSpc>
                <a:spcPct val="95000"/>
              </a:lnSpc>
              <a:spcBef>
                <a:spcPts val="500"/>
              </a:spcBef>
              <a:spcAft>
                <a:spcPts val="0"/>
              </a:spcAft>
              <a:buClr>
                <a:schemeClr val="accent4"/>
              </a:buClr>
              <a:buSzPts val="1400"/>
              <a:buFont typeface="Courier New"/>
              <a:buChar char="o"/>
              <a:defRPr sz="1800">
                <a:solidFill>
                  <a:srgbClr val="002060"/>
                </a:solidFill>
              </a:defRPr>
            </a:lvl2pPr>
            <a:lvl3pPr marL="1371600" lvl="2" indent="-342900" algn="l">
              <a:lnSpc>
                <a:spcPct val="95000"/>
              </a:lnSpc>
              <a:spcBef>
                <a:spcPts val="500"/>
              </a:spcBef>
              <a:spcAft>
                <a:spcPts val="0"/>
              </a:spcAft>
              <a:buClr>
                <a:srgbClr val="002060"/>
              </a:buClr>
              <a:buSzPts val="1800"/>
              <a:buFont typeface="Noto Sans Symbols"/>
              <a:buChar char="▪"/>
              <a:defRPr sz="1800">
                <a:solidFill>
                  <a:srgbClr val="002060"/>
                </a:solidFill>
              </a:defRPr>
            </a:lvl3pPr>
            <a:lvl4pPr marL="1828800" lvl="3" indent="-342900" algn="l">
              <a:lnSpc>
                <a:spcPct val="95000"/>
              </a:lnSpc>
              <a:spcBef>
                <a:spcPts val="500"/>
              </a:spcBef>
              <a:spcAft>
                <a:spcPts val="0"/>
              </a:spcAft>
              <a:buClr>
                <a:schemeClr val="accent4"/>
              </a:buClr>
              <a:buSzPts val="1800"/>
              <a:buChar char="–"/>
              <a:defRPr sz="1800">
                <a:solidFill>
                  <a:srgbClr val="002060"/>
                </a:solidFill>
              </a:defRPr>
            </a:lvl4pPr>
            <a:lvl5pPr marL="2286000" lvl="4" indent="-342900" algn="l">
              <a:lnSpc>
                <a:spcPct val="95000"/>
              </a:lnSpc>
              <a:spcBef>
                <a:spcPts val="500"/>
              </a:spcBef>
              <a:spcAft>
                <a:spcPts val="0"/>
              </a:spcAft>
              <a:buClr>
                <a:schemeClr val="accent4"/>
              </a:buClr>
              <a:buSzPts val="1800"/>
              <a:buChar char="•"/>
              <a:defRPr sz="1800">
                <a:solidFill>
                  <a:srgbClr val="002060"/>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0" name="Google Shape;260;p54"/>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2: How Germs Make People Sick</a:t>
            </a:r>
            <a:endParaRPr sz="1100"/>
          </a:p>
        </p:txBody>
      </p:sp>
      <p:sp>
        <p:nvSpPr>
          <p:cNvPr id="261" name="Google Shape;261;p54"/>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262" name="Google Shape;262;p54"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63"/>
        <p:cNvGrpSpPr/>
        <p:nvPr/>
      </p:nvGrpSpPr>
      <p:grpSpPr>
        <a:xfrm>
          <a:off x="0" y="0"/>
          <a:ext cx="0" cy="0"/>
          <a:chOff x="0" y="0"/>
          <a:chExt cx="0" cy="0"/>
        </a:xfrm>
      </p:grpSpPr>
      <p:sp>
        <p:nvSpPr>
          <p:cNvPr id="264" name="Google Shape;264;p55"/>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5" name="Google Shape;265;p55"/>
          <p:cNvSpPr txBox="1">
            <a:spLocks noGrp="1"/>
          </p:cNvSpPr>
          <p:nvPr>
            <p:ph type="body" idx="1"/>
          </p:nvPr>
        </p:nvSpPr>
        <p:spPr>
          <a:xfrm>
            <a:off x="623888" y="3442097"/>
            <a:ext cx="7886700" cy="7533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lt1"/>
              </a:buClr>
              <a:buSzPts val="1800"/>
              <a:buNone/>
              <a:defRPr sz="1800">
                <a:solidFill>
                  <a:schemeClr val="lt1"/>
                </a:solidFill>
              </a:defRPr>
            </a:lvl1pPr>
            <a:lvl2pPr marL="914400" lvl="1" indent="-228600" algn="l">
              <a:lnSpc>
                <a:spcPct val="95000"/>
              </a:lnSpc>
              <a:spcBef>
                <a:spcPts val="400"/>
              </a:spcBef>
              <a:spcAft>
                <a:spcPts val="0"/>
              </a:spcAft>
              <a:buClr>
                <a:srgbClr val="888888"/>
              </a:buClr>
              <a:buSzPts val="1400"/>
              <a:buNone/>
              <a:defRPr sz="1500">
                <a:solidFill>
                  <a:srgbClr val="888888"/>
                </a:solidFill>
              </a:defRPr>
            </a:lvl2pPr>
            <a:lvl3pPr marL="1371600" lvl="2" indent="-228600" algn="l">
              <a:lnSpc>
                <a:spcPct val="95000"/>
              </a:lnSpc>
              <a:spcBef>
                <a:spcPts val="400"/>
              </a:spcBef>
              <a:spcAft>
                <a:spcPts val="0"/>
              </a:spcAft>
              <a:buClr>
                <a:srgbClr val="888888"/>
              </a:buClr>
              <a:buSzPts val="1400"/>
              <a:buNone/>
              <a:defRPr sz="1400">
                <a:solidFill>
                  <a:srgbClr val="888888"/>
                </a:solidFill>
              </a:defRPr>
            </a:lvl3pPr>
            <a:lvl4pPr marL="1828800" lvl="3" indent="-228600" algn="l">
              <a:lnSpc>
                <a:spcPct val="95000"/>
              </a:lnSpc>
              <a:spcBef>
                <a:spcPts val="400"/>
              </a:spcBef>
              <a:spcAft>
                <a:spcPts val="0"/>
              </a:spcAft>
              <a:buClr>
                <a:srgbClr val="888888"/>
              </a:buClr>
              <a:buSzPts val="1200"/>
              <a:buNone/>
              <a:defRPr sz="1200">
                <a:solidFill>
                  <a:srgbClr val="888888"/>
                </a:solidFill>
              </a:defRPr>
            </a:lvl4pPr>
            <a:lvl5pPr marL="2286000" lvl="4" indent="-228600" algn="l">
              <a:lnSpc>
                <a:spcPct val="95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66"/>
        <p:cNvGrpSpPr/>
        <p:nvPr/>
      </p:nvGrpSpPr>
      <p:grpSpPr>
        <a:xfrm>
          <a:off x="0" y="0"/>
          <a:ext cx="0" cy="0"/>
          <a:chOff x="0" y="0"/>
          <a:chExt cx="0" cy="0"/>
        </a:xfrm>
      </p:grpSpPr>
      <p:sp>
        <p:nvSpPr>
          <p:cNvPr id="267" name="Google Shape;267;p56"/>
          <p:cNvSpPr txBox="1">
            <a:spLocks noGrp="1"/>
          </p:cNvSpPr>
          <p:nvPr>
            <p:ph type="title"/>
          </p:nvPr>
        </p:nvSpPr>
        <p:spPr>
          <a:xfrm>
            <a:off x="628650" y="342367"/>
            <a:ext cx="7886700" cy="52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2300"/>
              <a:buFont typeface="Century Gothic"/>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Title Only">
  <p:cSld name="1_Title Only">
    <p:bg>
      <p:bgPr>
        <a:blipFill>
          <a:blip r:embed="rId2">
            <a:alphaModFix/>
          </a:blip>
          <a:stretch>
            <a:fillRect/>
          </a:stretch>
        </a:blipFill>
        <a:effectLst/>
      </p:bgPr>
    </p:bg>
    <p:spTree>
      <p:nvGrpSpPr>
        <p:cNvPr id="1" name="Shape 268"/>
        <p:cNvGrpSpPr/>
        <p:nvPr/>
      </p:nvGrpSpPr>
      <p:grpSpPr>
        <a:xfrm>
          <a:off x="0" y="0"/>
          <a:ext cx="0" cy="0"/>
          <a:chOff x="0" y="0"/>
          <a:chExt cx="0" cy="0"/>
        </a:xfrm>
      </p:grpSpPr>
      <p:sp>
        <p:nvSpPr>
          <p:cNvPr id="269" name="Google Shape;269;p57"/>
          <p:cNvSpPr txBox="1">
            <a:spLocks noGrp="1"/>
          </p:cNvSpPr>
          <p:nvPr>
            <p:ph type="title"/>
          </p:nvPr>
        </p:nvSpPr>
        <p:spPr>
          <a:xfrm>
            <a:off x="462770" y="1555589"/>
            <a:ext cx="2878200" cy="7230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2300"/>
              <a:buFont typeface="Century Gothic"/>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0" name="Google Shape;270;p57"/>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2: How Germs Make People Sick</a:t>
            </a:r>
            <a:endParaRPr sz="1100"/>
          </a:p>
        </p:txBody>
      </p:sp>
      <p:sp>
        <p:nvSpPr>
          <p:cNvPr id="271" name="Google Shape;271;p57"/>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272" name="Google Shape;272;p57"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3"/>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bg>
      <p:bgPr>
        <a:solidFill>
          <a:schemeClr val="accent4"/>
        </a:solidFill>
        <a:effectLst/>
      </p:bgPr>
    </p:bg>
    <p:spTree>
      <p:nvGrpSpPr>
        <p:cNvPr id="1" name="Shape 274"/>
        <p:cNvGrpSpPr/>
        <p:nvPr/>
      </p:nvGrpSpPr>
      <p:grpSpPr>
        <a:xfrm>
          <a:off x="0" y="0"/>
          <a:ext cx="0" cy="0"/>
          <a:chOff x="0" y="0"/>
          <a:chExt cx="0" cy="0"/>
        </a:xfrm>
      </p:grpSpPr>
      <p:sp>
        <p:nvSpPr>
          <p:cNvPr id="275" name="Google Shape;275;p59"/>
          <p:cNvSpPr txBox="1">
            <a:spLocks noGrp="1"/>
          </p:cNvSpPr>
          <p:nvPr>
            <p:ph type="title"/>
          </p:nvPr>
        </p:nvSpPr>
        <p:spPr>
          <a:xfrm>
            <a:off x="472966" y="1109688"/>
            <a:ext cx="2955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6" name="Google Shape;276;p59"/>
          <p:cNvSpPr txBox="1">
            <a:spLocks noGrp="1"/>
          </p:cNvSpPr>
          <p:nvPr>
            <p:ph type="body" idx="1"/>
          </p:nvPr>
        </p:nvSpPr>
        <p:spPr>
          <a:xfrm>
            <a:off x="472966" y="1949159"/>
            <a:ext cx="2955900" cy="22914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accent4"/>
              </a:buClr>
              <a:buSzPts val="2200"/>
              <a:buFont typeface="Arial"/>
              <a:buNone/>
              <a:defRPr sz="2100">
                <a:solidFill>
                  <a:schemeClr val="lt1"/>
                </a:solidFill>
              </a:defRPr>
            </a:lvl1pPr>
            <a:lvl2pPr marL="914400" lvl="1" indent="-349250" algn="l">
              <a:lnSpc>
                <a:spcPct val="95000"/>
              </a:lnSpc>
              <a:spcBef>
                <a:spcPts val="900"/>
              </a:spcBef>
              <a:spcAft>
                <a:spcPts val="0"/>
              </a:spcAft>
              <a:buClr>
                <a:schemeClr val="lt1"/>
              </a:buClr>
              <a:buSzPts val="1900"/>
              <a:buFont typeface="Courier New"/>
              <a:buChar char="o"/>
              <a:defRPr sz="2100">
                <a:solidFill>
                  <a:schemeClr val="lt1"/>
                </a:solidFill>
              </a:defRPr>
            </a:lvl2pPr>
            <a:lvl3pPr marL="1371600" lvl="2" indent="-361950" algn="l">
              <a:lnSpc>
                <a:spcPct val="95000"/>
              </a:lnSpc>
              <a:spcBef>
                <a:spcPts val="900"/>
              </a:spcBef>
              <a:spcAft>
                <a:spcPts val="0"/>
              </a:spcAft>
              <a:buClr>
                <a:schemeClr val="lt1"/>
              </a:buClr>
              <a:buSzPts val="2100"/>
              <a:buFont typeface="Noto Sans Symbols"/>
              <a:buChar char="▪"/>
              <a:defRPr sz="2100">
                <a:solidFill>
                  <a:schemeClr val="lt1"/>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77" name="Google Shape;277;p59"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78"/>
        <p:cNvGrpSpPr/>
        <p:nvPr/>
      </p:nvGrpSpPr>
      <p:grpSpPr>
        <a:xfrm>
          <a:off x="0" y="0"/>
          <a:ext cx="0" cy="0"/>
          <a:chOff x="0" y="0"/>
          <a:chExt cx="0" cy="0"/>
        </a:xfrm>
      </p:grpSpPr>
      <p:sp>
        <p:nvSpPr>
          <p:cNvPr id="279" name="Google Shape;279;p60"/>
          <p:cNvSpPr txBox="1">
            <a:spLocks noGrp="1"/>
          </p:cNvSpPr>
          <p:nvPr>
            <p:ph type="title"/>
          </p:nvPr>
        </p:nvSpPr>
        <p:spPr>
          <a:xfrm>
            <a:off x="628650" y="342367"/>
            <a:ext cx="7886700" cy="52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2300"/>
              <a:buFont typeface="Century Gothic"/>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0" name="Google Shape;280;p60"/>
          <p:cNvSpPr txBox="1">
            <a:spLocks noGrp="1"/>
          </p:cNvSpPr>
          <p:nvPr>
            <p:ph type="body" idx="1"/>
          </p:nvPr>
        </p:nvSpPr>
        <p:spPr>
          <a:xfrm>
            <a:off x="792956" y="963242"/>
            <a:ext cx="2464500" cy="1157400"/>
          </a:xfrm>
          <a:prstGeom prst="rect">
            <a:avLst/>
          </a:prstGeom>
          <a:noFill/>
          <a:ln>
            <a:noFill/>
          </a:ln>
        </p:spPr>
        <p:txBody>
          <a:bodyPr spcFirstLastPara="1" wrap="square" lIns="68575" tIns="34275" rIns="68575" bIns="34275" anchor="t" anchorCtr="0">
            <a:noAutofit/>
          </a:bodyPr>
          <a:lstStyle>
            <a:lvl1pPr marL="457200" lvl="0" indent="-317500" algn="l">
              <a:lnSpc>
                <a:spcPct val="95000"/>
              </a:lnSpc>
              <a:spcBef>
                <a:spcPts val="900"/>
              </a:spcBef>
              <a:spcAft>
                <a:spcPts val="0"/>
              </a:spcAft>
              <a:buClr>
                <a:schemeClr val="dk1"/>
              </a:buClr>
              <a:buSzPts val="1400"/>
              <a:buChar char="•"/>
              <a:defRPr/>
            </a:lvl1pPr>
            <a:lvl2pPr marL="914400" lvl="1" indent="-304800" algn="l">
              <a:lnSpc>
                <a:spcPct val="95000"/>
              </a:lnSpc>
              <a:spcBef>
                <a:spcPts val="400"/>
              </a:spcBef>
              <a:spcAft>
                <a:spcPts val="0"/>
              </a:spcAft>
              <a:buClr>
                <a:schemeClr val="dk1"/>
              </a:buClr>
              <a:buSzPts val="1200"/>
              <a:buChar char="▪"/>
              <a:defRPr/>
            </a:lvl2pPr>
            <a:lvl3pPr marL="1371600" lvl="2" indent="-317500" algn="l">
              <a:lnSpc>
                <a:spcPct val="95000"/>
              </a:lnSpc>
              <a:spcBef>
                <a:spcPts val="400"/>
              </a:spcBef>
              <a:spcAft>
                <a:spcPts val="0"/>
              </a:spcAft>
              <a:buClr>
                <a:schemeClr val="dk1"/>
              </a:buClr>
              <a:buSzPts val="1400"/>
              <a:buChar char="o"/>
              <a:defRPr/>
            </a:lvl3pPr>
            <a:lvl4pPr marL="1828800" lvl="3" indent="-317500" algn="l">
              <a:lnSpc>
                <a:spcPct val="95000"/>
              </a:lnSpc>
              <a:spcBef>
                <a:spcPts val="400"/>
              </a:spcBef>
              <a:spcAft>
                <a:spcPts val="0"/>
              </a:spcAft>
              <a:buClr>
                <a:schemeClr val="dk1"/>
              </a:buClr>
              <a:buSzPts val="1400"/>
              <a:buChar char="–"/>
              <a:defRPr/>
            </a:lvl4pPr>
            <a:lvl5pPr marL="2286000" lvl="4" indent="-317500" algn="l">
              <a:lnSpc>
                <a:spcPct val="95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1" name="Google Shape;281;p60"/>
          <p:cNvSpPr txBox="1">
            <a:spLocks noGrp="1"/>
          </p:cNvSpPr>
          <p:nvPr>
            <p:ph type="body" idx="2"/>
          </p:nvPr>
        </p:nvSpPr>
        <p:spPr>
          <a:xfrm>
            <a:off x="5047060" y="963242"/>
            <a:ext cx="2464500" cy="1157400"/>
          </a:xfrm>
          <a:prstGeom prst="rect">
            <a:avLst/>
          </a:prstGeom>
          <a:noFill/>
          <a:ln>
            <a:noFill/>
          </a:ln>
        </p:spPr>
        <p:txBody>
          <a:bodyPr spcFirstLastPara="1" wrap="square" lIns="68575" tIns="34275" rIns="68575" bIns="34275" anchor="t" anchorCtr="0">
            <a:noAutofit/>
          </a:bodyPr>
          <a:lstStyle>
            <a:lvl1pPr marL="457200" lvl="0" indent="-317500" algn="l">
              <a:lnSpc>
                <a:spcPct val="95000"/>
              </a:lnSpc>
              <a:spcBef>
                <a:spcPts val="900"/>
              </a:spcBef>
              <a:spcAft>
                <a:spcPts val="0"/>
              </a:spcAft>
              <a:buClr>
                <a:schemeClr val="dk1"/>
              </a:buClr>
              <a:buSzPts val="1400"/>
              <a:buChar char="•"/>
              <a:defRPr/>
            </a:lvl1pPr>
            <a:lvl2pPr marL="914400" lvl="1" indent="-304800" algn="l">
              <a:lnSpc>
                <a:spcPct val="95000"/>
              </a:lnSpc>
              <a:spcBef>
                <a:spcPts val="400"/>
              </a:spcBef>
              <a:spcAft>
                <a:spcPts val="0"/>
              </a:spcAft>
              <a:buClr>
                <a:schemeClr val="dk1"/>
              </a:buClr>
              <a:buSzPts val="1200"/>
              <a:buChar char="▪"/>
              <a:defRPr/>
            </a:lvl2pPr>
            <a:lvl3pPr marL="1371600" lvl="2" indent="-317500" algn="l">
              <a:lnSpc>
                <a:spcPct val="95000"/>
              </a:lnSpc>
              <a:spcBef>
                <a:spcPts val="400"/>
              </a:spcBef>
              <a:spcAft>
                <a:spcPts val="0"/>
              </a:spcAft>
              <a:buClr>
                <a:schemeClr val="dk1"/>
              </a:buClr>
              <a:buSzPts val="1400"/>
              <a:buChar char="o"/>
              <a:defRPr/>
            </a:lvl3pPr>
            <a:lvl4pPr marL="1828800" lvl="3" indent="-317500" algn="l">
              <a:lnSpc>
                <a:spcPct val="95000"/>
              </a:lnSpc>
              <a:spcBef>
                <a:spcPts val="400"/>
              </a:spcBef>
              <a:spcAft>
                <a:spcPts val="0"/>
              </a:spcAft>
              <a:buClr>
                <a:schemeClr val="dk1"/>
              </a:buClr>
              <a:buSzPts val="1400"/>
              <a:buChar char="–"/>
              <a:defRPr/>
            </a:lvl4pPr>
            <a:lvl5pPr marL="2286000" lvl="4" indent="-317500" algn="l">
              <a:lnSpc>
                <a:spcPct val="95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2" name="Google Shape;282;p60"/>
          <p:cNvSpPr txBox="1">
            <a:spLocks noGrp="1"/>
          </p:cNvSpPr>
          <p:nvPr>
            <p:ph type="body" idx="3"/>
          </p:nvPr>
        </p:nvSpPr>
        <p:spPr>
          <a:xfrm>
            <a:off x="792956" y="2307431"/>
            <a:ext cx="2464500" cy="1157400"/>
          </a:xfrm>
          <a:prstGeom prst="rect">
            <a:avLst/>
          </a:prstGeom>
          <a:noFill/>
          <a:ln>
            <a:noFill/>
          </a:ln>
        </p:spPr>
        <p:txBody>
          <a:bodyPr spcFirstLastPara="1" wrap="square" lIns="68575" tIns="34275" rIns="68575" bIns="34275" anchor="t" anchorCtr="0">
            <a:noAutofit/>
          </a:bodyPr>
          <a:lstStyle>
            <a:lvl1pPr marL="457200" lvl="0" indent="-317500" algn="l">
              <a:lnSpc>
                <a:spcPct val="95000"/>
              </a:lnSpc>
              <a:spcBef>
                <a:spcPts val="900"/>
              </a:spcBef>
              <a:spcAft>
                <a:spcPts val="0"/>
              </a:spcAft>
              <a:buClr>
                <a:schemeClr val="dk1"/>
              </a:buClr>
              <a:buSzPts val="1400"/>
              <a:buChar char="•"/>
              <a:defRPr/>
            </a:lvl1pPr>
            <a:lvl2pPr marL="914400" lvl="1" indent="-304800" algn="l">
              <a:lnSpc>
                <a:spcPct val="95000"/>
              </a:lnSpc>
              <a:spcBef>
                <a:spcPts val="400"/>
              </a:spcBef>
              <a:spcAft>
                <a:spcPts val="0"/>
              </a:spcAft>
              <a:buClr>
                <a:schemeClr val="dk1"/>
              </a:buClr>
              <a:buSzPts val="1200"/>
              <a:buChar char="▪"/>
              <a:defRPr/>
            </a:lvl2pPr>
            <a:lvl3pPr marL="1371600" lvl="2" indent="-317500" algn="l">
              <a:lnSpc>
                <a:spcPct val="95000"/>
              </a:lnSpc>
              <a:spcBef>
                <a:spcPts val="400"/>
              </a:spcBef>
              <a:spcAft>
                <a:spcPts val="0"/>
              </a:spcAft>
              <a:buClr>
                <a:schemeClr val="dk1"/>
              </a:buClr>
              <a:buSzPts val="1400"/>
              <a:buChar char="o"/>
              <a:defRPr/>
            </a:lvl3pPr>
            <a:lvl4pPr marL="1828800" lvl="3" indent="-317500" algn="l">
              <a:lnSpc>
                <a:spcPct val="95000"/>
              </a:lnSpc>
              <a:spcBef>
                <a:spcPts val="400"/>
              </a:spcBef>
              <a:spcAft>
                <a:spcPts val="0"/>
              </a:spcAft>
              <a:buClr>
                <a:schemeClr val="dk1"/>
              </a:buClr>
              <a:buSzPts val="1400"/>
              <a:buChar char="–"/>
              <a:defRPr/>
            </a:lvl4pPr>
            <a:lvl5pPr marL="2286000" lvl="4" indent="-317500" algn="l">
              <a:lnSpc>
                <a:spcPct val="95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3" name="Google Shape;283;p60"/>
          <p:cNvSpPr txBox="1">
            <a:spLocks noGrp="1"/>
          </p:cNvSpPr>
          <p:nvPr>
            <p:ph type="body" idx="4"/>
          </p:nvPr>
        </p:nvSpPr>
        <p:spPr>
          <a:xfrm>
            <a:off x="5047061" y="2243138"/>
            <a:ext cx="2464500" cy="1157400"/>
          </a:xfrm>
          <a:prstGeom prst="rect">
            <a:avLst/>
          </a:prstGeom>
          <a:noFill/>
          <a:ln>
            <a:noFill/>
          </a:ln>
        </p:spPr>
        <p:txBody>
          <a:bodyPr spcFirstLastPara="1" wrap="square" lIns="68575" tIns="34275" rIns="68575" bIns="34275" anchor="t" anchorCtr="0">
            <a:noAutofit/>
          </a:bodyPr>
          <a:lstStyle>
            <a:lvl1pPr marL="457200" lvl="0" indent="-317500" algn="l">
              <a:lnSpc>
                <a:spcPct val="95000"/>
              </a:lnSpc>
              <a:spcBef>
                <a:spcPts val="900"/>
              </a:spcBef>
              <a:spcAft>
                <a:spcPts val="0"/>
              </a:spcAft>
              <a:buClr>
                <a:schemeClr val="dk1"/>
              </a:buClr>
              <a:buSzPts val="1400"/>
              <a:buChar char="•"/>
              <a:defRPr/>
            </a:lvl1pPr>
            <a:lvl2pPr marL="914400" lvl="1" indent="-304800" algn="l">
              <a:lnSpc>
                <a:spcPct val="95000"/>
              </a:lnSpc>
              <a:spcBef>
                <a:spcPts val="400"/>
              </a:spcBef>
              <a:spcAft>
                <a:spcPts val="0"/>
              </a:spcAft>
              <a:buClr>
                <a:schemeClr val="dk1"/>
              </a:buClr>
              <a:buSzPts val="1200"/>
              <a:buChar char="▪"/>
              <a:defRPr/>
            </a:lvl2pPr>
            <a:lvl3pPr marL="1371600" lvl="2" indent="-317500" algn="l">
              <a:lnSpc>
                <a:spcPct val="95000"/>
              </a:lnSpc>
              <a:spcBef>
                <a:spcPts val="400"/>
              </a:spcBef>
              <a:spcAft>
                <a:spcPts val="0"/>
              </a:spcAft>
              <a:buClr>
                <a:schemeClr val="dk1"/>
              </a:buClr>
              <a:buSzPts val="1400"/>
              <a:buChar char="o"/>
              <a:defRPr/>
            </a:lvl3pPr>
            <a:lvl4pPr marL="1828800" lvl="3" indent="-317500" algn="l">
              <a:lnSpc>
                <a:spcPct val="95000"/>
              </a:lnSpc>
              <a:spcBef>
                <a:spcPts val="400"/>
              </a:spcBef>
              <a:spcAft>
                <a:spcPts val="0"/>
              </a:spcAft>
              <a:buClr>
                <a:schemeClr val="dk1"/>
              </a:buClr>
              <a:buSzPts val="1400"/>
              <a:buChar char="–"/>
              <a:defRPr/>
            </a:lvl4pPr>
            <a:lvl5pPr marL="2286000" lvl="4" indent="-317500" algn="l">
              <a:lnSpc>
                <a:spcPct val="95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4"/>
        <p:cNvGrpSpPr/>
        <p:nvPr/>
      </p:nvGrpSpPr>
      <p:grpSpPr>
        <a:xfrm>
          <a:off x="0" y="0"/>
          <a:ext cx="0" cy="0"/>
          <a:chOff x="0" y="0"/>
          <a:chExt cx="0" cy="0"/>
        </a:xfrm>
      </p:grpSpPr>
      <p:sp>
        <p:nvSpPr>
          <p:cNvPr id="285" name="Google Shape;285;p61"/>
          <p:cNvSpPr txBox="1">
            <a:spLocks noGrp="1"/>
          </p:cNvSpPr>
          <p:nvPr>
            <p:ph type="title"/>
          </p:nvPr>
        </p:nvSpPr>
        <p:spPr>
          <a:xfrm>
            <a:off x="628650" y="475322"/>
            <a:ext cx="7886700" cy="52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286"/>
        <p:cNvGrpSpPr/>
        <p:nvPr/>
      </p:nvGrpSpPr>
      <p:grpSpPr>
        <a:xfrm>
          <a:off x="0" y="0"/>
          <a:ext cx="0" cy="0"/>
          <a:chOff x="0" y="0"/>
          <a:chExt cx="0" cy="0"/>
        </a:xfrm>
      </p:grpSpPr>
      <p:sp>
        <p:nvSpPr>
          <p:cNvPr id="287" name="Google Shape;287;p62"/>
          <p:cNvSpPr txBox="1">
            <a:spLocks noGrp="1"/>
          </p:cNvSpPr>
          <p:nvPr>
            <p:ph type="title"/>
          </p:nvPr>
        </p:nvSpPr>
        <p:spPr>
          <a:xfrm>
            <a:off x="899964" y="1109688"/>
            <a:ext cx="7443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8" name="Google Shape;288;p62"/>
          <p:cNvSpPr txBox="1">
            <a:spLocks noGrp="1"/>
          </p:cNvSpPr>
          <p:nvPr>
            <p:ph type="body" idx="1"/>
          </p:nvPr>
        </p:nvSpPr>
        <p:spPr>
          <a:xfrm>
            <a:off x="899964" y="1949159"/>
            <a:ext cx="7443900" cy="22914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900"/>
              </a:spcBef>
              <a:spcAft>
                <a:spcPts val="0"/>
              </a:spcAft>
              <a:buClr>
                <a:schemeClr val="accent4"/>
              </a:buClr>
              <a:buSzPts val="2200"/>
              <a:buFont typeface="Arial"/>
              <a:buChar char="•"/>
              <a:defRPr sz="2100">
                <a:solidFill>
                  <a:schemeClr val="accent4"/>
                </a:solidFill>
              </a:defRPr>
            </a:lvl1pPr>
            <a:lvl2pPr marL="914400" lvl="1" indent="-349250" algn="l">
              <a:lnSpc>
                <a:spcPct val="95000"/>
              </a:lnSpc>
              <a:spcBef>
                <a:spcPts val="900"/>
              </a:spcBef>
              <a:spcAft>
                <a:spcPts val="0"/>
              </a:spcAft>
              <a:buClr>
                <a:schemeClr val="accent4"/>
              </a:buClr>
              <a:buSzPts val="1900"/>
              <a:buFont typeface="Courier New"/>
              <a:buChar char="o"/>
              <a:defRPr sz="2100">
                <a:solidFill>
                  <a:schemeClr val="accent4"/>
                </a:solidFill>
              </a:defRPr>
            </a:lvl2pPr>
            <a:lvl3pPr marL="1371600" lvl="2" indent="-361950" algn="l">
              <a:lnSpc>
                <a:spcPct val="95000"/>
              </a:lnSpc>
              <a:spcBef>
                <a:spcPts val="900"/>
              </a:spcBef>
              <a:spcAft>
                <a:spcPts val="0"/>
              </a:spcAft>
              <a:buClr>
                <a:schemeClr val="accent4"/>
              </a:buClr>
              <a:buSzPts val="2100"/>
              <a:buFont typeface="Noto Sans Symbols"/>
              <a:buChar char="▪"/>
              <a:defRPr sz="21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89" name="Google Shape;289;p62"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290" name="Google Shape;290;p62"/>
          <p:cNvSpPr/>
          <p:nvPr/>
        </p:nvSpPr>
        <p:spPr>
          <a:xfrm>
            <a:off x="4364473" y="0"/>
            <a:ext cx="4729200" cy="4423500"/>
          </a:xfrm>
          <a:prstGeom prst="parallelogram">
            <a:avLst>
              <a:gd name="adj" fmla="val 34354"/>
            </a:avLst>
          </a:prstGeom>
          <a:solidFill>
            <a:srgbClr val="A5A5A5">
              <a:alpha val="28627"/>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91"/>
        <p:cNvGrpSpPr/>
        <p:nvPr/>
      </p:nvGrpSpPr>
      <p:grpSpPr>
        <a:xfrm>
          <a:off x="0" y="0"/>
          <a:ext cx="0" cy="0"/>
          <a:chOff x="0" y="0"/>
          <a:chExt cx="0" cy="0"/>
        </a:xfrm>
      </p:grpSpPr>
      <p:sp>
        <p:nvSpPr>
          <p:cNvPr id="292" name="Google Shape;292;p63"/>
          <p:cNvSpPr txBox="1">
            <a:spLocks noGrp="1"/>
          </p:cNvSpPr>
          <p:nvPr>
            <p:ph type="title"/>
          </p:nvPr>
        </p:nvSpPr>
        <p:spPr>
          <a:xfrm>
            <a:off x="899964" y="1109688"/>
            <a:ext cx="7443900" cy="696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3" name="Google Shape;293;p63"/>
          <p:cNvSpPr txBox="1">
            <a:spLocks noGrp="1"/>
          </p:cNvSpPr>
          <p:nvPr>
            <p:ph type="body" idx="1"/>
          </p:nvPr>
        </p:nvSpPr>
        <p:spPr>
          <a:xfrm>
            <a:off x="899964" y="1949159"/>
            <a:ext cx="7443900" cy="2291400"/>
          </a:xfrm>
          <a:prstGeom prst="rect">
            <a:avLst/>
          </a:prstGeom>
          <a:noFill/>
          <a:ln>
            <a:noFill/>
          </a:ln>
        </p:spPr>
        <p:txBody>
          <a:bodyPr spcFirstLastPara="1" wrap="square" lIns="68575" tIns="34275" rIns="68575" bIns="34275" anchor="t" anchorCtr="0">
            <a:noAutofit/>
          </a:bodyPr>
          <a:lstStyle>
            <a:lvl1pPr marL="457200" lvl="0" indent="-368300" algn="l">
              <a:lnSpc>
                <a:spcPct val="95000"/>
              </a:lnSpc>
              <a:spcBef>
                <a:spcPts val="900"/>
              </a:spcBef>
              <a:spcAft>
                <a:spcPts val="0"/>
              </a:spcAft>
              <a:buClr>
                <a:schemeClr val="accent4"/>
              </a:buClr>
              <a:buSzPts val="2200"/>
              <a:buFont typeface="Arial"/>
              <a:buChar char="•"/>
              <a:defRPr sz="2100">
                <a:solidFill>
                  <a:schemeClr val="accent4"/>
                </a:solidFill>
              </a:defRPr>
            </a:lvl1pPr>
            <a:lvl2pPr marL="914400" lvl="1" indent="-349250" algn="l">
              <a:lnSpc>
                <a:spcPct val="95000"/>
              </a:lnSpc>
              <a:spcBef>
                <a:spcPts val="900"/>
              </a:spcBef>
              <a:spcAft>
                <a:spcPts val="0"/>
              </a:spcAft>
              <a:buClr>
                <a:schemeClr val="accent4"/>
              </a:buClr>
              <a:buSzPts val="1900"/>
              <a:buFont typeface="Courier New"/>
              <a:buChar char="o"/>
              <a:defRPr sz="2100">
                <a:solidFill>
                  <a:schemeClr val="accent4"/>
                </a:solidFill>
              </a:defRPr>
            </a:lvl2pPr>
            <a:lvl3pPr marL="1371600" lvl="2" indent="-361950" algn="l">
              <a:lnSpc>
                <a:spcPct val="95000"/>
              </a:lnSpc>
              <a:spcBef>
                <a:spcPts val="900"/>
              </a:spcBef>
              <a:spcAft>
                <a:spcPts val="0"/>
              </a:spcAft>
              <a:buClr>
                <a:schemeClr val="accent4"/>
              </a:buClr>
              <a:buSzPts val="2100"/>
              <a:buFont typeface="Noto Sans Symbols"/>
              <a:buChar char="▪"/>
              <a:defRPr sz="2100">
                <a:solidFill>
                  <a:schemeClr val="accent4"/>
                </a:solidFill>
              </a:defRPr>
            </a:lvl3pPr>
            <a:lvl4pPr marL="1828800" lvl="3" indent="-361950" algn="l">
              <a:lnSpc>
                <a:spcPct val="95000"/>
              </a:lnSpc>
              <a:spcBef>
                <a:spcPts val="400"/>
              </a:spcBef>
              <a:spcAft>
                <a:spcPts val="0"/>
              </a:spcAft>
              <a:buClr>
                <a:schemeClr val="accent4"/>
              </a:buClr>
              <a:buSzPts val="2100"/>
              <a:buFont typeface="Arial"/>
              <a:buChar char="•"/>
              <a:defRPr sz="2100">
                <a:solidFill>
                  <a:schemeClr val="accent4"/>
                </a:solidFill>
              </a:defRPr>
            </a:lvl4pPr>
            <a:lvl5pPr marL="2286000" lvl="4" indent="-361950" algn="l">
              <a:lnSpc>
                <a:spcPct val="95000"/>
              </a:lnSpc>
              <a:spcBef>
                <a:spcPts val="400"/>
              </a:spcBef>
              <a:spcAft>
                <a:spcPts val="0"/>
              </a:spcAft>
              <a:buClr>
                <a:schemeClr val="accent4"/>
              </a:buClr>
              <a:buSzPts val="2100"/>
              <a:buFont typeface="Century Gothic"/>
              <a:buChar char="―"/>
              <a:defRPr sz="21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94" name="Google Shape;294;p63"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64"/>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7" name="Google Shape;297;p64"/>
          <p:cNvSpPr txBox="1">
            <a:spLocks noGrp="1"/>
          </p:cNvSpPr>
          <p:nvPr>
            <p:ph type="body" idx="1"/>
          </p:nvPr>
        </p:nvSpPr>
        <p:spPr>
          <a:xfrm>
            <a:off x="839336" y="2002607"/>
            <a:ext cx="36336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8" name="Google Shape;298;p64"/>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299" name="Google Shape;299;p64"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
        <p:nvSpPr>
          <p:cNvPr id="300" name="Google Shape;300;p64"/>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2: How Germs Make People Sick</a:t>
            </a:r>
            <a:endParaRPr sz="11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bg>
      <p:bgPr>
        <a:blipFill>
          <a:blip r:embed="rId2">
            <a:alphaModFix/>
          </a:blip>
          <a:stretch>
            <a:fillRect/>
          </a:stretch>
        </a:blipFill>
        <a:effectLst/>
      </p:bgPr>
    </p:bg>
    <p:spTree>
      <p:nvGrpSpPr>
        <p:cNvPr id="1" name="Shape 301"/>
        <p:cNvGrpSpPr/>
        <p:nvPr/>
      </p:nvGrpSpPr>
      <p:grpSpPr>
        <a:xfrm>
          <a:off x="0" y="0"/>
          <a:ext cx="0" cy="0"/>
          <a:chOff x="0" y="0"/>
          <a:chExt cx="0" cy="0"/>
        </a:xfrm>
      </p:grpSpPr>
      <p:sp>
        <p:nvSpPr>
          <p:cNvPr id="302" name="Google Shape;302;p65"/>
          <p:cNvSpPr txBox="1">
            <a:spLocks noGrp="1"/>
          </p:cNvSpPr>
          <p:nvPr>
            <p:ph type="title"/>
          </p:nvPr>
        </p:nvSpPr>
        <p:spPr>
          <a:xfrm>
            <a:off x="839337" y="468951"/>
            <a:ext cx="4227300" cy="1216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Century Gothic"/>
              <a:buNone/>
              <a:defRPr sz="27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3" name="Google Shape;303;p65"/>
          <p:cNvSpPr txBox="1">
            <a:spLocks noGrp="1"/>
          </p:cNvSpPr>
          <p:nvPr>
            <p:ph type="body" idx="1"/>
          </p:nvPr>
        </p:nvSpPr>
        <p:spPr>
          <a:xfrm>
            <a:off x="839336" y="2002607"/>
            <a:ext cx="4227300" cy="1957800"/>
          </a:xfrm>
          <a:prstGeom prst="rect">
            <a:avLst/>
          </a:prstGeom>
          <a:noFill/>
          <a:ln>
            <a:noFill/>
          </a:ln>
        </p:spPr>
        <p:txBody>
          <a:bodyPr spcFirstLastPara="1" wrap="square" lIns="68575" tIns="34275" rIns="68575" bIns="34275" anchor="t" anchorCtr="0">
            <a:noAutofit/>
          </a:bodyPr>
          <a:lstStyle>
            <a:lvl1pPr marL="457200" lvl="0" indent="-387350" algn="l">
              <a:lnSpc>
                <a:spcPct val="95000"/>
              </a:lnSpc>
              <a:spcBef>
                <a:spcPts val="900"/>
              </a:spcBef>
              <a:spcAft>
                <a:spcPts val="0"/>
              </a:spcAft>
              <a:buClr>
                <a:schemeClr val="lt1"/>
              </a:buClr>
              <a:buSzPts val="2500"/>
              <a:buChar char="•"/>
              <a:defRPr sz="2400">
                <a:solidFill>
                  <a:schemeClr val="lt1"/>
                </a:solidFill>
              </a:defRPr>
            </a:lvl1pPr>
            <a:lvl2pPr marL="914400" lvl="1" indent="-368300" algn="l">
              <a:lnSpc>
                <a:spcPct val="95000"/>
              </a:lnSpc>
              <a:spcBef>
                <a:spcPts val="400"/>
              </a:spcBef>
              <a:spcAft>
                <a:spcPts val="0"/>
              </a:spcAft>
              <a:buClr>
                <a:schemeClr val="lt1"/>
              </a:buClr>
              <a:buSzPts val="2200"/>
              <a:buChar char="▪"/>
              <a:defRPr sz="2400">
                <a:solidFill>
                  <a:schemeClr val="lt1"/>
                </a:solidFill>
              </a:defRPr>
            </a:lvl2pPr>
            <a:lvl3pPr marL="1371600" lvl="2" indent="-381000" algn="l">
              <a:lnSpc>
                <a:spcPct val="95000"/>
              </a:lnSpc>
              <a:spcBef>
                <a:spcPts val="400"/>
              </a:spcBef>
              <a:spcAft>
                <a:spcPts val="0"/>
              </a:spcAft>
              <a:buClr>
                <a:schemeClr val="lt1"/>
              </a:buClr>
              <a:buSzPts val="2400"/>
              <a:buChar char="o"/>
              <a:defRPr sz="2400">
                <a:solidFill>
                  <a:schemeClr val="lt1"/>
                </a:solidFill>
              </a:defRPr>
            </a:lvl3pPr>
            <a:lvl4pPr marL="1828800" lvl="3" indent="-381000" algn="l">
              <a:lnSpc>
                <a:spcPct val="95000"/>
              </a:lnSpc>
              <a:spcBef>
                <a:spcPts val="400"/>
              </a:spcBef>
              <a:spcAft>
                <a:spcPts val="0"/>
              </a:spcAft>
              <a:buClr>
                <a:schemeClr val="lt1"/>
              </a:buClr>
              <a:buSzPts val="2400"/>
              <a:buChar char="–"/>
              <a:defRPr sz="2400">
                <a:solidFill>
                  <a:schemeClr val="lt1"/>
                </a:solidFill>
              </a:defRPr>
            </a:lvl4pPr>
            <a:lvl5pPr marL="2286000" lvl="4" indent="-381000" algn="l">
              <a:lnSpc>
                <a:spcPct val="95000"/>
              </a:lnSpc>
              <a:spcBef>
                <a:spcPts val="400"/>
              </a:spcBef>
              <a:spcAft>
                <a:spcPts val="0"/>
              </a:spcAft>
              <a:buClr>
                <a:schemeClr val="lt1"/>
              </a:buClr>
              <a:buSzPts val="2400"/>
              <a:buChar char="•"/>
              <a:defRPr sz="24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4" name="Google Shape;304;p65"/>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305" name="Google Shape;305;p65" descr="Text&#10;&#10;Description automatically generated"/>
          <p:cNvPicPr preferRelativeResize="0"/>
          <p:nvPr/>
        </p:nvPicPr>
        <p:blipFill rotWithShape="1">
          <a:blip r:embed="rId3">
            <a:alphaModFix/>
          </a:blip>
          <a:srcRect/>
          <a:stretch/>
        </p:blipFill>
        <p:spPr>
          <a:xfrm>
            <a:off x="274420" y="4475839"/>
            <a:ext cx="1621275" cy="608400"/>
          </a:xfrm>
          <a:prstGeom prst="rect">
            <a:avLst/>
          </a:prstGeom>
          <a:noFill/>
          <a:ln>
            <a:noFill/>
          </a:ln>
        </p:spPr>
      </p:pic>
      <p:sp>
        <p:nvSpPr>
          <p:cNvPr id="306" name="Google Shape;306;p65"/>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2: How Germs Make People Sick</a:t>
            </a:r>
            <a:endParaRPr sz="11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07"/>
        <p:cNvGrpSpPr/>
        <p:nvPr/>
      </p:nvGrpSpPr>
      <p:grpSpPr>
        <a:xfrm>
          <a:off x="0" y="0"/>
          <a:ext cx="0" cy="0"/>
          <a:chOff x="0" y="0"/>
          <a:chExt cx="0" cy="0"/>
        </a:xfrm>
      </p:grpSpPr>
      <p:sp>
        <p:nvSpPr>
          <p:cNvPr id="308" name="Google Shape;308;p66"/>
          <p:cNvSpPr txBox="1">
            <a:spLocks noGrp="1"/>
          </p:cNvSpPr>
          <p:nvPr>
            <p:ph type="title"/>
          </p:nvPr>
        </p:nvSpPr>
        <p:spPr>
          <a:xfrm>
            <a:off x="565015" y="468952"/>
            <a:ext cx="7380000" cy="507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4"/>
              </a:buClr>
              <a:buSzPts val="2700"/>
              <a:buFont typeface="Century Gothic"/>
              <a:buNone/>
              <a:defRPr sz="27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9" name="Google Shape;309;p66"/>
          <p:cNvSpPr txBox="1">
            <a:spLocks noGrp="1"/>
          </p:cNvSpPr>
          <p:nvPr>
            <p:ph type="body" idx="1"/>
          </p:nvPr>
        </p:nvSpPr>
        <p:spPr>
          <a:xfrm>
            <a:off x="960120" y="1108710"/>
            <a:ext cx="4194900" cy="3131700"/>
          </a:xfrm>
          <a:prstGeom prst="rect">
            <a:avLst/>
          </a:prstGeom>
          <a:noFill/>
          <a:ln>
            <a:noFill/>
          </a:ln>
        </p:spPr>
        <p:txBody>
          <a:bodyPr spcFirstLastPara="1" wrap="square" lIns="68575" tIns="34275" rIns="68575" bIns="34275" anchor="t" anchorCtr="0">
            <a:noAutofit/>
          </a:bodyPr>
          <a:lstStyle>
            <a:lvl1pPr marL="457200" lvl="0" indent="-228600" algn="l">
              <a:lnSpc>
                <a:spcPct val="95000"/>
              </a:lnSpc>
              <a:spcBef>
                <a:spcPts val="900"/>
              </a:spcBef>
              <a:spcAft>
                <a:spcPts val="0"/>
              </a:spcAft>
              <a:buClr>
                <a:schemeClr val="accent4"/>
              </a:buClr>
              <a:buSzPts val="1600"/>
              <a:buFont typeface="Arial"/>
              <a:buNone/>
              <a:defRPr sz="1500">
                <a:solidFill>
                  <a:schemeClr val="accent4"/>
                </a:solidFill>
              </a:defRPr>
            </a:lvl1pPr>
            <a:lvl2pPr marL="914400" lvl="1" indent="-228600" algn="l">
              <a:lnSpc>
                <a:spcPct val="95000"/>
              </a:lnSpc>
              <a:spcBef>
                <a:spcPts val="400"/>
              </a:spcBef>
              <a:spcAft>
                <a:spcPts val="0"/>
              </a:spcAft>
              <a:buClr>
                <a:schemeClr val="accent4"/>
              </a:buClr>
              <a:buSzPts val="1400"/>
              <a:buNone/>
              <a:defRPr sz="1500">
                <a:solidFill>
                  <a:schemeClr val="accent4"/>
                </a:solidFill>
              </a:defRPr>
            </a:lvl2pPr>
            <a:lvl3pPr marL="1371600" lvl="2" indent="-228600" algn="l">
              <a:lnSpc>
                <a:spcPct val="95000"/>
              </a:lnSpc>
              <a:spcBef>
                <a:spcPts val="400"/>
              </a:spcBef>
              <a:spcAft>
                <a:spcPts val="0"/>
              </a:spcAft>
              <a:buClr>
                <a:schemeClr val="accent4"/>
              </a:buClr>
              <a:buSzPts val="1500"/>
              <a:buNone/>
              <a:defRPr sz="1500">
                <a:solidFill>
                  <a:schemeClr val="accent4"/>
                </a:solidFill>
              </a:defRPr>
            </a:lvl3pPr>
            <a:lvl4pPr marL="1828800" lvl="3" indent="-228600" algn="l">
              <a:lnSpc>
                <a:spcPct val="95000"/>
              </a:lnSpc>
              <a:spcBef>
                <a:spcPts val="400"/>
              </a:spcBef>
              <a:spcAft>
                <a:spcPts val="0"/>
              </a:spcAft>
              <a:buClr>
                <a:schemeClr val="accent4"/>
              </a:buClr>
              <a:buSzPts val="1500"/>
              <a:buNone/>
              <a:defRPr sz="1500">
                <a:solidFill>
                  <a:schemeClr val="accent4"/>
                </a:solidFill>
              </a:defRPr>
            </a:lvl4pPr>
            <a:lvl5pPr marL="2286000" lvl="4" indent="-228600" algn="l">
              <a:lnSpc>
                <a:spcPct val="95000"/>
              </a:lnSpc>
              <a:spcBef>
                <a:spcPts val="400"/>
              </a:spcBef>
              <a:spcAft>
                <a:spcPts val="0"/>
              </a:spcAft>
              <a:buClr>
                <a:schemeClr val="accent4"/>
              </a:buClr>
              <a:buSzPts val="1500"/>
              <a:buNone/>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10" name="Google Shape;310;p66" descr="Text&#10;&#10;Description automatically generated with medium confidence"/>
          <p:cNvPicPr preferRelativeResize="0"/>
          <p:nvPr/>
        </p:nvPicPr>
        <p:blipFill rotWithShape="1">
          <a:blip r:embed="rId2">
            <a:alphaModFix/>
          </a:blip>
          <a:srcRect/>
          <a:stretch/>
        </p:blipFill>
        <p:spPr>
          <a:xfrm>
            <a:off x="274420" y="4476251"/>
            <a:ext cx="1621274" cy="608399"/>
          </a:xfrm>
          <a:prstGeom prst="rect">
            <a:avLst/>
          </a:prstGeom>
          <a:noFill/>
          <a:ln>
            <a:noFill/>
          </a:ln>
        </p:spPr>
      </p:pic>
      <p:sp>
        <p:nvSpPr>
          <p:cNvPr id="311" name="Google Shape;311;p66"/>
          <p:cNvSpPr/>
          <p:nvPr/>
        </p:nvSpPr>
        <p:spPr>
          <a:xfrm>
            <a:off x="4364473" y="0"/>
            <a:ext cx="4729200" cy="4423500"/>
          </a:xfrm>
          <a:prstGeom prst="parallelogram">
            <a:avLst>
              <a:gd name="adj" fmla="val 34354"/>
            </a:avLst>
          </a:prstGeom>
          <a:solidFill>
            <a:srgbClr val="A5A5A5">
              <a:alpha val="28627"/>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312" name="Google Shape;312;p66"/>
          <p:cNvSpPr txBox="1">
            <a:spLocks noGrp="1"/>
          </p:cNvSpPr>
          <p:nvPr>
            <p:ph type="body" idx="2"/>
          </p:nvPr>
        </p:nvSpPr>
        <p:spPr>
          <a:xfrm>
            <a:off x="5406390" y="1108710"/>
            <a:ext cx="3257700" cy="3131700"/>
          </a:xfrm>
          <a:prstGeom prst="rect">
            <a:avLst/>
          </a:prstGeom>
          <a:noFill/>
          <a:ln>
            <a:noFill/>
          </a:ln>
        </p:spPr>
        <p:txBody>
          <a:bodyPr spcFirstLastPara="1" wrap="square" lIns="68575" tIns="34275" rIns="68575" bIns="34275" anchor="t" anchorCtr="0">
            <a:noAutofit/>
          </a:bodyPr>
          <a:lstStyle>
            <a:lvl1pPr marL="457200" lvl="0" indent="-323850" algn="l">
              <a:lnSpc>
                <a:spcPct val="95000"/>
              </a:lnSpc>
              <a:spcBef>
                <a:spcPts val="900"/>
              </a:spcBef>
              <a:spcAft>
                <a:spcPts val="0"/>
              </a:spcAft>
              <a:buClr>
                <a:schemeClr val="accent4"/>
              </a:buClr>
              <a:buSzPts val="1500"/>
              <a:buChar char="•"/>
              <a:defRPr sz="1500">
                <a:solidFill>
                  <a:schemeClr val="accent4"/>
                </a:solidFill>
              </a:defRPr>
            </a:lvl1pPr>
            <a:lvl2pPr marL="914400" lvl="1" indent="-317500" algn="l">
              <a:lnSpc>
                <a:spcPct val="95000"/>
              </a:lnSpc>
              <a:spcBef>
                <a:spcPts val="400"/>
              </a:spcBef>
              <a:spcAft>
                <a:spcPts val="0"/>
              </a:spcAft>
              <a:buClr>
                <a:schemeClr val="accent4"/>
              </a:buClr>
              <a:buSzPts val="1400"/>
              <a:buChar char="▪"/>
              <a:defRPr sz="1500">
                <a:solidFill>
                  <a:schemeClr val="accent4"/>
                </a:solidFill>
              </a:defRPr>
            </a:lvl2pPr>
            <a:lvl3pPr marL="1371600" lvl="2" indent="-323850" algn="l">
              <a:lnSpc>
                <a:spcPct val="95000"/>
              </a:lnSpc>
              <a:spcBef>
                <a:spcPts val="400"/>
              </a:spcBef>
              <a:spcAft>
                <a:spcPts val="0"/>
              </a:spcAft>
              <a:buClr>
                <a:schemeClr val="accent4"/>
              </a:buClr>
              <a:buSzPts val="1500"/>
              <a:buChar char="o"/>
              <a:defRPr sz="1500">
                <a:solidFill>
                  <a:schemeClr val="accent4"/>
                </a:solidFill>
              </a:defRPr>
            </a:lvl3pPr>
            <a:lvl4pPr marL="1828800" lvl="3" indent="-323850" algn="l">
              <a:lnSpc>
                <a:spcPct val="95000"/>
              </a:lnSpc>
              <a:spcBef>
                <a:spcPts val="400"/>
              </a:spcBef>
              <a:spcAft>
                <a:spcPts val="0"/>
              </a:spcAft>
              <a:buClr>
                <a:schemeClr val="accent4"/>
              </a:buClr>
              <a:buSzPts val="1500"/>
              <a:buChar char="–"/>
              <a:defRPr sz="1500">
                <a:solidFill>
                  <a:schemeClr val="accent4"/>
                </a:solidFill>
              </a:defRPr>
            </a:lvl4pPr>
            <a:lvl5pPr marL="2286000" lvl="4" indent="-323850" algn="l">
              <a:lnSpc>
                <a:spcPct val="95000"/>
              </a:lnSpc>
              <a:spcBef>
                <a:spcPts val="400"/>
              </a:spcBef>
              <a:spcAft>
                <a:spcPts val="0"/>
              </a:spcAft>
              <a:buClr>
                <a:schemeClr val="accent4"/>
              </a:buClr>
              <a:buSzPts val="1500"/>
              <a:buChar char="•"/>
              <a:defRPr sz="15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3"/>
        <p:cNvGrpSpPr/>
        <p:nvPr/>
      </p:nvGrpSpPr>
      <p:grpSpPr>
        <a:xfrm>
          <a:off x="0" y="0"/>
          <a:ext cx="0" cy="0"/>
          <a:chOff x="0" y="0"/>
          <a:chExt cx="0" cy="0"/>
        </a:xfrm>
      </p:grpSpPr>
      <p:sp>
        <p:nvSpPr>
          <p:cNvPr id="314" name="Google Shape;314;p67"/>
          <p:cNvSpPr txBox="1">
            <a:spLocks noGrp="1"/>
          </p:cNvSpPr>
          <p:nvPr>
            <p:ph type="title"/>
          </p:nvPr>
        </p:nvSpPr>
        <p:spPr>
          <a:xfrm>
            <a:off x="628650" y="475322"/>
            <a:ext cx="7886700" cy="52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accent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5" name="Google Shape;315;p67"/>
          <p:cNvSpPr txBox="1">
            <a:spLocks noGrp="1"/>
          </p:cNvSpPr>
          <p:nvPr>
            <p:ph type="body" idx="1"/>
          </p:nvPr>
        </p:nvSpPr>
        <p:spPr>
          <a:xfrm>
            <a:off x="628650" y="1062990"/>
            <a:ext cx="7886700" cy="3238500"/>
          </a:xfrm>
          <a:prstGeom prst="rect">
            <a:avLst/>
          </a:prstGeom>
          <a:noFill/>
          <a:ln>
            <a:noFill/>
          </a:ln>
        </p:spPr>
        <p:txBody>
          <a:bodyPr spcFirstLastPara="1" wrap="square" lIns="68575" tIns="34275" rIns="68575" bIns="34275" anchor="t" anchorCtr="0">
            <a:noAutofit/>
          </a:bodyPr>
          <a:lstStyle>
            <a:lvl1pPr marL="457200" lvl="0" indent="-355600" algn="l">
              <a:lnSpc>
                <a:spcPct val="95000"/>
              </a:lnSpc>
              <a:spcBef>
                <a:spcPts val="900"/>
              </a:spcBef>
              <a:spcAft>
                <a:spcPts val="0"/>
              </a:spcAft>
              <a:buClr>
                <a:schemeClr val="accent4"/>
              </a:buClr>
              <a:buSzPts val="2000"/>
              <a:buChar char="•"/>
              <a:defRPr sz="1800">
                <a:solidFill>
                  <a:schemeClr val="accent4"/>
                </a:solidFill>
              </a:defRPr>
            </a:lvl1pPr>
            <a:lvl2pPr marL="914400" lvl="1" indent="-330200" algn="l">
              <a:lnSpc>
                <a:spcPct val="95000"/>
              </a:lnSpc>
              <a:spcBef>
                <a:spcPts val="400"/>
              </a:spcBef>
              <a:spcAft>
                <a:spcPts val="0"/>
              </a:spcAft>
              <a:buClr>
                <a:schemeClr val="accent4"/>
              </a:buClr>
              <a:buSzPts val="1600"/>
              <a:buChar char="▪"/>
              <a:defRPr sz="1800">
                <a:solidFill>
                  <a:schemeClr val="accent4"/>
                </a:solidFill>
              </a:defRPr>
            </a:lvl2pPr>
            <a:lvl3pPr marL="1371600" lvl="2" indent="-342900" algn="l">
              <a:lnSpc>
                <a:spcPct val="95000"/>
              </a:lnSpc>
              <a:spcBef>
                <a:spcPts val="400"/>
              </a:spcBef>
              <a:spcAft>
                <a:spcPts val="0"/>
              </a:spcAft>
              <a:buClr>
                <a:schemeClr val="accent4"/>
              </a:buClr>
              <a:buSzPts val="1800"/>
              <a:buChar char="o"/>
              <a:defRPr sz="1800">
                <a:solidFill>
                  <a:schemeClr val="accent4"/>
                </a:solidFill>
              </a:defRPr>
            </a:lvl3pPr>
            <a:lvl4pPr marL="1828800" lvl="3" indent="-342900" algn="l">
              <a:lnSpc>
                <a:spcPct val="95000"/>
              </a:lnSpc>
              <a:spcBef>
                <a:spcPts val="400"/>
              </a:spcBef>
              <a:spcAft>
                <a:spcPts val="0"/>
              </a:spcAft>
              <a:buClr>
                <a:schemeClr val="accent4"/>
              </a:buClr>
              <a:buSzPts val="1800"/>
              <a:buChar char="–"/>
              <a:defRPr sz="1800">
                <a:solidFill>
                  <a:schemeClr val="accent4"/>
                </a:solidFill>
              </a:defRPr>
            </a:lvl4pPr>
            <a:lvl5pPr marL="2286000" lvl="4" indent="-342900" algn="l">
              <a:lnSpc>
                <a:spcPct val="95000"/>
              </a:lnSpc>
              <a:spcBef>
                <a:spcPts val="400"/>
              </a:spcBef>
              <a:spcAft>
                <a:spcPts val="0"/>
              </a:spcAft>
              <a:buClr>
                <a:schemeClr val="accent4"/>
              </a:buClr>
              <a:buSzPts val="1800"/>
              <a:buChar char="•"/>
              <a:defRPr sz="1800">
                <a:solidFill>
                  <a:schemeClr val="accent4"/>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4.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8.png"/><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8.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4.png"/><Relationship Id="rId2" Type="http://schemas.openxmlformats.org/officeDocument/2006/relationships/slideLayout" Target="../slideLayouts/slideLayout49.xml"/><Relationship Id="rId16"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sp>
        <p:nvSpPr>
          <p:cNvPr id="77" name="Google Shape;77;p19"/>
          <p:cNvSpPr/>
          <p:nvPr/>
        </p:nvSpPr>
        <p:spPr>
          <a:xfrm>
            <a:off x="0" y="4421052"/>
            <a:ext cx="91440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78" name="Google Shape;78;p19"/>
          <p:cNvSpPr txBox="1">
            <a:spLocks noGrp="1"/>
          </p:cNvSpPr>
          <p:nvPr>
            <p:ph type="title"/>
          </p:nvPr>
        </p:nvSpPr>
        <p:spPr>
          <a:xfrm>
            <a:off x="628650" y="475322"/>
            <a:ext cx="7886700" cy="5271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accent4"/>
              </a:buClr>
              <a:buSzPts val="2300"/>
              <a:buFont typeface="Century Gothic"/>
              <a:buNone/>
              <a:defRPr sz="2300" b="1" i="0" u="none" strike="noStrike" cap="none">
                <a:solidFill>
                  <a:schemeClr val="accent4"/>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9" name="Google Shape;79;p19"/>
          <p:cNvSpPr txBox="1">
            <a:spLocks noGrp="1"/>
          </p:cNvSpPr>
          <p:nvPr>
            <p:ph type="body" idx="1"/>
          </p:nvPr>
        </p:nvSpPr>
        <p:spPr>
          <a:xfrm>
            <a:off x="628650" y="1062990"/>
            <a:ext cx="7886700" cy="3238500"/>
          </a:xfrm>
          <a:prstGeom prst="rect">
            <a:avLst/>
          </a:prstGeom>
          <a:noFill/>
          <a:ln>
            <a:noFill/>
          </a:ln>
        </p:spPr>
        <p:txBody>
          <a:bodyPr spcFirstLastPara="1" wrap="square" lIns="68575" tIns="34275" rIns="68575" bIns="34275" anchor="t" anchorCtr="0">
            <a:noAutofit/>
          </a:bodyPr>
          <a:lstStyle>
            <a:lvl1pPr marL="457200" marR="0" lvl="0" indent="-361950" algn="l">
              <a:lnSpc>
                <a:spcPct val="95000"/>
              </a:lnSpc>
              <a:spcBef>
                <a:spcPts val="90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30200" algn="l">
              <a:lnSpc>
                <a:spcPct val="95000"/>
              </a:lnSpc>
              <a:spcBef>
                <a:spcPts val="400"/>
              </a:spcBef>
              <a:spcAft>
                <a:spcPts val="0"/>
              </a:spcAft>
              <a:buClr>
                <a:schemeClr val="dk1"/>
              </a:buClr>
              <a:buSzPts val="1600"/>
              <a:buFont typeface="Noto Sans Symbols"/>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a:lnSpc>
                <a:spcPct val="95000"/>
              </a:lnSpc>
              <a:spcBef>
                <a:spcPts val="400"/>
              </a:spcBef>
              <a:spcAft>
                <a:spcPts val="0"/>
              </a:spcAft>
              <a:buClr>
                <a:schemeClr val="dk1"/>
              </a:buClr>
              <a:buSzPts val="1500"/>
              <a:buFont typeface="Courier New"/>
              <a:buChar char="o"/>
              <a:defRPr sz="1500" b="0" i="0" u="none" strike="noStrike" cap="none">
                <a:solidFill>
                  <a:schemeClr val="dk1"/>
                </a:solidFill>
                <a:latin typeface="Century Gothic"/>
                <a:ea typeface="Century Gothic"/>
                <a:cs typeface="Century Gothic"/>
                <a:sym typeface="Century Gothic"/>
              </a:defRPr>
            </a:lvl3pPr>
            <a:lvl4pPr marL="1828800" marR="0" lvl="3" indent="-317500" algn="l">
              <a:lnSpc>
                <a:spcPct val="95000"/>
              </a:lnSpc>
              <a:spcBef>
                <a:spcPts val="400"/>
              </a:spcBef>
              <a:spcAft>
                <a:spcPts val="0"/>
              </a:spcAft>
              <a:buClr>
                <a:schemeClr val="dk1"/>
              </a:buClr>
              <a:buSzPts val="1400"/>
              <a:buFont typeface="Century Gothic"/>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a:lnSpc>
                <a:spcPct val="95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0" name="Google Shape;80;p19"/>
          <p:cNvSpPr txBox="1"/>
          <p:nvPr/>
        </p:nvSpPr>
        <p:spPr>
          <a:xfrm>
            <a:off x="2349709" y="4836816"/>
            <a:ext cx="59577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1: What Does It Mean to Recognize a Risk?</a:t>
            </a:r>
            <a:endParaRPr sz="1100"/>
          </a:p>
        </p:txBody>
      </p:sp>
      <p:sp>
        <p:nvSpPr>
          <p:cNvPr id="81" name="Google Shape;81;p19"/>
          <p:cNvSpPr txBox="1"/>
          <p:nvPr/>
        </p:nvSpPr>
        <p:spPr>
          <a:xfrm>
            <a:off x="8515350" y="4836816"/>
            <a:ext cx="465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82" name="Google Shape;82;p19" descr="Text&#10;&#10;Description automatically generated"/>
          <p:cNvPicPr preferRelativeResize="0"/>
          <p:nvPr/>
        </p:nvPicPr>
        <p:blipFill rotWithShape="1">
          <a:blip r:embed="rId12">
            <a:alphaModFix/>
          </a:blip>
          <a:srcRect/>
          <a:stretch/>
        </p:blipFill>
        <p:spPr>
          <a:xfrm>
            <a:off x="274420" y="4475839"/>
            <a:ext cx="1621275" cy="608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30"/>
          <p:cNvSpPr/>
          <p:nvPr/>
        </p:nvSpPr>
        <p:spPr>
          <a:xfrm>
            <a:off x="0" y="4421052"/>
            <a:ext cx="91440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128" name="Google Shape;128;p30"/>
          <p:cNvSpPr txBox="1">
            <a:spLocks noGrp="1"/>
          </p:cNvSpPr>
          <p:nvPr>
            <p:ph type="title"/>
          </p:nvPr>
        </p:nvSpPr>
        <p:spPr>
          <a:xfrm>
            <a:off x="628650" y="475322"/>
            <a:ext cx="7886700" cy="5268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accent4"/>
              </a:buClr>
              <a:buSzPts val="2300"/>
              <a:buFont typeface="Century Gothic"/>
              <a:buNone/>
              <a:defRPr sz="2300" b="1" i="0" u="none" strike="noStrike" cap="none">
                <a:solidFill>
                  <a:schemeClr val="accent4"/>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29" name="Google Shape;129;p30"/>
          <p:cNvSpPr txBox="1">
            <a:spLocks noGrp="1"/>
          </p:cNvSpPr>
          <p:nvPr>
            <p:ph type="body" idx="1"/>
          </p:nvPr>
        </p:nvSpPr>
        <p:spPr>
          <a:xfrm>
            <a:off x="628650" y="1062990"/>
            <a:ext cx="7886700" cy="3238500"/>
          </a:xfrm>
          <a:prstGeom prst="rect">
            <a:avLst/>
          </a:prstGeom>
          <a:noFill/>
          <a:ln>
            <a:noFill/>
          </a:ln>
        </p:spPr>
        <p:txBody>
          <a:bodyPr spcFirstLastPara="1" wrap="square" lIns="68575" tIns="34275" rIns="68575" bIns="34275" anchor="t" anchorCtr="0">
            <a:noAutofit/>
          </a:bodyPr>
          <a:lstStyle>
            <a:lvl1pPr marL="457200" marR="0" lvl="0" indent="-361950" algn="l">
              <a:lnSpc>
                <a:spcPct val="95000"/>
              </a:lnSpc>
              <a:spcBef>
                <a:spcPts val="90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30200" algn="l">
              <a:lnSpc>
                <a:spcPct val="95000"/>
              </a:lnSpc>
              <a:spcBef>
                <a:spcPts val="400"/>
              </a:spcBef>
              <a:spcAft>
                <a:spcPts val="0"/>
              </a:spcAft>
              <a:buClr>
                <a:schemeClr val="dk1"/>
              </a:buClr>
              <a:buSzPts val="1600"/>
              <a:buFont typeface="Noto Sans Symbols"/>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a:lnSpc>
                <a:spcPct val="95000"/>
              </a:lnSpc>
              <a:spcBef>
                <a:spcPts val="400"/>
              </a:spcBef>
              <a:spcAft>
                <a:spcPts val="0"/>
              </a:spcAft>
              <a:buClr>
                <a:schemeClr val="dk1"/>
              </a:buClr>
              <a:buSzPts val="1500"/>
              <a:buFont typeface="Courier New"/>
              <a:buChar char="o"/>
              <a:defRPr sz="1500" b="0" i="0" u="none" strike="noStrike" cap="none">
                <a:solidFill>
                  <a:schemeClr val="dk1"/>
                </a:solidFill>
                <a:latin typeface="Century Gothic"/>
                <a:ea typeface="Century Gothic"/>
                <a:cs typeface="Century Gothic"/>
                <a:sym typeface="Century Gothic"/>
              </a:defRPr>
            </a:lvl3pPr>
            <a:lvl4pPr marL="1828800" marR="0" lvl="3" indent="-317500" algn="l">
              <a:lnSpc>
                <a:spcPct val="95000"/>
              </a:lnSpc>
              <a:spcBef>
                <a:spcPts val="400"/>
              </a:spcBef>
              <a:spcAft>
                <a:spcPts val="0"/>
              </a:spcAft>
              <a:buClr>
                <a:schemeClr val="dk1"/>
              </a:buClr>
              <a:buSzPts val="1400"/>
              <a:buFont typeface="Century Gothic"/>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a:lnSpc>
                <a:spcPct val="95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30" name="Google Shape;130;p30"/>
          <p:cNvSpPr txBox="1"/>
          <p:nvPr/>
        </p:nvSpPr>
        <p:spPr>
          <a:xfrm>
            <a:off x="2743200" y="4836816"/>
            <a:ext cx="5564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1: Body Reservoirs</a:t>
            </a:r>
            <a:endParaRPr sz="1100"/>
          </a:p>
        </p:txBody>
      </p:sp>
      <p:sp>
        <p:nvSpPr>
          <p:cNvPr id="131" name="Google Shape;131;p30"/>
          <p:cNvSpPr txBox="1"/>
          <p:nvPr/>
        </p:nvSpPr>
        <p:spPr>
          <a:xfrm>
            <a:off x="8515350" y="4836816"/>
            <a:ext cx="465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132" name="Google Shape;132;p30" descr="Text&#10;&#10;Description automatically generated"/>
          <p:cNvPicPr preferRelativeResize="0"/>
          <p:nvPr/>
        </p:nvPicPr>
        <p:blipFill rotWithShape="1">
          <a:blip r:embed="rId11">
            <a:alphaModFix/>
          </a:blip>
          <a:srcRect/>
          <a:stretch/>
        </p:blipFill>
        <p:spPr>
          <a:xfrm>
            <a:off x="274420" y="4475839"/>
            <a:ext cx="1621273" cy="608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40"/>
          <p:cNvSpPr/>
          <p:nvPr/>
        </p:nvSpPr>
        <p:spPr>
          <a:xfrm>
            <a:off x="0" y="4421052"/>
            <a:ext cx="91440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183" name="Google Shape;183;p40"/>
          <p:cNvSpPr txBox="1">
            <a:spLocks noGrp="1"/>
          </p:cNvSpPr>
          <p:nvPr>
            <p:ph type="title"/>
          </p:nvPr>
        </p:nvSpPr>
        <p:spPr>
          <a:xfrm>
            <a:off x="628650" y="475322"/>
            <a:ext cx="7886700" cy="526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accent4"/>
              </a:buClr>
              <a:buSzPts val="2300"/>
              <a:buFont typeface="Century Gothic"/>
              <a:buNone/>
              <a:defRPr sz="2300" b="1" i="0" u="none" strike="noStrike" cap="none">
                <a:solidFill>
                  <a:schemeClr val="accent4"/>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84" name="Google Shape;184;p40"/>
          <p:cNvSpPr txBox="1">
            <a:spLocks noGrp="1"/>
          </p:cNvSpPr>
          <p:nvPr>
            <p:ph type="body" idx="1"/>
          </p:nvPr>
        </p:nvSpPr>
        <p:spPr>
          <a:xfrm>
            <a:off x="628650" y="1062990"/>
            <a:ext cx="7886700" cy="32385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5000"/>
              </a:lnSpc>
              <a:spcBef>
                <a:spcPts val="90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30200" algn="l" rtl="0">
              <a:lnSpc>
                <a:spcPct val="95000"/>
              </a:lnSpc>
              <a:spcBef>
                <a:spcPts val="400"/>
              </a:spcBef>
              <a:spcAft>
                <a:spcPts val="0"/>
              </a:spcAft>
              <a:buClr>
                <a:schemeClr val="dk1"/>
              </a:buClr>
              <a:buSzPts val="1600"/>
              <a:buFont typeface="Noto Sans Symbols"/>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rtl="0">
              <a:lnSpc>
                <a:spcPct val="95000"/>
              </a:lnSpc>
              <a:spcBef>
                <a:spcPts val="400"/>
              </a:spcBef>
              <a:spcAft>
                <a:spcPts val="0"/>
              </a:spcAft>
              <a:buClr>
                <a:schemeClr val="dk1"/>
              </a:buClr>
              <a:buSzPts val="1500"/>
              <a:buFont typeface="Courier New"/>
              <a:buChar char="o"/>
              <a:defRPr sz="15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5000"/>
              </a:lnSpc>
              <a:spcBef>
                <a:spcPts val="400"/>
              </a:spcBef>
              <a:spcAft>
                <a:spcPts val="0"/>
              </a:spcAft>
              <a:buClr>
                <a:schemeClr val="dk1"/>
              </a:buClr>
              <a:buSzPts val="1400"/>
              <a:buFont typeface="Century Gothic"/>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5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85" name="Google Shape;185;p40"/>
          <p:cNvSpPr txBox="1"/>
          <p:nvPr/>
        </p:nvSpPr>
        <p:spPr>
          <a:xfrm>
            <a:off x="2389239" y="4836816"/>
            <a:ext cx="59178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 Introduction to Reservoirs: Where Germs Live | Session 2: Healthcare Environment Reservoirs</a:t>
            </a:r>
            <a:endParaRPr sz="1100"/>
          </a:p>
        </p:txBody>
      </p:sp>
      <p:sp>
        <p:nvSpPr>
          <p:cNvPr id="186" name="Google Shape;186;p40"/>
          <p:cNvSpPr txBox="1"/>
          <p:nvPr/>
        </p:nvSpPr>
        <p:spPr>
          <a:xfrm>
            <a:off x="8515350" y="4836816"/>
            <a:ext cx="465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187" name="Google Shape;187;p40" descr="Text&#10;&#10;Description automatically generated"/>
          <p:cNvPicPr preferRelativeResize="0"/>
          <p:nvPr/>
        </p:nvPicPr>
        <p:blipFill rotWithShape="1">
          <a:blip r:embed="rId13">
            <a:alphaModFix/>
          </a:blip>
          <a:srcRect/>
          <a:stretch/>
        </p:blipFill>
        <p:spPr>
          <a:xfrm>
            <a:off x="274420" y="4475839"/>
            <a:ext cx="1621273" cy="608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52"/>
          <p:cNvSpPr/>
          <p:nvPr/>
        </p:nvSpPr>
        <p:spPr>
          <a:xfrm>
            <a:off x="0" y="4421052"/>
            <a:ext cx="9144000" cy="72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246" name="Google Shape;246;p52"/>
          <p:cNvSpPr txBox="1">
            <a:spLocks noGrp="1"/>
          </p:cNvSpPr>
          <p:nvPr>
            <p:ph type="title"/>
          </p:nvPr>
        </p:nvSpPr>
        <p:spPr>
          <a:xfrm>
            <a:off x="628650" y="475322"/>
            <a:ext cx="7886700" cy="526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accent4"/>
              </a:buClr>
              <a:buSzPts val="2300"/>
              <a:buFont typeface="Century Gothic"/>
              <a:buNone/>
              <a:defRPr sz="2300" b="1" i="0" u="none" strike="noStrike" cap="none">
                <a:solidFill>
                  <a:schemeClr val="accent4"/>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47" name="Google Shape;247;p52"/>
          <p:cNvSpPr txBox="1">
            <a:spLocks noGrp="1"/>
          </p:cNvSpPr>
          <p:nvPr>
            <p:ph type="body" idx="1"/>
          </p:nvPr>
        </p:nvSpPr>
        <p:spPr>
          <a:xfrm>
            <a:off x="628650" y="1062990"/>
            <a:ext cx="7886700" cy="32385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5000"/>
              </a:lnSpc>
              <a:spcBef>
                <a:spcPts val="90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30200" algn="l" rtl="0">
              <a:lnSpc>
                <a:spcPct val="95000"/>
              </a:lnSpc>
              <a:spcBef>
                <a:spcPts val="400"/>
              </a:spcBef>
              <a:spcAft>
                <a:spcPts val="0"/>
              </a:spcAft>
              <a:buClr>
                <a:schemeClr val="dk1"/>
              </a:buClr>
              <a:buSzPts val="1600"/>
              <a:buFont typeface="Noto Sans Symbols"/>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rtl="0">
              <a:lnSpc>
                <a:spcPct val="95000"/>
              </a:lnSpc>
              <a:spcBef>
                <a:spcPts val="400"/>
              </a:spcBef>
              <a:spcAft>
                <a:spcPts val="0"/>
              </a:spcAft>
              <a:buClr>
                <a:schemeClr val="dk1"/>
              </a:buClr>
              <a:buSzPts val="1500"/>
              <a:buFont typeface="Courier New"/>
              <a:buChar char="o"/>
              <a:defRPr sz="15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5000"/>
              </a:lnSpc>
              <a:spcBef>
                <a:spcPts val="400"/>
              </a:spcBef>
              <a:spcAft>
                <a:spcPts val="0"/>
              </a:spcAft>
              <a:buClr>
                <a:schemeClr val="dk1"/>
              </a:buClr>
              <a:buSzPts val="1400"/>
              <a:buFont typeface="Century Gothic"/>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5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48" name="Google Shape;248;p52"/>
          <p:cNvSpPr txBox="1"/>
          <p:nvPr/>
        </p:nvSpPr>
        <p:spPr>
          <a:xfrm>
            <a:off x="2170112" y="4836816"/>
            <a:ext cx="6137100" cy="2079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lt1"/>
              </a:buClr>
              <a:buSzPts val="900"/>
              <a:buFont typeface="Century Gothic"/>
              <a:buNone/>
            </a:pPr>
            <a:r>
              <a:rPr lang="en" sz="900" b="0" i="0" u="none" strike="noStrike" cap="none">
                <a:solidFill>
                  <a:schemeClr val="lt1"/>
                </a:solidFill>
                <a:latin typeface="Century Gothic"/>
                <a:ea typeface="Century Gothic"/>
                <a:cs typeface="Century Gothic"/>
                <a:sym typeface="Century Gothic"/>
              </a:rPr>
              <a:t>Recognizing Risk Using Reservoirs | Session 2: How Germs Make People Sick</a:t>
            </a:r>
            <a:endParaRPr sz="1100"/>
          </a:p>
        </p:txBody>
      </p:sp>
      <p:sp>
        <p:nvSpPr>
          <p:cNvPr id="249" name="Google Shape;249;p52"/>
          <p:cNvSpPr txBox="1"/>
          <p:nvPr/>
        </p:nvSpPr>
        <p:spPr>
          <a:xfrm>
            <a:off x="8515350" y="4836816"/>
            <a:ext cx="465300" cy="207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lt1"/>
                </a:solidFill>
                <a:latin typeface="Century Gothic"/>
                <a:ea typeface="Century Gothic"/>
                <a:cs typeface="Century Gothic"/>
                <a:sym typeface="Century Gothic"/>
              </a:rPr>
              <a:t>‹#›</a:t>
            </a:fld>
            <a:endParaRPr sz="900" b="0" i="0" u="none" strike="noStrike" cap="none">
              <a:solidFill>
                <a:schemeClr val="lt1"/>
              </a:solidFill>
              <a:latin typeface="Century Gothic"/>
              <a:ea typeface="Century Gothic"/>
              <a:cs typeface="Century Gothic"/>
              <a:sym typeface="Century Gothic"/>
            </a:endParaRPr>
          </a:p>
        </p:txBody>
      </p:sp>
      <p:pic>
        <p:nvPicPr>
          <p:cNvPr id="250" name="Google Shape;250;p52" descr="Text&#10;&#10;Description automatically generated"/>
          <p:cNvPicPr preferRelativeResize="0"/>
          <p:nvPr/>
        </p:nvPicPr>
        <p:blipFill rotWithShape="1">
          <a:blip r:embed="rId17">
            <a:alphaModFix/>
          </a:blip>
          <a:srcRect/>
          <a:stretch/>
        </p:blipFill>
        <p:spPr>
          <a:xfrm>
            <a:off x="274420" y="4475839"/>
            <a:ext cx="1621275" cy="608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hyperlink" Target="mailto:Cmoor@twp.freehold.nj.us" TargetMode="External"/><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hyperlink" Target="mailto:Bnance@twp.freehold.nj.u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68"/>
          <p:cNvSpPr txBox="1">
            <a:spLocks noGrp="1"/>
          </p:cNvSpPr>
          <p:nvPr>
            <p:ph type="body" idx="3"/>
          </p:nvPr>
        </p:nvSpPr>
        <p:spPr>
          <a:xfrm>
            <a:off x="178050" y="2784100"/>
            <a:ext cx="3683400" cy="11763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Clr>
                <a:schemeClr val="dk1"/>
              </a:buClr>
              <a:buSzPts val="1400"/>
              <a:buFont typeface="Calibri"/>
              <a:buNone/>
            </a:pPr>
            <a:r>
              <a:rPr lang="en" sz="2400" dirty="0">
                <a:latin typeface="Calibri"/>
                <a:ea typeface="Calibri"/>
                <a:cs typeface="Calibri"/>
                <a:sym typeface="Calibri"/>
              </a:rPr>
              <a:t>Presented by </a:t>
            </a:r>
            <a:endParaRPr sz="2400" dirty="0">
              <a:latin typeface="Calibri"/>
              <a:ea typeface="Calibri"/>
              <a:cs typeface="Calibri"/>
              <a:sym typeface="Calibri"/>
            </a:endParaRPr>
          </a:p>
          <a:p>
            <a:pPr marL="0" lvl="0" indent="0" algn="l" rtl="0">
              <a:lnSpc>
                <a:spcPct val="95000"/>
              </a:lnSpc>
              <a:spcBef>
                <a:spcPts val="0"/>
              </a:spcBef>
              <a:spcAft>
                <a:spcPts val="1200"/>
              </a:spcAft>
              <a:buClr>
                <a:schemeClr val="lt1"/>
              </a:buClr>
              <a:buSzPts val="1800"/>
              <a:buNone/>
            </a:pPr>
            <a:endParaRPr dirty="0"/>
          </a:p>
        </p:txBody>
      </p:sp>
      <p:pic>
        <p:nvPicPr>
          <p:cNvPr id="322" name="Google Shape;322;p68" descr="Project Firstline logo.&#10;&#10;CDC's National Training Collaborative for Healthcare Infection Prevention &amp; Control."/>
          <p:cNvPicPr preferRelativeResize="0"/>
          <p:nvPr/>
        </p:nvPicPr>
        <p:blipFill rotWithShape="1">
          <a:blip r:embed="rId3">
            <a:alphaModFix/>
          </a:blip>
          <a:srcRect/>
          <a:stretch/>
        </p:blipFill>
        <p:spPr>
          <a:xfrm>
            <a:off x="124958" y="4239228"/>
            <a:ext cx="2009127" cy="753946"/>
          </a:xfrm>
          <a:prstGeom prst="rect">
            <a:avLst/>
          </a:prstGeom>
          <a:noFill/>
          <a:ln>
            <a:noFill/>
          </a:ln>
        </p:spPr>
      </p:pic>
      <p:sp>
        <p:nvSpPr>
          <p:cNvPr id="323" name="Google Shape;323;p68"/>
          <p:cNvSpPr/>
          <p:nvPr/>
        </p:nvSpPr>
        <p:spPr>
          <a:xfrm>
            <a:off x="381975" y="1145125"/>
            <a:ext cx="4266300" cy="1089600"/>
          </a:xfrm>
          <a:prstGeom prst="rect">
            <a:avLst/>
          </a:prstGeom>
          <a:solidFill>
            <a:srgbClr val="123E67"/>
          </a:solidFill>
          <a:ln w="9525" cap="flat" cmpd="sng">
            <a:solidFill>
              <a:srgbClr val="123E6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400"/>
              <a:buFont typeface="Arial"/>
              <a:buNone/>
            </a:pPr>
            <a:r>
              <a:rPr lang="en" sz="3000" b="1" dirty="0">
                <a:solidFill>
                  <a:schemeClr val="lt1"/>
                </a:solidFill>
                <a:latin typeface="Calibri"/>
                <a:ea typeface="Calibri"/>
                <a:cs typeface="Calibri"/>
                <a:sym typeface="Calibri"/>
              </a:rPr>
              <a:t>BREAKING THE CHAIN: </a:t>
            </a:r>
            <a:r>
              <a:rPr lang="en" sz="2600" i="1" dirty="0">
                <a:solidFill>
                  <a:schemeClr val="lt1"/>
                </a:solidFill>
                <a:latin typeface="Calibri"/>
                <a:ea typeface="Calibri"/>
                <a:cs typeface="Calibri"/>
                <a:sym typeface="Calibri"/>
              </a:rPr>
              <a:t>Infection Control and You</a:t>
            </a:r>
            <a:endParaRPr sz="1000" i="1" dirty="0">
              <a:latin typeface="Century Gothic"/>
              <a:ea typeface="Century Gothic"/>
              <a:cs typeface="Century Gothic"/>
              <a:sym typeface="Century Gothic"/>
            </a:endParaRPr>
          </a:p>
        </p:txBody>
      </p:sp>
      <p:pic>
        <p:nvPicPr>
          <p:cNvPr id="324" name="Google Shape;324;p68"/>
          <p:cNvPicPr preferRelativeResize="0"/>
          <p:nvPr/>
        </p:nvPicPr>
        <p:blipFill rotWithShape="1">
          <a:blip r:embed="rId4">
            <a:alphaModFix/>
          </a:blip>
          <a:srcRect t="16699" b="20498"/>
          <a:stretch/>
        </p:blipFill>
        <p:spPr>
          <a:xfrm>
            <a:off x="2254925" y="4300650"/>
            <a:ext cx="2393275" cy="692525"/>
          </a:xfrm>
          <a:prstGeom prst="rect">
            <a:avLst/>
          </a:prstGeom>
          <a:solidFill>
            <a:srgbClr val="123E67"/>
          </a:solidFill>
          <a:ln w="9525" cap="flat" cmpd="sng">
            <a:solidFill>
              <a:srgbClr val="123E67"/>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77" title="Screenshot 2025-03-12 at 10.08.04 AM.png"/>
          <p:cNvPicPr preferRelativeResize="0"/>
          <p:nvPr/>
        </p:nvPicPr>
        <p:blipFill>
          <a:blip r:embed="rId3">
            <a:alphaModFix/>
          </a:blip>
          <a:stretch>
            <a:fillRect/>
          </a:stretch>
        </p:blipFill>
        <p:spPr>
          <a:xfrm>
            <a:off x="6806300" y="2412409"/>
            <a:ext cx="933775" cy="1013517"/>
          </a:xfrm>
          <a:prstGeom prst="rect">
            <a:avLst/>
          </a:prstGeom>
          <a:noFill/>
          <a:ln>
            <a:noFill/>
          </a:ln>
        </p:spPr>
      </p:pic>
      <p:sp>
        <p:nvSpPr>
          <p:cNvPr id="408" name="Google Shape;408;p77"/>
          <p:cNvSpPr/>
          <p:nvPr/>
        </p:nvSpPr>
        <p:spPr>
          <a:xfrm>
            <a:off x="1691375" y="0"/>
            <a:ext cx="77022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409" name="Google Shape;409;p77"/>
          <p:cNvPicPr preferRelativeResize="0"/>
          <p:nvPr/>
        </p:nvPicPr>
        <p:blipFill rotWithShape="1">
          <a:blip r:embed="rId4">
            <a:alphaModFix/>
          </a:blip>
          <a:srcRect l="11213" t="960"/>
          <a:stretch/>
        </p:blipFill>
        <p:spPr>
          <a:xfrm>
            <a:off x="5013900" y="272705"/>
            <a:ext cx="1165800" cy="1192200"/>
          </a:xfrm>
          <a:prstGeom prst="ellipse">
            <a:avLst/>
          </a:prstGeom>
          <a:noFill/>
          <a:ln>
            <a:noFill/>
          </a:ln>
        </p:spPr>
      </p:pic>
      <p:sp>
        <p:nvSpPr>
          <p:cNvPr id="410" name="Google Shape;410;p77"/>
          <p:cNvSpPr txBox="1">
            <a:spLocks noGrp="1"/>
          </p:cNvSpPr>
          <p:nvPr>
            <p:ph type="title"/>
          </p:nvPr>
        </p:nvSpPr>
        <p:spPr>
          <a:xfrm>
            <a:off x="429750" y="-872000"/>
            <a:ext cx="2767800" cy="28113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How Germs Make People Sick: Chain of Infection</a:t>
            </a:r>
            <a:endParaRPr/>
          </a:p>
        </p:txBody>
      </p:sp>
      <p:sp>
        <p:nvSpPr>
          <p:cNvPr id="411" name="Google Shape;411;p77"/>
          <p:cNvSpPr/>
          <p:nvPr/>
        </p:nvSpPr>
        <p:spPr>
          <a:xfrm>
            <a:off x="3134375" y="4668750"/>
            <a:ext cx="5849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grpSp>
        <p:nvGrpSpPr>
          <p:cNvPr id="412" name="Google Shape;412;p77"/>
          <p:cNvGrpSpPr/>
          <p:nvPr/>
        </p:nvGrpSpPr>
        <p:grpSpPr>
          <a:xfrm>
            <a:off x="5035678" y="193182"/>
            <a:ext cx="1206163" cy="1171074"/>
            <a:chOff x="1247947" y="1108434"/>
            <a:chExt cx="1038900" cy="1073100"/>
          </a:xfrm>
        </p:grpSpPr>
        <p:sp>
          <p:nvSpPr>
            <p:cNvPr id="413" name="Google Shape;413;p77"/>
            <p:cNvSpPr/>
            <p:nvPr/>
          </p:nvSpPr>
          <p:spPr>
            <a:xfrm>
              <a:off x="1247947" y="1108434"/>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14" name="Google Shape;414;p77"/>
            <p:cNvSpPr txBox="1"/>
            <p:nvPr/>
          </p:nvSpPr>
          <p:spPr>
            <a:xfrm>
              <a:off x="1300064" y="1352140"/>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lt1"/>
                  </a:solidFill>
                  <a:latin typeface="Century Gothic"/>
                  <a:ea typeface="Century Gothic"/>
                  <a:cs typeface="Century Gothic"/>
                  <a:sym typeface="Century Gothic"/>
                </a:rPr>
                <a:t>Infectious Agent</a:t>
              </a:r>
              <a:endParaRPr sz="13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sz="1200">
                <a:solidFill>
                  <a:schemeClr val="lt1"/>
                </a:solidFill>
                <a:latin typeface="Century Gothic"/>
                <a:ea typeface="Century Gothic"/>
                <a:cs typeface="Century Gothic"/>
                <a:sym typeface="Century Gothic"/>
              </a:endParaRPr>
            </a:p>
          </p:txBody>
        </p:sp>
      </p:grpSp>
      <p:grpSp>
        <p:nvGrpSpPr>
          <p:cNvPr id="415" name="Google Shape;415;p77"/>
          <p:cNvGrpSpPr/>
          <p:nvPr/>
        </p:nvGrpSpPr>
        <p:grpSpPr>
          <a:xfrm>
            <a:off x="4020704" y="1627634"/>
            <a:ext cx="2332604" cy="1168391"/>
            <a:chOff x="1248175" y="1032616"/>
            <a:chExt cx="2009134" cy="1073100"/>
          </a:xfrm>
        </p:grpSpPr>
        <p:sp>
          <p:nvSpPr>
            <p:cNvPr id="416" name="Google Shape;416;p77"/>
            <p:cNvSpPr/>
            <p:nvPr/>
          </p:nvSpPr>
          <p:spPr>
            <a:xfrm>
              <a:off x="2218409" y="1032616"/>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17" name="Google Shape;417;p77"/>
            <p:cNvSpPr txBox="1"/>
            <p:nvPr/>
          </p:nvSpPr>
          <p:spPr>
            <a:xfrm>
              <a:off x="1248175" y="1377353"/>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solidFill>
                  <a:schemeClr val="lt1"/>
                </a:solidFill>
                <a:latin typeface="Century Gothic"/>
                <a:ea typeface="Century Gothic"/>
                <a:cs typeface="Century Gothic"/>
                <a:sym typeface="Century Gothic"/>
              </a:endParaRPr>
            </a:p>
          </p:txBody>
        </p:sp>
      </p:grpSp>
      <p:pic>
        <p:nvPicPr>
          <p:cNvPr id="418" name="Google Shape;418;p77"/>
          <p:cNvPicPr preferRelativeResize="0"/>
          <p:nvPr/>
        </p:nvPicPr>
        <p:blipFill rotWithShape="1">
          <a:blip r:embed="rId5">
            <a:alphaModFix/>
          </a:blip>
          <a:srcRect l="9767" t="6690" r="18676"/>
          <a:stretch/>
        </p:blipFill>
        <p:spPr>
          <a:xfrm>
            <a:off x="3690137" y="2470438"/>
            <a:ext cx="829947" cy="1072679"/>
          </a:xfrm>
          <a:prstGeom prst="rect">
            <a:avLst/>
          </a:prstGeom>
          <a:noFill/>
          <a:ln>
            <a:noFill/>
          </a:ln>
        </p:spPr>
      </p:pic>
      <p:pic>
        <p:nvPicPr>
          <p:cNvPr id="419" name="Google Shape;419;p77"/>
          <p:cNvPicPr preferRelativeResize="0"/>
          <p:nvPr/>
        </p:nvPicPr>
        <p:blipFill>
          <a:blip r:embed="rId6">
            <a:alphaModFix/>
          </a:blip>
          <a:stretch>
            <a:fillRect/>
          </a:stretch>
        </p:blipFill>
        <p:spPr>
          <a:xfrm rot="4269969">
            <a:off x="4441453" y="3439841"/>
            <a:ext cx="465565" cy="431608"/>
          </a:xfrm>
          <a:prstGeom prst="rect">
            <a:avLst/>
          </a:prstGeom>
          <a:noFill/>
          <a:ln>
            <a:noFill/>
          </a:ln>
        </p:spPr>
      </p:pic>
      <p:grpSp>
        <p:nvGrpSpPr>
          <p:cNvPr id="420" name="Google Shape;420;p77"/>
          <p:cNvGrpSpPr/>
          <p:nvPr/>
        </p:nvGrpSpPr>
        <p:grpSpPr>
          <a:xfrm>
            <a:off x="3508467" y="2400548"/>
            <a:ext cx="1206163" cy="1192107"/>
            <a:chOff x="1132224" y="1108422"/>
            <a:chExt cx="1038900" cy="1073100"/>
          </a:xfrm>
        </p:grpSpPr>
        <p:sp>
          <p:nvSpPr>
            <p:cNvPr id="421" name="Google Shape;421;p77"/>
            <p:cNvSpPr/>
            <p:nvPr/>
          </p:nvSpPr>
          <p:spPr>
            <a:xfrm>
              <a:off x="1132224"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22" name="Google Shape;422;p77"/>
            <p:cNvSpPr txBox="1"/>
            <p:nvPr/>
          </p:nvSpPr>
          <p:spPr>
            <a:xfrm>
              <a:off x="1184098" y="1374757"/>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Century Gothic"/>
                  <a:ea typeface="Century Gothic"/>
                  <a:cs typeface="Century Gothic"/>
                  <a:sym typeface="Century Gothic"/>
                </a:rPr>
                <a:t>Portal of Entry</a:t>
              </a:r>
              <a:endParaRPr dirty="0">
                <a:solidFill>
                  <a:schemeClr val="lt1"/>
                </a:solidFill>
                <a:latin typeface="Century Gothic"/>
                <a:ea typeface="Century Gothic"/>
                <a:cs typeface="Century Gothic"/>
                <a:sym typeface="Century Gothic"/>
              </a:endParaRPr>
            </a:p>
          </p:txBody>
        </p:sp>
      </p:grpSp>
      <p:pic>
        <p:nvPicPr>
          <p:cNvPr id="423" name="Google Shape;423;p77"/>
          <p:cNvPicPr preferRelativeResize="0"/>
          <p:nvPr/>
        </p:nvPicPr>
        <p:blipFill rotWithShape="1">
          <a:blip r:embed="rId7">
            <a:alphaModFix/>
          </a:blip>
          <a:srcRect l="10436" t="1758" r="13384"/>
          <a:stretch/>
        </p:blipFill>
        <p:spPr>
          <a:xfrm>
            <a:off x="3671950" y="958690"/>
            <a:ext cx="829950" cy="1038310"/>
          </a:xfrm>
          <a:prstGeom prst="rect">
            <a:avLst/>
          </a:prstGeom>
          <a:noFill/>
          <a:ln>
            <a:noFill/>
          </a:ln>
        </p:spPr>
      </p:pic>
      <p:pic>
        <p:nvPicPr>
          <p:cNvPr id="424" name="Google Shape;424;p77"/>
          <p:cNvPicPr preferRelativeResize="0"/>
          <p:nvPr/>
        </p:nvPicPr>
        <p:blipFill>
          <a:blip r:embed="rId6">
            <a:alphaModFix/>
          </a:blip>
          <a:stretch>
            <a:fillRect/>
          </a:stretch>
        </p:blipFill>
        <p:spPr>
          <a:xfrm rot="7704353">
            <a:off x="3500123" y="1967359"/>
            <a:ext cx="443182" cy="408432"/>
          </a:xfrm>
          <a:prstGeom prst="rect">
            <a:avLst/>
          </a:prstGeom>
          <a:noFill/>
          <a:ln>
            <a:noFill/>
          </a:ln>
        </p:spPr>
      </p:pic>
      <p:pic>
        <p:nvPicPr>
          <p:cNvPr id="425" name="Google Shape;425;p77"/>
          <p:cNvPicPr preferRelativeResize="0"/>
          <p:nvPr/>
        </p:nvPicPr>
        <p:blipFill>
          <a:blip r:embed="rId6">
            <a:alphaModFix/>
          </a:blip>
          <a:stretch>
            <a:fillRect/>
          </a:stretch>
        </p:blipFill>
        <p:spPr>
          <a:xfrm rot="10799965">
            <a:off x="4573194" y="605774"/>
            <a:ext cx="470023" cy="427505"/>
          </a:xfrm>
          <a:prstGeom prst="rect">
            <a:avLst/>
          </a:prstGeom>
          <a:noFill/>
          <a:ln>
            <a:noFill/>
          </a:ln>
        </p:spPr>
      </p:pic>
      <p:grpSp>
        <p:nvGrpSpPr>
          <p:cNvPr id="426" name="Google Shape;426;p77"/>
          <p:cNvGrpSpPr/>
          <p:nvPr/>
        </p:nvGrpSpPr>
        <p:grpSpPr>
          <a:xfrm>
            <a:off x="3569676" y="881059"/>
            <a:ext cx="1206253" cy="1168369"/>
            <a:chOff x="333173" y="835286"/>
            <a:chExt cx="1074900" cy="1110300"/>
          </a:xfrm>
        </p:grpSpPr>
        <p:sp>
          <p:nvSpPr>
            <p:cNvPr id="427" name="Google Shape;427;p77"/>
            <p:cNvSpPr/>
            <p:nvPr/>
          </p:nvSpPr>
          <p:spPr>
            <a:xfrm>
              <a:off x="333173" y="835286"/>
              <a:ext cx="1074900" cy="11103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28" name="Google Shape;428;p77"/>
            <p:cNvSpPr txBox="1"/>
            <p:nvPr/>
          </p:nvSpPr>
          <p:spPr>
            <a:xfrm>
              <a:off x="409773" y="992065"/>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 sz="1200">
                  <a:solidFill>
                    <a:schemeClr val="lt1"/>
                  </a:solidFill>
                  <a:latin typeface="Century Gothic"/>
                  <a:ea typeface="Century Gothic"/>
                  <a:cs typeface="Century Gothic"/>
                  <a:sym typeface="Century Gothic"/>
                </a:rPr>
                <a:t>Susceptible Host</a:t>
              </a:r>
              <a:endParaRPr sz="12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sz="1100">
                <a:solidFill>
                  <a:schemeClr val="lt1"/>
                </a:solidFill>
                <a:latin typeface="Century Gothic"/>
                <a:ea typeface="Century Gothic"/>
                <a:cs typeface="Century Gothic"/>
                <a:sym typeface="Century Gothic"/>
              </a:endParaRPr>
            </a:p>
          </p:txBody>
        </p:sp>
      </p:grpSp>
      <p:pic>
        <p:nvPicPr>
          <p:cNvPr id="429" name="Google Shape;429;p77"/>
          <p:cNvPicPr preferRelativeResize="0"/>
          <p:nvPr/>
        </p:nvPicPr>
        <p:blipFill rotWithShape="1">
          <a:blip r:embed="rId8">
            <a:alphaModFix/>
          </a:blip>
          <a:srcRect l="7476" t="1832" r="13571" b="5135"/>
          <a:stretch/>
        </p:blipFill>
        <p:spPr>
          <a:xfrm>
            <a:off x="6778575" y="987850"/>
            <a:ext cx="867550" cy="954767"/>
          </a:xfrm>
          <a:prstGeom prst="rect">
            <a:avLst/>
          </a:prstGeom>
          <a:noFill/>
          <a:ln>
            <a:noFill/>
          </a:ln>
        </p:spPr>
      </p:pic>
      <p:grpSp>
        <p:nvGrpSpPr>
          <p:cNvPr id="430" name="Google Shape;430;p77"/>
          <p:cNvGrpSpPr/>
          <p:nvPr/>
        </p:nvGrpSpPr>
        <p:grpSpPr>
          <a:xfrm>
            <a:off x="6638066" y="901697"/>
            <a:ext cx="1165854" cy="1152295"/>
            <a:chOff x="1263604" y="1138596"/>
            <a:chExt cx="1038900" cy="1073100"/>
          </a:xfrm>
        </p:grpSpPr>
        <p:sp>
          <p:nvSpPr>
            <p:cNvPr id="431" name="Google Shape;431;p77"/>
            <p:cNvSpPr/>
            <p:nvPr/>
          </p:nvSpPr>
          <p:spPr>
            <a:xfrm>
              <a:off x="1263604" y="1138596"/>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32" name="Google Shape;432;p77"/>
            <p:cNvSpPr txBox="1"/>
            <p:nvPr/>
          </p:nvSpPr>
          <p:spPr>
            <a:xfrm>
              <a:off x="1331519" y="1467861"/>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Century Gothic"/>
                  <a:ea typeface="Century Gothic"/>
                  <a:cs typeface="Century Gothic"/>
                  <a:sym typeface="Century Gothic"/>
                </a:rPr>
                <a:t>Reservoir </a:t>
              </a:r>
              <a:endParaRPr sz="1200" dirty="0">
                <a:solidFill>
                  <a:schemeClr val="lt1"/>
                </a:solidFill>
                <a:latin typeface="Century Gothic"/>
                <a:ea typeface="Century Gothic"/>
                <a:cs typeface="Century Gothic"/>
                <a:sym typeface="Century Gothic"/>
              </a:endParaRPr>
            </a:p>
          </p:txBody>
        </p:sp>
      </p:grpSp>
      <p:pic>
        <p:nvPicPr>
          <p:cNvPr id="433" name="Google Shape;433;p77"/>
          <p:cNvPicPr preferRelativeResize="0"/>
          <p:nvPr/>
        </p:nvPicPr>
        <p:blipFill>
          <a:blip r:embed="rId6">
            <a:alphaModFix/>
          </a:blip>
          <a:stretch>
            <a:fillRect/>
          </a:stretch>
        </p:blipFill>
        <p:spPr>
          <a:xfrm rot="-6583645">
            <a:off x="6291321" y="652984"/>
            <a:ext cx="465611" cy="431565"/>
          </a:xfrm>
          <a:prstGeom prst="rect">
            <a:avLst/>
          </a:prstGeom>
          <a:noFill/>
          <a:ln>
            <a:noFill/>
          </a:ln>
        </p:spPr>
      </p:pic>
      <p:pic>
        <p:nvPicPr>
          <p:cNvPr id="434" name="Google Shape;434;p77"/>
          <p:cNvPicPr preferRelativeResize="0"/>
          <p:nvPr/>
        </p:nvPicPr>
        <p:blipFill rotWithShape="1">
          <a:blip r:embed="rId9">
            <a:alphaModFix/>
          </a:blip>
          <a:srcRect l="9967" t="11266" r="9839" b="9782"/>
          <a:stretch/>
        </p:blipFill>
        <p:spPr>
          <a:xfrm>
            <a:off x="4984337" y="1612076"/>
            <a:ext cx="1521525" cy="1368050"/>
          </a:xfrm>
          <a:prstGeom prst="rect">
            <a:avLst/>
          </a:prstGeom>
          <a:noFill/>
          <a:ln>
            <a:noFill/>
          </a:ln>
        </p:spPr>
      </p:pic>
      <p:sp>
        <p:nvSpPr>
          <p:cNvPr id="435" name="Google Shape;435;p77"/>
          <p:cNvSpPr txBox="1"/>
          <p:nvPr/>
        </p:nvSpPr>
        <p:spPr>
          <a:xfrm>
            <a:off x="6775569" y="2632931"/>
            <a:ext cx="1092600" cy="46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Century Gothic"/>
                <a:ea typeface="Century Gothic"/>
                <a:cs typeface="Century Gothic"/>
                <a:sym typeface="Century Gothic"/>
              </a:rPr>
              <a:t>Portal of Exit</a:t>
            </a:r>
            <a:endParaRPr>
              <a:solidFill>
                <a:schemeClr val="lt1"/>
              </a:solidFill>
              <a:latin typeface="Century Gothic"/>
              <a:ea typeface="Century Gothic"/>
              <a:cs typeface="Century Gothic"/>
              <a:sym typeface="Century Gothic"/>
            </a:endParaRPr>
          </a:p>
        </p:txBody>
      </p:sp>
      <p:pic>
        <p:nvPicPr>
          <p:cNvPr id="436" name="Google Shape;436;p77" title="Screenshot 2025-03-12 at 10.11.03 AM.png"/>
          <p:cNvPicPr preferRelativeResize="0"/>
          <p:nvPr/>
        </p:nvPicPr>
        <p:blipFill>
          <a:blip r:embed="rId10">
            <a:alphaModFix/>
          </a:blip>
          <a:stretch>
            <a:fillRect/>
          </a:stretch>
        </p:blipFill>
        <p:spPr>
          <a:xfrm>
            <a:off x="5236000" y="3264310"/>
            <a:ext cx="988075" cy="914677"/>
          </a:xfrm>
          <a:prstGeom prst="rect">
            <a:avLst/>
          </a:prstGeom>
          <a:noFill/>
          <a:ln>
            <a:noFill/>
          </a:ln>
        </p:spPr>
      </p:pic>
      <p:grpSp>
        <p:nvGrpSpPr>
          <p:cNvPr id="437" name="Google Shape;437;p77"/>
          <p:cNvGrpSpPr/>
          <p:nvPr/>
        </p:nvGrpSpPr>
        <p:grpSpPr>
          <a:xfrm>
            <a:off x="5099637" y="3127301"/>
            <a:ext cx="1260809" cy="1168391"/>
            <a:chOff x="1199266" y="1108422"/>
            <a:chExt cx="1038900" cy="1073100"/>
          </a:xfrm>
        </p:grpSpPr>
        <p:sp>
          <p:nvSpPr>
            <p:cNvPr id="438" name="Google Shape;438;p77"/>
            <p:cNvSpPr/>
            <p:nvPr/>
          </p:nvSpPr>
          <p:spPr>
            <a:xfrm>
              <a:off x="1199266"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39" name="Google Shape;439;p77"/>
            <p:cNvSpPr txBox="1"/>
            <p:nvPr/>
          </p:nvSpPr>
          <p:spPr>
            <a:xfrm>
              <a:off x="1251283" y="1406124"/>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1"/>
                  </a:solidFill>
                  <a:latin typeface="Century Gothic"/>
                  <a:ea typeface="Century Gothic"/>
                  <a:cs typeface="Century Gothic"/>
                  <a:sym typeface="Century Gothic"/>
                </a:rPr>
                <a:t>Mode of Transmission</a:t>
              </a:r>
              <a:endParaRPr sz="1200" dirty="0">
                <a:solidFill>
                  <a:schemeClr val="lt1"/>
                </a:solidFill>
                <a:latin typeface="Century Gothic"/>
                <a:ea typeface="Century Gothic"/>
                <a:cs typeface="Century Gothic"/>
                <a:sym typeface="Century Gothic"/>
              </a:endParaRPr>
            </a:p>
          </p:txBody>
        </p:sp>
      </p:grpSp>
      <p:pic>
        <p:nvPicPr>
          <p:cNvPr id="440" name="Google Shape;440;p77" title="Screenshot 2025-03-17 at 9.17.14 AM.png"/>
          <p:cNvPicPr preferRelativeResize="0"/>
          <p:nvPr/>
        </p:nvPicPr>
        <p:blipFill>
          <a:blip r:embed="rId11">
            <a:alphaModFix/>
          </a:blip>
          <a:stretch>
            <a:fillRect/>
          </a:stretch>
        </p:blipFill>
        <p:spPr>
          <a:xfrm>
            <a:off x="6775575" y="2328525"/>
            <a:ext cx="1120699" cy="1171075"/>
          </a:xfrm>
          <a:prstGeom prst="rect">
            <a:avLst/>
          </a:prstGeom>
          <a:noFill/>
          <a:ln>
            <a:noFill/>
          </a:ln>
        </p:spPr>
      </p:pic>
      <p:pic>
        <p:nvPicPr>
          <p:cNvPr id="441" name="Google Shape;441;p77"/>
          <p:cNvPicPr preferRelativeResize="0"/>
          <p:nvPr/>
        </p:nvPicPr>
        <p:blipFill>
          <a:blip r:embed="rId6">
            <a:alphaModFix/>
          </a:blip>
          <a:stretch>
            <a:fillRect/>
          </a:stretch>
        </p:blipFill>
        <p:spPr>
          <a:xfrm rot="291438">
            <a:off x="6523656" y="3441873"/>
            <a:ext cx="469988" cy="427539"/>
          </a:xfrm>
          <a:prstGeom prst="rect">
            <a:avLst/>
          </a:prstGeom>
          <a:noFill/>
          <a:ln>
            <a:noFill/>
          </a:ln>
        </p:spPr>
      </p:pic>
      <p:pic>
        <p:nvPicPr>
          <p:cNvPr id="442" name="Google Shape;442;p77"/>
          <p:cNvPicPr preferRelativeResize="0"/>
          <p:nvPr/>
        </p:nvPicPr>
        <p:blipFill>
          <a:blip r:embed="rId6">
            <a:alphaModFix/>
          </a:blip>
          <a:stretch>
            <a:fillRect/>
          </a:stretch>
        </p:blipFill>
        <p:spPr>
          <a:xfrm rot="-2681769">
            <a:off x="7486014" y="1925940"/>
            <a:ext cx="467545" cy="429795"/>
          </a:xfrm>
          <a:prstGeom prst="rect">
            <a:avLst/>
          </a:prstGeom>
          <a:noFill/>
          <a:ln>
            <a:noFill/>
          </a:ln>
        </p:spPr>
      </p:pic>
      <p:grpSp>
        <p:nvGrpSpPr>
          <p:cNvPr id="443" name="Google Shape;443;p77"/>
          <p:cNvGrpSpPr/>
          <p:nvPr/>
        </p:nvGrpSpPr>
        <p:grpSpPr>
          <a:xfrm>
            <a:off x="6699367" y="2343323"/>
            <a:ext cx="1206163" cy="1192107"/>
            <a:chOff x="1132224" y="1108422"/>
            <a:chExt cx="1038900" cy="1073100"/>
          </a:xfrm>
        </p:grpSpPr>
        <p:sp>
          <p:nvSpPr>
            <p:cNvPr id="444" name="Google Shape;444;p77"/>
            <p:cNvSpPr/>
            <p:nvPr/>
          </p:nvSpPr>
          <p:spPr>
            <a:xfrm>
              <a:off x="1132224"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45" name="Google Shape;445;p77"/>
            <p:cNvSpPr txBox="1"/>
            <p:nvPr/>
          </p:nvSpPr>
          <p:spPr>
            <a:xfrm>
              <a:off x="1184098" y="1374757"/>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Century Gothic"/>
                  <a:ea typeface="Century Gothic"/>
                  <a:cs typeface="Century Gothic"/>
                  <a:sym typeface="Century Gothic"/>
                </a:rPr>
                <a:t>Portal of Exit</a:t>
              </a:r>
              <a:endParaRPr>
                <a:solidFill>
                  <a:schemeClr val="lt1"/>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12"/>
                                        </p:tgtEl>
                                      </p:cBhvr>
                                    </p:animEffect>
                                    <p:set>
                                      <p:cBhvr>
                                        <p:cTn id="7" dur="1" fill="hold">
                                          <p:stCondLst>
                                            <p:cond delay="1000"/>
                                          </p:stCondLst>
                                        </p:cTn>
                                        <p:tgtEl>
                                          <p:spTgt spid="4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30"/>
                                        </p:tgtEl>
                                      </p:cBhvr>
                                    </p:animEffect>
                                    <p:set>
                                      <p:cBhvr>
                                        <p:cTn id="12" dur="1" fill="hold">
                                          <p:stCondLst>
                                            <p:cond delay="1000"/>
                                          </p:stCondLst>
                                        </p:cTn>
                                        <p:tgtEl>
                                          <p:spTgt spid="4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443"/>
                                        </p:tgtEl>
                                      </p:cBhvr>
                                    </p:animEffect>
                                    <p:set>
                                      <p:cBhvr>
                                        <p:cTn id="17" dur="1" fill="hold">
                                          <p:stCondLst>
                                            <p:cond delay="1000"/>
                                          </p:stCondLst>
                                        </p:cTn>
                                        <p:tgtEl>
                                          <p:spTgt spid="4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437"/>
                                        </p:tgtEl>
                                      </p:cBhvr>
                                    </p:animEffect>
                                    <p:set>
                                      <p:cBhvr>
                                        <p:cTn id="22" dur="1" fill="hold">
                                          <p:stCondLst>
                                            <p:cond delay="1000"/>
                                          </p:stCondLst>
                                        </p:cTn>
                                        <p:tgtEl>
                                          <p:spTgt spid="4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420"/>
                                        </p:tgtEl>
                                      </p:cBhvr>
                                    </p:animEffect>
                                    <p:set>
                                      <p:cBhvr>
                                        <p:cTn id="27" dur="1" fill="hold">
                                          <p:stCondLst>
                                            <p:cond delay="1000"/>
                                          </p:stCondLst>
                                        </p:cTn>
                                        <p:tgtEl>
                                          <p:spTgt spid="4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426"/>
                                        </p:tgtEl>
                                      </p:cBhvr>
                                    </p:animEffect>
                                    <p:set>
                                      <p:cBhvr>
                                        <p:cTn id="32" dur="1" fill="hold">
                                          <p:stCondLst>
                                            <p:cond delay="1000"/>
                                          </p:stCondLst>
                                        </p:cTn>
                                        <p:tgtEl>
                                          <p:spTgt spid="4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0"/>
        <p:cNvGrpSpPr/>
        <p:nvPr/>
      </p:nvGrpSpPr>
      <p:grpSpPr>
        <a:xfrm>
          <a:off x="0" y="0"/>
          <a:ext cx="0" cy="0"/>
          <a:chOff x="0" y="0"/>
          <a:chExt cx="0" cy="0"/>
        </a:xfrm>
      </p:grpSpPr>
      <p:sp>
        <p:nvSpPr>
          <p:cNvPr id="451" name="Google Shape;451;p78"/>
          <p:cNvSpPr txBox="1">
            <a:spLocks noGrp="1"/>
          </p:cNvSpPr>
          <p:nvPr>
            <p:ph type="title"/>
          </p:nvPr>
        </p:nvSpPr>
        <p:spPr>
          <a:xfrm>
            <a:off x="899964" y="983449"/>
            <a:ext cx="3512100" cy="9483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accent4"/>
              </a:buClr>
              <a:buSzPct val="100000"/>
              <a:buFont typeface="Century Gothic"/>
              <a:buNone/>
            </a:pPr>
            <a:r>
              <a:rPr lang="en"/>
              <a:t>How Germs Spread and Make People Sick </a:t>
            </a:r>
            <a:r>
              <a:rPr lang="en">
                <a:solidFill>
                  <a:schemeClr val="lt1"/>
                </a:solidFill>
              </a:rPr>
              <a:t>Example</a:t>
            </a:r>
            <a:endParaRPr/>
          </a:p>
        </p:txBody>
      </p:sp>
      <p:sp>
        <p:nvSpPr>
          <p:cNvPr id="452" name="Google Shape;452;p78"/>
          <p:cNvSpPr/>
          <p:nvPr/>
        </p:nvSpPr>
        <p:spPr>
          <a:xfrm>
            <a:off x="565026" y="445775"/>
            <a:ext cx="2989200" cy="347700"/>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453" name="Google Shape;453;p78"/>
          <p:cNvSpPr txBox="1"/>
          <p:nvPr/>
        </p:nvSpPr>
        <p:spPr>
          <a:xfrm>
            <a:off x="639255" y="477275"/>
            <a:ext cx="28290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i="0" u="none" strike="noStrike" cap="none">
                <a:solidFill>
                  <a:schemeClr val="lt1"/>
                </a:solidFill>
                <a:latin typeface="Century Gothic"/>
                <a:ea typeface="Century Gothic"/>
                <a:cs typeface="Century Gothic"/>
                <a:sym typeface="Century Gothic"/>
              </a:rPr>
              <a:t>Example Scenario - Infl</a:t>
            </a:r>
            <a:r>
              <a:rPr lang="en" b="1">
                <a:solidFill>
                  <a:schemeClr val="lt1"/>
                </a:solidFill>
                <a:latin typeface="Century Gothic"/>
                <a:ea typeface="Century Gothic"/>
                <a:cs typeface="Century Gothic"/>
                <a:sym typeface="Century Gothic"/>
              </a:rPr>
              <a:t>uenza</a:t>
            </a:r>
            <a:endParaRPr sz="1100">
              <a:solidFill>
                <a:schemeClr val="dk1"/>
              </a:solidFill>
            </a:endParaRPr>
          </a:p>
        </p:txBody>
      </p:sp>
      <p:sp>
        <p:nvSpPr>
          <p:cNvPr id="454" name="Google Shape;454;p78"/>
          <p:cNvSpPr/>
          <p:nvPr/>
        </p:nvSpPr>
        <p:spPr>
          <a:xfrm>
            <a:off x="70275" y="2916250"/>
            <a:ext cx="948273" cy="1407734"/>
          </a:xfrm>
          <a:custGeom>
            <a:avLst/>
            <a:gdLst/>
            <a:ahLst/>
            <a:cxnLst/>
            <a:rect l="l" t="t" r="r" b="b"/>
            <a:pathLst>
              <a:path w="2130951" h="2093285" extrusionOk="0">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91700" tIns="91700" rIns="91700" bIns="91700" anchor="ctr" anchorCtr="0">
            <a:noAutofit/>
          </a:bodyPr>
          <a:lstStyle/>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lvl="0" indent="0" algn="ctr" rtl="0">
              <a:lnSpc>
                <a:spcPct val="90000"/>
              </a:lnSpc>
              <a:spcBef>
                <a:spcPts val="0"/>
              </a:spcBef>
              <a:spcAft>
                <a:spcPts val="0"/>
              </a:spcAft>
              <a:buClr>
                <a:schemeClr val="lt1"/>
              </a:buClr>
              <a:buSzPts val="1200"/>
              <a:buFont typeface="Century Gothic"/>
              <a:buNone/>
            </a:pPr>
            <a:endParaRPr sz="1200" b="1" i="1">
              <a:solidFill>
                <a:schemeClr val="lt1"/>
              </a:solidFill>
              <a:latin typeface="Century Gothic"/>
              <a:ea typeface="Century Gothic"/>
              <a:cs typeface="Century Gothic"/>
              <a:sym typeface="Century Gothic"/>
            </a:endParaRPr>
          </a:p>
          <a:p>
            <a:pPr marL="0" lvl="0" indent="0" algn="ctr" rtl="0">
              <a:lnSpc>
                <a:spcPct val="90000"/>
              </a:lnSpc>
              <a:spcBef>
                <a:spcPts val="0"/>
              </a:spcBef>
              <a:spcAft>
                <a:spcPts val="0"/>
              </a:spcAft>
              <a:buClr>
                <a:schemeClr val="lt1"/>
              </a:buClr>
              <a:buSzPts val="1200"/>
              <a:buFont typeface="Century Gothic"/>
              <a:buNone/>
            </a:pPr>
            <a:endParaRPr sz="1200" b="1" i="1">
              <a:solidFill>
                <a:schemeClr val="lt1"/>
              </a:solidFill>
              <a:latin typeface="Century Gothic"/>
              <a:ea typeface="Century Gothic"/>
              <a:cs typeface="Century Gothic"/>
              <a:sym typeface="Century Gothic"/>
            </a:endParaRPr>
          </a:p>
          <a:p>
            <a:pPr marL="0" lvl="0" indent="0" algn="ctr" rtl="0">
              <a:lnSpc>
                <a:spcPct val="90000"/>
              </a:lnSpc>
              <a:spcBef>
                <a:spcPts val="0"/>
              </a:spcBef>
              <a:spcAft>
                <a:spcPts val="0"/>
              </a:spcAft>
              <a:buClr>
                <a:schemeClr val="lt1"/>
              </a:buClr>
              <a:buSzPts val="1200"/>
              <a:buFont typeface="Century Gothic"/>
              <a:buNone/>
            </a:pPr>
            <a:r>
              <a:rPr lang="en" sz="1200" b="1" i="1">
                <a:solidFill>
                  <a:schemeClr val="lt1"/>
                </a:solidFill>
                <a:latin typeface="Century Gothic"/>
                <a:ea typeface="Century Gothic"/>
                <a:cs typeface="Century Gothic"/>
                <a:sym typeface="Century Gothic"/>
              </a:rPr>
              <a:t>Infectious Agent </a:t>
            </a: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chemeClr val="lt1"/>
              </a:buClr>
              <a:buSzPts val="1200"/>
              <a:buFont typeface="Century Gothic"/>
              <a:buNone/>
            </a:pPr>
            <a:br>
              <a:rPr lang="en" sz="1200" b="0" i="0" u="none" strike="noStrike" cap="none">
                <a:solidFill>
                  <a:schemeClr val="lt1"/>
                </a:solidFill>
                <a:latin typeface="Century Gothic"/>
                <a:ea typeface="Century Gothic"/>
                <a:cs typeface="Century Gothic"/>
                <a:sym typeface="Century Gothic"/>
              </a:rPr>
            </a:br>
            <a:endParaRPr sz="1200" b="0" i="0" u="none" strike="noStrike" cap="none">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b="1" i="1">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b="1" i="1">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100"/>
          </a:p>
        </p:txBody>
      </p:sp>
      <p:sp>
        <p:nvSpPr>
          <p:cNvPr id="455" name="Google Shape;455;p78" descr="Arrow pointing to: "/>
          <p:cNvSpPr/>
          <p:nvPr/>
        </p:nvSpPr>
        <p:spPr>
          <a:xfrm>
            <a:off x="1055085" y="3437635"/>
            <a:ext cx="338821" cy="396356"/>
          </a:xfrm>
          <a:custGeom>
            <a:avLst/>
            <a:gdLst/>
            <a:ahLst/>
            <a:cxnLst/>
            <a:rect l="l" t="t" r="r" b="b"/>
            <a:pathLst>
              <a:path w="451761" h="528475" extrusionOk="0">
                <a:moveTo>
                  <a:pt x="0" y="105695"/>
                </a:moveTo>
                <a:lnTo>
                  <a:pt x="225881" y="105695"/>
                </a:lnTo>
                <a:lnTo>
                  <a:pt x="225881" y="0"/>
                </a:lnTo>
                <a:lnTo>
                  <a:pt x="451761" y="264238"/>
                </a:lnTo>
                <a:lnTo>
                  <a:pt x="225881" y="528475"/>
                </a:lnTo>
                <a:lnTo>
                  <a:pt x="225881" y="422780"/>
                </a:lnTo>
                <a:lnTo>
                  <a:pt x="0" y="422780"/>
                </a:lnTo>
                <a:lnTo>
                  <a:pt x="0" y="105695"/>
                </a:lnTo>
                <a:close/>
              </a:path>
            </a:pathLst>
          </a:custGeom>
          <a:solidFill>
            <a:schemeClr val="accent6"/>
          </a:solidFill>
          <a:ln w="28575" cap="flat" cmpd="sng">
            <a:solidFill>
              <a:schemeClr val="accent4"/>
            </a:solidFill>
            <a:prstDash val="solid"/>
            <a:round/>
            <a:headEnd type="none" w="sm" len="sm"/>
            <a:tailEnd type="none" w="sm" len="sm"/>
          </a:ln>
        </p:spPr>
        <p:txBody>
          <a:bodyPr spcFirstLastPara="1" wrap="square" lIns="0" tIns="79250" rIns="101650" bIns="79250" anchor="ctr" anchorCtr="0">
            <a:noAutofit/>
          </a:bodyPr>
          <a:lstStyle/>
          <a:p>
            <a:pPr marL="0" marR="0" lvl="0" indent="0" algn="ctr" rtl="0">
              <a:lnSpc>
                <a:spcPct val="90000"/>
              </a:lnSpc>
              <a:spcBef>
                <a:spcPts val="0"/>
              </a:spcBef>
              <a:spcAft>
                <a:spcPts val="0"/>
              </a:spcAft>
              <a:buClr>
                <a:schemeClr val="dk1"/>
              </a:buClr>
              <a:buSzPts val="800"/>
              <a:buFont typeface="Century Gothic"/>
              <a:buNone/>
            </a:pPr>
            <a:endParaRPr sz="800" b="0" i="0" u="none" strike="noStrike" cap="none">
              <a:solidFill>
                <a:schemeClr val="lt1"/>
              </a:solidFill>
              <a:latin typeface="Century Gothic"/>
              <a:ea typeface="Century Gothic"/>
              <a:cs typeface="Century Gothic"/>
              <a:sym typeface="Century Gothic"/>
            </a:endParaRPr>
          </a:p>
        </p:txBody>
      </p:sp>
      <p:sp>
        <p:nvSpPr>
          <p:cNvPr id="456" name="Google Shape;456;p78"/>
          <p:cNvSpPr/>
          <p:nvPr/>
        </p:nvSpPr>
        <p:spPr>
          <a:xfrm>
            <a:off x="1430450" y="2931950"/>
            <a:ext cx="1246606" cy="1407734"/>
          </a:xfrm>
          <a:custGeom>
            <a:avLst/>
            <a:gdLst/>
            <a:ahLst/>
            <a:cxnLst/>
            <a:rect l="l" t="t" r="r" b="b"/>
            <a:pathLst>
              <a:path w="2130951" h="2093285" extrusionOk="0">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91700" tIns="91700" rIns="91700" bIns="91700" anchor="ctr" anchorCtr="0">
            <a:noAutofit/>
          </a:bodyPr>
          <a:lstStyle/>
          <a:p>
            <a:pPr marL="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br>
              <a:rPr lang="en" sz="1200" b="0" i="0" u="none" strike="noStrike" cap="none">
                <a:solidFill>
                  <a:schemeClr val="lt1"/>
                </a:solidFill>
                <a:latin typeface="Century Gothic"/>
                <a:ea typeface="Century Gothic"/>
                <a:cs typeface="Century Gothic"/>
                <a:sym typeface="Century Gothic"/>
              </a:rPr>
            </a:br>
            <a:endParaRPr sz="1100"/>
          </a:p>
        </p:txBody>
      </p:sp>
      <p:sp>
        <p:nvSpPr>
          <p:cNvPr id="457" name="Google Shape;457;p78" descr="Arrow pointing to: "/>
          <p:cNvSpPr/>
          <p:nvPr/>
        </p:nvSpPr>
        <p:spPr>
          <a:xfrm>
            <a:off x="2723647" y="3411460"/>
            <a:ext cx="338821" cy="396356"/>
          </a:xfrm>
          <a:custGeom>
            <a:avLst/>
            <a:gdLst/>
            <a:ahLst/>
            <a:cxnLst/>
            <a:rect l="l" t="t" r="r" b="b"/>
            <a:pathLst>
              <a:path w="451761" h="528475" extrusionOk="0">
                <a:moveTo>
                  <a:pt x="0" y="105695"/>
                </a:moveTo>
                <a:lnTo>
                  <a:pt x="225881" y="105695"/>
                </a:lnTo>
                <a:lnTo>
                  <a:pt x="225881" y="0"/>
                </a:lnTo>
                <a:lnTo>
                  <a:pt x="451761" y="264238"/>
                </a:lnTo>
                <a:lnTo>
                  <a:pt x="225881" y="528475"/>
                </a:lnTo>
                <a:lnTo>
                  <a:pt x="225881" y="422780"/>
                </a:lnTo>
                <a:lnTo>
                  <a:pt x="0" y="422780"/>
                </a:lnTo>
                <a:lnTo>
                  <a:pt x="0" y="105695"/>
                </a:lnTo>
                <a:close/>
              </a:path>
            </a:pathLst>
          </a:custGeom>
          <a:solidFill>
            <a:schemeClr val="accent6"/>
          </a:solidFill>
          <a:ln w="28575" cap="flat" cmpd="sng">
            <a:solidFill>
              <a:schemeClr val="accent4"/>
            </a:solidFill>
            <a:prstDash val="solid"/>
            <a:round/>
            <a:headEnd type="none" w="sm" len="sm"/>
            <a:tailEnd type="none" w="sm" len="sm"/>
          </a:ln>
        </p:spPr>
        <p:txBody>
          <a:bodyPr spcFirstLastPara="1" wrap="square" lIns="0" tIns="79250" rIns="101650" bIns="79250" anchor="ctr" anchorCtr="0">
            <a:noAutofit/>
          </a:bodyPr>
          <a:lstStyle/>
          <a:p>
            <a:pPr marL="0" marR="0" lvl="0" indent="0" algn="ctr" rtl="0">
              <a:lnSpc>
                <a:spcPct val="90000"/>
              </a:lnSpc>
              <a:spcBef>
                <a:spcPts val="0"/>
              </a:spcBef>
              <a:spcAft>
                <a:spcPts val="0"/>
              </a:spcAft>
              <a:buClr>
                <a:schemeClr val="dk1"/>
              </a:buClr>
              <a:buSzPts val="800"/>
              <a:buFont typeface="Century Gothic"/>
              <a:buNone/>
            </a:pPr>
            <a:endParaRPr sz="800" b="0" i="0" u="none" strike="noStrike" cap="none">
              <a:solidFill>
                <a:schemeClr val="lt1"/>
              </a:solidFill>
              <a:latin typeface="Century Gothic"/>
              <a:ea typeface="Century Gothic"/>
              <a:cs typeface="Century Gothic"/>
              <a:sym typeface="Century Gothic"/>
            </a:endParaRPr>
          </a:p>
        </p:txBody>
      </p:sp>
      <p:sp>
        <p:nvSpPr>
          <p:cNvPr id="458" name="Google Shape;458;p78"/>
          <p:cNvSpPr/>
          <p:nvPr/>
        </p:nvSpPr>
        <p:spPr>
          <a:xfrm>
            <a:off x="3143278" y="2905775"/>
            <a:ext cx="1113422" cy="1460066"/>
          </a:xfrm>
          <a:custGeom>
            <a:avLst/>
            <a:gdLst/>
            <a:ahLst/>
            <a:cxnLst/>
            <a:rect l="l" t="t" r="r" b="b"/>
            <a:pathLst>
              <a:path w="2130951" h="2093285" extrusionOk="0">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91700" tIns="91700" rIns="91700" bIns="91700" anchor="ctr" anchorCtr="0">
            <a:noAutofit/>
          </a:bodyPr>
          <a:lstStyle/>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r>
              <a:rPr lang="en" sz="1200">
                <a:solidFill>
                  <a:schemeClr val="lt1"/>
                </a:solidFill>
                <a:latin typeface="Century Gothic"/>
                <a:ea typeface="Century Gothic"/>
                <a:cs typeface="Century Gothic"/>
                <a:sym typeface="Century Gothic"/>
              </a:rPr>
              <a:t> </a:t>
            </a:r>
            <a:br>
              <a:rPr lang="en" sz="1200" b="0" i="0" u="none" strike="noStrike" cap="none">
                <a:solidFill>
                  <a:schemeClr val="lt1"/>
                </a:solidFill>
                <a:latin typeface="Century Gothic"/>
                <a:ea typeface="Century Gothic"/>
                <a:cs typeface="Century Gothic"/>
                <a:sym typeface="Century Gothic"/>
              </a:rPr>
            </a:br>
            <a:endParaRPr sz="1200" b="0" i="0" u="none" strike="noStrike" cap="none">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100"/>
          </a:p>
        </p:txBody>
      </p:sp>
      <p:sp>
        <p:nvSpPr>
          <p:cNvPr id="459" name="Google Shape;459;p78" descr="Arrow pointing to: "/>
          <p:cNvSpPr/>
          <p:nvPr/>
        </p:nvSpPr>
        <p:spPr>
          <a:xfrm>
            <a:off x="4337508" y="3385285"/>
            <a:ext cx="338821" cy="396356"/>
          </a:xfrm>
          <a:custGeom>
            <a:avLst/>
            <a:gdLst/>
            <a:ahLst/>
            <a:cxnLst/>
            <a:rect l="l" t="t" r="r" b="b"/>
            <a:pathLst>
              <a:path w="451761" h="528475" extrusionOk="0">
                <a:moveTo>
                  <a:pt x="0" y="105695"/>
                </a:moveTo>
                <a:lnTo>
                  <a:pt x="225881" y="105695"/>
                </a:lnTo>
                <a:lnTo>
                  <a:pt x="225881" y="0"/>
                </a:lnTo>
                <a:lnTo>
                  <a:pt x="451761" y="264238"/>
                </a:lnTo>
                <a:lnTo>
                  <a:pt x="225881" y="528475"/>
                </a:lnTo>
                <a:lnTo>
                  <a:pt x="225881" y="422780"/>
                </a:lnTo>
                <a:lnTo>
                  <a:pt x="0" y="422780"/>
                </a:lnTo>
                <a:lnTo>
                  <a:pt x="0" y="105695"/>
                </a:lnTo>
                <a:close/>
              </a:path>
            </a:pathLst>
          </a:custGeom>
          <a:solidFill>
            <a:schemeClr val="accent6"/>
          </a:solidFill>
          <a:ln w="28575" cap="flat" cmpd="sng">
            <a:solidFill>
              <a:schemeClr val="accent4"/>
            </a:solidFill>
            <a:prstDash val="solid"/>
            <a:round/>
            <a:headEnd type="none" w="sm" len="sm"/>
            <a:tailEnd type="none" w="sm" len="sm"/>
          </a:ln>
        </p:spPr>
        <p:txBody>
          <a:bodyPr spcFirstLastPara="1" wrap="square" lIns="0" tIns="79250" rIns="101650" bIns="79250" anchor="ctr" anchorCtr="0">
            <a:noAutofit/>
          </a:bodyPr>
          <a:lstStyle/>
          <a:p>
            <a:pPr marL="0" marR="0" lvl="0" indent="0" algn="ctr" rtl="0">
              <a:lnSpc>
                <a:spcPct val="90000"/>
              </a:lnSpc>
              <a:spcBef>
                <a:spcPts val="0"/>
              </a:spcBef>
              <a:spcAft>
                <a:spcPts val="0"/>
              </a:spcAft>
              <a:buClr>
                <a:schemeClr val="dk1"/>
              </a:buClr>
              <a:buSzPts val="800"/>
              <a:buFont typeface="Century Gothic"/>
              <a:buNone/>
            </a:pPr>
            <a:endParaRPr sz="800" b="0" i="0" u="none" strike="noStrike" cap="none">
              <a:solidFill>
                <a:schemeClr val="lt1"/>
              </a:solidFill>
              <a:latin typeface="Century Gothic"/>
              <a:ea typeface="Century Gothic"/>
              <a:cs typeface="Century Gothic"/>
              <a:sym typeface="Century Gothic"/>
            </a:endParaRPr>
          </a:p>
        </p:txBody>
      </p:sp>
      <p:sp>
        <p:nvSpPr>
          <p:cNvPr id="460" name="Google Shape;460;p78"/>
          <p:cNvSpPr/>
          <p:nvPr/>
        </p:nvSpPr>
        <p:spPr>
          <a:xfrm>
            <a:off x="4758950" y="2905775"/>
            <a:ext cx="1113422" cy="1460066"/>
          </a:xfrm>
          <a:custGeom>
            <a:avLst/>
            <a:gdLst/>
            <a:ahLst/>
            <a:cxnLst/>
            <a:rect l="l" t="t" r="r" b="b"/>
            <a:pathLst>
              <a:path w="2130951" h="2093285" extrusionOk="0">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91700" tIns="91700" rIns="91700" bIns="91700" anchor="ctr" anchorCtr="0">
            <a:noAutofit/>
          </a:bodyPr>
          <a:lstStyle/>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lvl="0" indent="0" algn="ctr" rtl="0">
              <a:lnSpc>
                <a:spcPct val="90000"/>
              </a:lnSpc>
              <a:spcBef>
                <a:spcPts val="0"/>
              </a:spcBef>
              <a:spcAft>
                <a:spcPts val="0"/>
              </a:spcAft>
              <a:buClr>
                <a:schemeClr val="lt1"/>
              </a:buClr>
              <a:buSzPts val="1200"/>
              <a:buFont typeface="Century Gothic"/>
              <a:buNone/>
            </a:pPr>
            <a:r>
              <a:rPr lang="en" sz="1200" b="1" i="1">
                <a:solidFill>
                  <a:schemeClr val="lt1"/>
                </a:solidFill>
                <a:latin typeface="Century Gothic"/>
                <a:ea typeface="Century Gothic"/>
                <a:cs typeface="Century Gothic"/>
                <a:sym typeface="Century Gothic"/>
              </a:rPr>
              <a:t>Mode of Transmission</a:t>
            </a: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br>
              <a:rPr lang="en" sz="1200" b="0" i="0" u="none" strike="noStrike" cap="none">
                <a:solidFill>
                  <a:schemeClr val="lt1"/>
                </a:solidFill>
                <a:latin typeface="Century Gothic"/>
                <a:ea typeface="Century Gothic"/>
                <a:cs typeface="Century Gothic"/>
                <a:sym typeface="Century Gothic"/>
              </a:rPr>
            </a:br>
            <a:endParaRPr sz="1100"/>
          </a:p>
        </p:txBody>
      </p:sp>
      <p:sp>
        <p:nvSpPr>
          <p:cNvPr id="461" name="Google Shape;461;p78"/>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62" name="Google Shape;462;p78"/>
          <p:cNvSpPr txBox="1"/>
          <p:nvPr/>
        </p:nvSpPr>
        <p:spPr>
          <a:xfrm>
            <a:off x="10187850" y="1615350"/>
            <a:ext cx="5598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sp>
        <p:nvSpPr>
          <p:cNvPr id="463" name="Google Shape;463;p78"/>
          <p:cNvSpPr/>
          <p:nvPr/>
        </p:nvSpPr>
        <p:spPr>
          <a:xfrm>
            <a:off x="6324575" y="2931950"/>
            <a:ext cx="1172023" cy="1407734"/>
          </a:xfrm>
          <a:custGeom>
            <a:avLst/>
            <a:gdLst/>
            <a:ahLst/>
            <a:cxnLst/>
            <a:rect l="l" t="t" r="r" b="b"/>
            <a:pathLst>
              <a:path w="2130951" h="2093285" extrusionOk="0">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91700" tIns="91700" rIns="91700" bIns="91700" anchor="ctr" anchorCtr="0">
            <a:noAutofit/>
          </a:bodyPr>
          <a:lstStyle/>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lvl="0" indent="0" algn="ctr" rtl="0">
              <a:lnSpc>
                <a:spcPct val="90000"/>
              </a:lnSpc>
              <a:spcBef>
                <a:spcPts val="0"/>
              </a:spcBef>
              <a:spcAft>
                <a:spcPts val="0"/>
              </a:spcAft>
              <a:buClr>
                <a:schemeClr val="lt1"/>
              </a:buClr>
              <a:buSzPts val="1200"/>
              <a:buFont typeface="Century Gothic"/>
              <a:buNone/>
            </a:pPr>
            <a:r>
              <a:rPr lang="en" sz="1200" b="1" i="1">
                <a:solidFill>
                  <a:schemeClr val="lt1"/>
                </a:solidFill>
                <a:latin typeface="Century Gothic"/>
                <a:ea typeface="Century Gothic"/>
                <a:cs typeface="Century Gothic"/>
                <a:sym typeface="Century Gothic"/>
              </a:rPr>
              <a:t>Portal of Entry </a:t>
            </a: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r>
              <a:rPr lang="en" sz="1200">
                <a:solidFill>
                  <a:schemeClr val="lt1"/>
                </a:solidFill>
                <a:latin typeface="Century Gothic"/>
                <a:ea typeface="Century Gothic"/>
                <a:cs typeface="Century Gothic"/>
                <a:sym typeface="Century Gothic"/>
              </a:rPr>
              <a:t> </a:t>
            </a:r>
            <a:br>
              <a:rPr lang="en" sz="1200" b="0" i="0" u="none" strike="noStrike" cap="none">
                <a:solidFill>
                  <a:schemeClr val="lt1"/>
                </a:solidFill>
                <a:latin typeface="Century Gothic"/>
                <a:ea typeface="Century Gothic"/>
                <a:cs typeface="Century Gothic"/>
                <a:sym typeface="Century Gothic"/>
              </a:rPr>
            </a:br>
            <a:r>
              <a:rPr lang="en" sz="1200" b="1" i="1">
                <a:solidFill>
                  <a:schemeClr val="lt1"/>
                </a:solidFill>
                <a:latin typeface="Century Gothic"/>
                <a:ea typeface="Century Gothic"/>
                <a:cs typeface="Century Gothic"/>
                <a:sym typeface="Century Gothic"/>
              </a:rPr>
              <a:t> </a:t>
            </a:r>
            <a:endParaRPr sz="1100"/>
          </a:p>
        </p:txBody>
      </p:sp>
      <p:sp>
        <p:nvSpPr>
          <p:cNvPr id="464" name="Google Shape;464;p78"/>
          <p:cNvSpPr/>
          <p:nvPr/>
        </p:nvSpPr>
        <p:spPr>
          <a:xfrm>
            <a:off x="7957575" y="2879599"/>
            <a:ext cx="1113422" cy="1460066"/>
          </a:xfrm>
          <a:custGeom>
            <a:avLst/>
            <a:gdLst/>
            <a:ahLst/>
            <a:cxnLst/>
            <a:rect l="l" t="t" r="r" b="b"/>
            <a:pathLst>
              <a:path w="2130951" h="2093285" extrusionOk="0">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a:ln w="12700" cap="flat" cmpd="sng">
            <a:solidFill>
              <a:schemeClr val="lt1"/>
            </a:solidFill>
            <a:prstDash val="solid"/>
            <a:miter lim="800000"/>
            <a:headEnd type="none" w="sm" len="sm"/>
            <a:tailEnd type="none" w="sm" len="sm"/>
          </a:ln>
        </p:spPr>
        <p:txBody>
          <a:bodyPr spcFirstLastPara="1" wrap="square" lIns="91700" tIns="91700" rIns="91700" bIns="91700" anchor="ctr" anchorCtr="0">
            <a:noAutofit/>
          </a:bodyPr>
          <a:lstStyle/>
          <a:p>
            <a:pPr marL="0" lvl="0" indent="0" algn="ctr" rtl="0">
              <a:lnSpc>
                <a:spcPct val="90000"/>
              </a:lnSpc>
              <a:spcBef>
                <a:spcPts val="0"/>
              </a:spcBef>
              <a:spcAft>
                <a:spcPts val="0"/>
              </a:spcAft>
              <a:buClr>
                <a:schemeClr val="lt1"/>
              </a:buClr>
              <a:buSzPts val="1200"/>
              <a:buFont typeface="Century Gothic"/>
              <a:buNone/>
            </a:pPr>
            <a:r>
              <a:rPr lang="en" sz="1200" b="1" i="1">
                <a:solidFill>
                  <a:schemeClr val="lt1"/>
                </a:solidFill>
                <a:latin typeface="Century Gothic"/>
                <a:ea typeface="Century Gothic"/>
                <a:cs typeface="Century Gothic"/>
                <a:sym typeface="Century Gothic"/>
              </a:rPr>
              <a:t>Susceptible Host </a:t>
            </a:r>
            <a:endParaRPr sz="1200" b="1" i="1">
              <a:solidFill>
                <a:schemeClr val="lt1"/>
              </a:solidFill>
              <a:latin typeface="Century Gothic"/>
              <a:ea typeface="Century Gothic"/>
              <a:cs typeface="Century Gothic"/>
              <a:sym typeface="Century Gothic"/>
            </a:endParaRPr>
          </a:p>
          <a:p>
            <a:pPr marL="0" lvl="0" indent="0" algn="l" rtl="0">
              <a:lnSpc>
                <a:spcPct val="90000"/>
              </a:lnSpc>
              <a:spcBef>
                <a:spcPts val="0"/>
              </a:spcBef>
              <a:spcAft>
                <a:spcPts val="0"/>
              </a:spcAft>
              <a:buClr>
                <a:schemeClr val="lt1"/>
              </a:buClr>
              <a:buSzPts val="1200"/>
              <a:buFont typeface="Century Gothic"/>
              <a:buNone/>
            </a:pPr>
            <a:endParaRPr sz="1200" b="1" i="1">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endParaRPr sz="120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lt1"/>
              </a:buClr>
              <a:buSzPts val="1200"/>
              <a:buFont typeface="Century Gothic"/>
              <a:buNone/>
            </a:pPr>
            <a:br>
              <a:rPr lang="en" sz="1200" b="0" i="0" u="none" strike="noStrike" cap="none">
                <a:solidFill>
                  <a:schemeClr val="lt1"/>
                </a:solidFill>
                <a:latin typeface="Century Gothic"/>
                <a:ea typeface="Century Gothic"/>
                <a:cs typeface="Century Gothic"/>
                <a:sym typeface="Century Gothic"/>
              </a:rPr>
            </a:br>
            <a:endParaRPr sz="1100"/>
          </a:p>
        </p:txBody>
      </p:sp>
      <p:sp>
        <p:nvSpPr>
          <p:cNvPr id="465" name="Google Shape;465;p78" descr="Arrow pointing to: "/>
          <p:cNvSpPr/>
          <p:nvPr/>
        </p:nvSpPr>
        <p:spPr>
          <a:xfrm>
            <a:off x="5936821" y="3411473"/>
            <a:ext cx="338821" cy="396356"/>
          </a:xfrm>
          <a:custGeom>
            <a:avLst/>
            <a:gdLst/>
            <a:ahLst/>
            <a:cxnLst/>
            <a:rect l="l" t="t" r="r" b="b"/>
            <a:pathLst>
              <a:path w="451761" h="528475" extrusionOk="0">
                <a:moveTo>
                  <a:pt x="0" y="105695"/>
                </a:moveTo>
                <a:lnTo>
                  <a:pt x="225881" y="105695"/>
                </a:lnTo>
                <a:lnTo>
                  <a:pt x="225881" y="0"/>
                </a:lnTo>
                <a:lnTo>
                  <a:pt x="451761" y="264238"/>
                </a:lnTo>
                <a:lnTo>
                  <a:pt x="225881" y="528475"/>
                </a:lnTo>
                <a:lnTo>
                  <a:pt x="225881" y="422780"/>
                </a:lnTo>
                <a:lnTo>
                  <a:pt x="0" y="422780"/>
                </a:lnTo>
                <a:lnTo>
                  <a:pt x="0" y="105695"/>
                </a:lnTo>
                <a:close/>
              </a:path>
            </a:pathLst>
          </a:custGeom>
          <a:solidFill>
            <a:schemeClr val="accent6"/>
          </a:solidFill>
          <a:ln w="28575" cap="flat" cmpd="sng">
            <a:solidFill>
              <a:schemeClr val="accent4"/>
            </a:solidFill>
            <a:prstDash val="solid"/>
            <a:round/>
            <a:headEnd type="none" w="sm" len="sm"/>
            <a:tailEnd type="none" w="sm" len="sm"/>
          </a:ln>
        </p:spPr>
        <p:txBody>
          <a:bodyPr spcFirstLastPara="1" wrap="square" lIns="0" tIns="79250" rIns="101650" bIns="79250" anchor="ctr" anchorCtr="0">
            <a:noAutofit/>
          </a:bodyPr>
          <a:lstStyle/>
          <a:p>
            <a:pPr marL="0" marR="0" lvl="0" indent="0" algn="ctr" rtl="0">
              <a:lnSpc>
                <a:spcPct val="90000"/>
              </a:lnSpc>
              <a:spcBef>
                <a:spcPts val="0"/>
              </a:spcBef>
              <a:spcAft>
                <a:spcPts val="0"/>
              </a:spcAft>
              <a:buClr>
                <a:schemeClr val="dk1"/>
              </a:buClr>
              <a:buSzPts val="800"/>
              <a:buFont typeface="Century Gothic"/>
              <a:buNone/>
            </a:pPr>
            <a:endParaRPr sz="800" b="0" i="0" u="none" strike="noStrike" cap="none">
              <a:solidFill>
                <a:schemeClr val="lt1"/>
              </a:solidFill>
              <a:latin typeface="Century Gothic"/>
              <a:ea typeface="Century Gothic"/>
              <a:cs typeface="Century Gothic"/>
              <a:sym typeface="Century Gothic"/>
            </a:endParaRPr>
          </a:p>
        </p:txBody>
      </p:sp>
      <p:sp>
        <p:nvSpPr>
          <p:cNvPr id="466" name="Google Shape;466;p78" descr="Arrow pointing to: "/>
          <p:cNvSpPr/>
          <p:nvPr/>
        </p:nvSpPr>
        <p:spPr>
          <a:xfrm>
            <a:off x="7557658" y="3411473"/>
            <a:ext cx="338821" cy="396356"/>
          </a:xfrm>
          <a:custGeom>
            <a:avLst/>
            <a:gdLst/>
            <a:ahLst/>
            <a:cxnLst/>
            <a:rect l="l" t="t" r="r" b="b"/>
            <a:pathLst>
              <a:path w="451761" h="528475" extrusionOk="0">
                <a:moveTo>
                  <a:pt x="0" y="105695"/>
                </a:moveTo>
                <a:lnTo>
                  <a:pt x="225881" y="105695"/>
                </a:lnTo>
                <a:lnTo>
                  <a:pt x="225881" y="0"/>
                </a:lnTo>
                <a:lnTo>
                  <a:pt x="451761" y="264238"/>
                </a:lnTo>
                <a:lnTo>
                  <a:pt x="225881" y="528475"/>
                </a:lnTo>
                <a:lnTo>
                  <a:pt x="225881" y="422780"/>
                </a:lnTo>
                <a:lnTo>
                  <a:pt x="0" y="422780"/>
                </a:lnTo>
                <a:lnTo>
                  <a:pt x="0" y="105695"/>
                </a:lnTo>
                <a:close/>
              </a:path>
            </a:pathLst>
          </a:custGeom>
          <a:solidFill>
            <a:schemeClr val="accent6"/>
          </a:solidFill>
          <a:ln w="28575" cap="flat" cmpd="sng">
            <a:solidFill>
              <a:schemeClr val="accent4"/>
            </a:solidFill>
            <a:prstDash val="solid"/>
            <a:round/>
            <a:headEnd type="none" w="sm" len="sm"/>
            <a:tailEnd type="none" w="sm" len="sm"/>
          </a:ln>
        </p:spPr>
        <p:txBody>
          <a:bodyPr spcFirstLastPara="1" wrap="square" lIns="0" tIns="79250" rIns="101650" bIns="79250" anchor="ctr" anchorCtr="0">
            <a:noAutofit/>
          </a:bodyPr>
          <a:lstStyle/>
          <a:p>
            <a:pPr marL="0" marR="0" lvl="0" indent="0" algn="ctr" rtl="0">
              <a:lnSpc>
                <a:spcPct val="90000"/>
              </a:lnSpc>
              <a:spcBef>
                <a:spcPts val="0"/>
              </a:spcBef>
              <a:spcAft>
                <a:spcPts val="0"/>
              </a:spcAft>
              <a:buClr>
                <a:schemeClr val="dk1"/>
              </a:buClr>
              <a:buSzPts val="800"/>
              <a:buFont typeface="Century Gothic"/>
              <a:buNone/>
            </a:pPr>
            <a:endParaRPr sz="800" b="0" i="0" u="none" strike="noStrike" cap="none">
              <a:solidFill>
                <a:schemeClr val="lt1"/>
              </a:solidFill>
              <a:latin typeface="Century Gothic"/>
              <a:ea typeface="Century Gothic"/>
              <a:cs typeface="Century Gothic"/>
              <a:sym typeface="Century Gothic"/>
            </a:endParaRPr>
          </a:p>
        </p:txBody>
      </p:sp>
      <p:pic>
        <p:nvPicPr>
          <p:cNvPr id="467" name="Google Shape;467;p78"/>
          <p:cNvPicPr preferRelativeResize="0"/>
          <p:nvPr/>
        </p:nvPicPr>
        <p:blipFill>
          <a:blip r:embed="rId4">
            <a:alphaModFix/>
          </a:blip>
          <a:stretch>
            <a:fillRect/>
          </a:stretch>
        </p:blipFill>
        <p:spPr>
          <a:xfrm>
            <a:off x="6609350" y="1246675"/>
            <a:ext cx="978000" cy="978000"/>
          </a:xfrm>
          <a:prstGeom prst="ellipse">
            <a:avLst/>
          </a:prstGeom>
          <a:noFill/>
          <a:ln>
            <a:noFill/>
          </a:ln>
        </p:spPr>
      </p:pic>
      <p:sp>
        <p:nvSpPr>
          <p:cNvPr id="468" name="Google Shape;468;p78"/>
          <p:cNvSpPr txBox="1"/>
          <p:nvPr/>
        </p:nvSpPr>
        <p:spPr>
          <a:xfrm>
            <a:off x="70149" y="3834000"/>
            <a:ext cx="948300" cy="284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sz="1200">
                <a:solidFill>
                  <a:schemeClr val="lt1"/>
                </a:solidFill>
                <a:latin typeface="Century Gothic"/>
                <a:ea typeface="Century Gothic"/>
                <a:cs typeface="Century Gothic"/>
                <a:sym typeface="Century Gothic"/>
              </a:rPr>
              <a:t>Influenza</a:t>
            </a:r>
            <a:endParaRPr sz="2100">
              <a:solidFill>
                <a:schemeClr val="dk1"/>
              </a:solidFill>
              <a:latin typeface="Century Gothic"/>
              <a:ea typeface="Century Gothic"/>
              <a:cs typeface="Century Gothic"/>
              <a:sym typeface="Century Gothic"/>
            </a:endParaRPr>
          </a:p>
        </p:txBody>
      </p:sp>
      <p:sp>
        <p:nvSpPr>
          <p:cNvPr id="469" name="Google Shape;469;p78"/>
          <p:cNvSpPr txBox="1"/>
          <p:nvPr/>
        </p:nvSpPr>
        <p:spPr>
          <a:xfrm>
            <a:off x="1411363" y="3385275"/>
            <a:ext cx="1294800" cy="8025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sz="1200">
                <a:solidFill>
                  <a:schemeClr val="lt1"/>
                </a:solidFill>
                <a:latin typeface="Century Gothic"/>
                <a:ea typeface="Century Gothic"/>
                <a:cs typeface="Century Gothic"/>
                <a:sym typeface="Century Gothic"/>
              </a:rPr>
              <a:t>Respiratory system of a sick resident or staff </a:t>
            </a:r>
            <a:endParaRPr sz="1200">
              <a:solidFill>
                <a:schemeClr val="lt1"/>
              </a:solidFill>
              <a:latin typeface="Century Gothic"/>
              <a:ea typeface="Century Gothic"/>
              <a:cs typeface="Century Gothic"/>
              <a:sym typeface="Century Gothic"/>
            </a:endParaRPr>
          </a:p>
          <a:p>
            <a:pPr marL="0" lvl="0" indent="0" algn="ctr" rtl="0">
              <a:lnSpc>
                <a:spcPct val="90000"/>
              </a:lnSpc>
              <a:spcBef>
                <a:spcPts val="0"/>
              </a:spcBef>
              <a:spcAft>
                <a:spcPts val="0"/>
              </a:spcAft>
              <a:buClr>
                <a:schemeClr val="lt1"/>
              </a:buClr>
              <a:buSzPts val="1200"/>
              <a:buFont typeface="Century Gothic"/>
              <a:buNone/>
            </a:pPr>
            <a:r>
              <a:rPr lang="en" sz="1200">
                <a:solidFill>
                  <a:schemeClr val="lt1"/>
                </a:solidFill>
                <a:latin typeface="Century Gothic"/>
                <a:ea typeface="Century Gothic"/>
                <a:cs typeface="Century Gothic"/>
                <a:sym typeface="Century Gothic"/>
              </a:rPr>
              <a:t>member</a:t>
            </a:r>
            <a:endParaRPr sz="2100">
              <a:solidFill>
                <a:schemeClr val="dk1"/>
              </a:solidFill>
              <a:latin typeface="Century Gothic"/>
              <a:ea typeface="Century Gothic"/>
              <a:cs typeface="Century Gothic"/>
              <a:sym typeface="Century Gothic"/>
            </a:endParaRPr>
          </a:p>
        </p:txBody>
      </p:sp>
      <p:sp>
        <p:nvSpPr>
          <p:cNvPr id="470" name="Google Shape;470;p78"/>
          <p:cNvSpPr txBox="1"/>
          <p:nvPr/>
        </p:nvSpPr>
        <p:spPr>
          <a:xfrm>
            <a:off x="1579600" y="3006950"/>
            <a:ext cx="948300" cy="197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sz="1200" b="1" i="1">
                <a:solidFill>
                  <a:schemeClr val="lt1"/>
                </a:solidFill>
                <a:latin typeface="Century Gothic"/>
                <a:ea typeface="Century Gothic"/>
                <a:cs typeface="Century Gothic"/>
                <a:sym typeface="Century Gothic"/>
              </a:rPr>
              <a:t>Reservoir</a:t>
            </a:r>
            <a:endParaRPr sz="2100">
              <a:solidFill>
                <a:schemeClr val="dk1"/>
              </a:solidFill>
              <a:latin typeface="Century Gothic"/>
              <a:ea typeface="Century Gothic"/>
              <a:cs typeface="Century Gothic"/>
              <a:sym typeface="Century Gothic"/>
            </a:endParaRPr>
          </a:p>
        </p:txBody>
      </p:sp>
      <p:sp>
        <p:nvSpPr>
          <p:cNvPr id="471" name="Google Shape;471;p78"/>
          <p:cNvSpPr txBox="1"/>
          <p:nvPr/>
        </p:nvSpPr>
        <p:spPr>
          <a:xfrm>
            <a:off x="3113950" y="3781650"/>
            <a:ext cx="1172100" cy="507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sz="1200">
                <a:solidFill>
                  <a:schemeClr val="lt1"/>
                </a:solidFill>
                <a:latin typeface="Century Gothic"/>
                <a:ea typeface="Century Gothic"/>
                <a:cs typeface="Century Gothic"/>
                <a:sym typeface="Century Gothic"/>
              </a:rPr>
              <a:t>Sneezing or coughing</a:t>
            </a:r>
            <a:endParaRPr sz="2100">
              <a:solidFill>
                <a:schemeClr val="dk1"/>
              </a:solidFill>
              <a:latin typeface="Century Gothic"/>
              <a:ea typeface="Century Gothic"/>
              <a:cs typeface="Century Gothic"/>
              <a:sym typeface="Century Gothic"/>
            </a:endParaRPr>
          </a:p>
        </p:txBody>
      </p:sp>
      <p:sp>
        <p:nvSpPr>
          <p:cNvPr id="472" name="Google Shape;472;p78"/>
          <p:cNvSpPr txBox="1"/>
          <p:nvPr/>
        </p:nvSpPr>
        <p:spPr>
          <a:xfrm>
            <a:off x="3217975" y="2967400"/>
            <a:ext cx="978000" cy="414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sz="1200" b="1" i="1">
                <a:solidFill>
                  <a:schemeClr val="lt1"/>
                </a:solidFill>
                <a:latin typeface="Century Gothic"/>
                <a:ea typeface="Century Gothic"/>
                <a:cs typeface="Century Gothic"/>
                <a:sym typeface="Century Gothic"/>
              </a:rPr>
              <a:t>Portal of Exit</a:t>
            </a:r>
            <a:endParaRPr sz="2100">
              <a:solidFill>
                <a:schemeClr val="dk1"/>
              </a:solidFill>
              <a:latin typeface="Century Gothic"/>
              <a:ea typeface="Century Gothic"/>
              <a:cs typeface="Century Gothic"/>
              <a:sym typeface="Century Gothic"/>
            </a:endParaRPr>
          </a:p>
        </p:txBody>
      </p:sp>
      <p:sp>
        <p:nvSpPr>
          <p:cNvPr id="473" name="Google Shape;473;p78"/>
          <p:cNvSpPr txBox="1"/>
          <p:nvPr/>
        </p:nvSpPr>
        <p:spPr>
          <a:xfrm>
            <a:off x="4678375" y="3803600"/>
            <a:ext cx="1246500" cy="507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sz="1200">
                <a:solidFill>
                  <a:schemeClr val="lt1"/>
                </a:solidFill>
                <a:latin typeface="Century Gothic"/>
                <a:ea typeface="Century Gothic"/>
                <a:cs typeface="Century Gothic"/>
                <a:sym typeface="Century Gothic"/>
              </a:rPr>
              <a:t>Respiratory droplets </a:t>
            </a:r>
            <a:endParaRPr sz="2100">
              <a:solidFill>
                <a:schemeClr val="dk1"/>
              </a:solidFill>
              <a:latin typeface="Century Gothic"/>
              <a:ea typeface="Century Gothic"/>
              <a:cs typeface="Century Gothic"/>
              <a:sym typeface="Century Gothic"/>
            </a:endParaRPr>
          </a:p>
        </p:txBody>
      </p:sp>
      <p:sp>
        <p:nvSpPr>
          <p:cNvPr id="474" name="Google Shape;474;p78"/>
          <p:cNvSpPr txBox="1"/>
          <p:nvPr/>
        </p:nvSpPr>
        <p:spPr>
          <a:xfrm>
            <a:off x="6330450" y="3824650"/>
            <a:ext cx="1172100" cy="507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sz="1200">
                <a:solidFill>
                  <a:schemeClr val="lt1"/>
                </a:solidFill>
                <a:latin typeface="Century Gothic"/>
                <a:ea typeface="Century Gothic"/>
                <a:cs typeface="Century Gothic"/>
                <a:sym typeface="Century Gothic"/>
              </a:rPr>
              <a:t>Mouth, nose, or eyes</a:t>
            </a:r>
            <a:endParaRPr sz="12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sp>
        <p:nvSpPr>
          <p:cNvPr id="475" name="Google Shape;475;p78"/>
          <p:cNvSpPr txBox="1"/>
          <p:nvPr/>
        </p:nvSpPr>
        <p:spPr>
          <a:xfrm>
            <a:off x="7908125" y="3646200"/>
            <a:ext cx="1246500" cy="507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200"/>
              <a:buFont typeface="Century Gothic"/>
              <a:buNone/>
            </a:pPr>
            <a:r>
              <a:rPr lang="en" sz="1200">
                <a:solidFill>
                  <a:schemeClr val="lt1"/>
                </a:solidFill>
                <a:latin typeface="Century Gothic"/>
                <a:ea typeface="Century Gothic"/>
                <a:cs typeface="Century Gothic"/>
                <a:sym typeface="Century Gothic"/>
              </a:rPr>
              <a:t>Another resident or staff member</a:t>
            </a:r>
            <a:endParaRPr sz="2100">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9"/>
          <p:cNvSpPr txBox="1">
            <a:spLocks noGrp="1"/>
          </p:cNvSpPr>
          <p:nvPr>
            <p:ph type="title"/>
          </p:nvPr>
        </p:nvSpPr>
        <p:spPr>
          <a:xfrm>
            <a:off x="259739" y="59815"/>
            <a:ext cx="7443900" cy="696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Challenge: Break the Chain!</a:t>
            </a:r>
            <a:endParaRPr/>
          </a:p>
        </p:txBody>
      </p:sp>
      <p:sp>
        <p:nvSpPr>
          <p:cNvPr id="482" name="Google Shape;482;p79"/>
          <p:cNvSpPr/>
          <p:nvPr/>
        </p:nvSpPr>
        <p:spPr>
          <a:xfrm>
            <a:off x="3134375" y="4668750"/>
            <a:ext cx="5849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83" name="Google Shape;483;p79"/>
          <p:cNvSpPr txBox="1">
            <a:spLocks noGrp="1"/>
          </p:cNvSpPr>
          <p:nvPr>
            <p:ph type="body" idx="4294967295"/>
          </p:nvPr>
        </p:nvSpPr>
        <p:spPr>
          <a:xfrm>
            <a:off x="1767514" y="1446930"/>
            <a:ext cx="6769500" cy="2761200"/>
          </a:xfrm>
          <a:prstGeom prst="rect">
            <a:avLst/>
          </a:prstGeom>
          <a:noFill/>
          <a:ln>
            <a:noFill/>
          </a:ln>
        </p:spPr>
        <p:txBody>
          <a:bodyPr spcFirstLastPara="1" wrap="square" lIns="68575" tIns="34275" rIns="68575" bIns="34275" anchor="t" anchorCtr="0">
            <a:noAutofit/>
          </a:bodyPr>
          <a:lstStyle/>
          <a:p>
            <a:pPr marL="177800" lvl="0" indent="-63500" algn="ctr" rtl="0">
              <a:lnSpc>
                <a:spcPct val="95000"/>
              </a:lnSpc>
              <a:spcBef>
                <a:spcPts val="900"/>
              </a:spcBef>
              <a:spcAft>
                <a:spcPts val="0"/>
              </a:spcAft>
              <a:buClr>
                <a:schemeClr val="dk1"/>
              </a:buClr>
              <a:buSzPts val="1800"/>
              <a:buNone/>
            </a:pPr>
            <a:r>
              <a:rPr lang="en" sz="1800"/>
              <a:t>Help us identify infection control strategies you do everyday to break the chain of infection</a:t>
            </a:r>
            <a:endParaRPr sz="1800"/>
          </a:p>
        </p:txBody>
      </p:sp>
      <p:pic>
        <p:nvPicPr>
          <p:cNvPr id="484" name="Google Shape;484;p79"/>
          <p:cNvPicPr preferRelativeResize="0"/>
          <p:nvPr/>
        </p:nvPicPr>
        <p:blipFill>
          <a:blip r:embed="rId3">
            <a:alphaModFix/>
          </a:blip>
          <a:stretch>
            <a:fillRect/>
          </a:stretch>
        </p:blipFill>
        <p:spPr>
          <a:xfrm rot="-1170772">
            <a:off x="390475" y="1622250"/>
            <a:ext cx="2410550" cy="2410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80"/>
          <p:cNvSpPr txBox="1">
            <a:spLocks noGrp="1"/>
          </p:cNvSpPr>
          <p:nvPr>
            <p:ph type="title"/>
          </p:nvPr>
        </p:nvSpPr>
        <p:spPr>
          <a:xfrm>
            <a:off x="628638" y="1098554"/>
            <a:ext cx="7886700" cy="2139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endParaRPr/>
          </a:p>
          <a:p>
            <a:pPr marL="0" lvl="0" indent="0" algn="ctr" rtl="0">
              <a:lnSpc>
                <a:spcPct val="90000"/>
              </a:lnSpc>
              <a:spcBef>
                <a:spcPts val="0"/>
              </a:spcBef>
              <a:spcAft>
                <a:spcPts val="0"/>
              </a:spcAft>
              <a:buClr>
                <a:schemeClr val="lt1"/>
              </a:buClr>
              <a:buSzPts val="3600"/>
              <a:buFont typeface="Century Gothic"/>
              <a:buNone/>
            </a:pPr>
            <a:r>
              <a:rPr lang="en"/>
              <a:t>Personal Protective Equipment (PPE)</a:t>
            </a:r>
            <a:endParaRPr/>
          </a:p>
        </p:txBody>
      </p:sp>
      <p:sp>
        <p:nvSpPr>
          <p:cNvPr id="491" name="Google Shape;491;p80"/>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92" name="Google Shape;492;p80"/>
          <p:cNvSpPr txBox="1">
            <a:spLocks noGrp="1"/>
          </p:cNvSpPr>
          <p:nvPr>
            <p:ph type="title"/>
          </p:nvPr>
        </p:nvSpPr>
        <p:spPr>
          <a:xfrm>
            <a:off x="363000" y="452825"/>
            <a:ext cx="2322900" cy="645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endParaRPr sz="3000"/>
          </a:p>
          <a:p>
            <a:pPr marL="0" lvl="0" indent="0" algn="ctr" rtl="0">
              <a:lnSpc>
                <a:spcPct val="90000"/>
              </a:lnSpc>
              <a:spcBef>
                <a:spcPts val="0"/>
              </a:spcBef>
              <a:spcAft>
                <a:spcPts val="0"/>
              </a:spcAft>
              <a:buClr>
                <a:schemeClr val="lt1"/>
              </a:buClr>
              <a:buSzPts val="3600"/>
              <a:buFont typeface="Century Gothic"/>
              <a:buNone/>
            </a:pPr>
            <a:r>
              <a:rPr lang="en" sz="3000"/>
              <a:t>Section 2</a:t>
            </a:r>
            <a:endParaRPr sz="3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1"/>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98" name="Google Shape;498;p81"/>
          <p:cNvSpPr txBox="1">
            <a:spLocks noGrp="1"/>
          </p:cNvSpPr>
          <p:nvPr>
            <p:ph type="title"/>
          </p:nvPr>
        </p:nvSpPr>
        <p:spPr>
          <a:xfrm>
            <a:off x="57525" y="-48050"/>
            <a:ext cx="8826000" cy="696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Personal Protective Equipment</a:t>
            </a:r>
            <a:endParaRPr/>
          </a:p>
        </p:txBody>
      </p:sp>
      <p:sp>
        <p:nvSpPr>
          <p:cNvPr id="499" name="Google Shape;499;p81"/>
          <p:cNvSpPr/>
          <p:nvPr/>
        </p:nvSpPr>
        <p:spPr>
          <a:xfrm>
            <a:off x="7312250" y="2130775"/>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00" name="Google Shape;500;p81"/>
          <p:cNvSpPr txBox="1"/>
          <p:nvPr/>
        </p:nvSpPr>
        <p:spPr>
          <a:xfrm>
            <a:off x="274300" y="797825"/>
            <a:ext cx="3731100" cy="26166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PPE: equipment worn to minimize exposure to a variety of hazards</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Protects you and your patient</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PPE doesn’t have a brain!</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p>
        </p:txBody>
      </p:sp>
      <p:sp>
        <p:nvSpPr>
          <p:cNvPr id="501" name="Google Shape;501;p81"/>
          <p:cNvSpPr/>
          <p:nvPr/>
        </p:nvSpPr>
        <p:spPr>
          <a:xfrm>
            <a:off x="4221775" y="0"/>
            <a:ext cx="5544300" cy="44187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pic>
        <p:nvPicPr>
          <p:cNvPr id="502" name="Google Shape;502;p81"/>
          <p:cNvPicPr preferRelativeResize="0"/>
          <p:nvPr/>
        </p:nvPicPr>
        <p:blipFill rotWithShape="1">
          <a:blip r:embed="rId3">
            <a:alphaModFix/>
          </a:blip>
          <a:srcRect l="11649" t="4716" r="15496"/>
          <a:stretch/>
        </p:blipFill>
        <p:spPr>
          <a:xfrm>
            <a:off x="6386145" y="3160605"/>
            <a:ext cx="830060" cy="890175"/>
          </a:xfrm>
          <a:prstGeom prst="rect">
            <a:avLst/>
          </a:prstGeom>
          <a:noFill/>
          <a:ln>
            <a:noFill/>
          </a:ln>
        </p:spPr>
      </p:pic>
      <p:pic>
        <p:nvPicPr>
          <p:cNvPr id="503" name="Google Shape;503;p81"/>
          <p:cNvPicPr preferRelativeResize="0"/>
          <p:nvPr/>
        </p:nvPicPr>
        <p:blipFill rotWithShape="1">
          <a:blip r:embed="rId4">
            <a:alphaModFix/>
          </a:blip>
          <a:srcRect l="11213" t="960"/>
          <a:stretch/>
        </p:blipFill>
        <p:spPr>
          <a:xfrm>
            <a:off x="6209427" y="674446"/>
            <a:ext cx="1009800" cy="1032600"/>
          </a:xfrm>
          <a:prstGeom prst="ellipse">
            <a:avLst/>
          </a:prstGeom>
          <a:noFill/>
          <a:ln>
            <a:noFill/>
          </a:ln>
        </p:spPr>
      </p:pic>
      <p:grpSp>
        <p:nvGrpSpPr>
          <p:cNvPr id="504" name="Google Shape;504;p81"/>
          <p:cNvGrpSpPr/>
          <p:nvPr/>
        </p:nvGrpSpPr>
        <p:grpSpPr>
          <a:xfrm>
            <a:off x="6228319" y="605560"/>
            <a:ext cx="1044822" cy="1014401"/>
            <a:chOff x="1247947" y="1108434"/>
            <a:chExt cx="1038900" cy="1073100"/>
          </a:xfrm>
        </p:grpSpPr>
        <p:sp>
          <p:nvSpPr>
            <p:cNvPr id="505" name="Google Shape;505;p81"/>
            <p:cNvSpPr/>
            <p:nvPr/>
          </p:nvSpPr>
          <p:spPr>
            <a:xfrm>
              <a:off x="1247947" y="1108434"/>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06" name="Google Shape;506;p81"/>
            <p:cNvSpPr txBox="1"/>
            <p:nvPr/>
          </p:nvSpPr>
          <p:spPr>
            <a:xfrm>
              <a:off x="1300064" y="1352140"/>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1"/>
                  </a:solidFill>
                  <a:latin typeface="Century Gothic"/>
                  <a:ea typeface="Century Gothic"/>
                  <a:cs typeface="Century Gothic"/>
                  <a:sym typeface="Century Gothic"/>
                </a:rPr>
                <a:t>Infectious Agent</a:t>
              </a:r>
              <a:endParaRPr sz="12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sz="1100">
                <a:solidFill>
                  <a:schemeClr val="lt1"/>
                </a:solidFill>
                <a:latin typeface="Century Gothic"/>
                <a:ea typeface="Century Gothic"/>
                <a:cs typeface="Century Gothic"/>
                <a:sym typeface="Century Gothic"/>
              </a:endParaRPr>
            </a:p>
          </p:txBody>
        </p:sp>
      </p:grpSp>
      <p:grpSp>
        <p:nvGrpSpPr>
          <p:cNvPr id="507" name="Google Shape;507;p81"/>
          <p:cNvGrpSpPr/>
          <p:nvPr/>
        </p:nvGrpSpPr>
        <p:grpSpPr>
          <a:xfrm>
            <a:off x="6283580" y="3147105"/>
            <a:ext cx="1092092" cy="1012041"/>
            <a:chOff x="1199266" y="1108422"/>
            <a:chExt cx="1038900" cy="1073100"/>
          </a:xfrm>
        </p:grpSpPr>
        <p:sp>
          <p:nvSpPr>
            <p:cNvPr id="508" name="Google Shape;508;p81"/>
            <p:cNvSpPr/>
            <p:nvPr/>
          </p:nvSpPr>
          <p:spPr>
            <a:xfrm>
              <a:off x="1199266"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09" name="Google Shape;509;p81"/>
            <p:cNvSpPr txBox="1"/>
            <p:nvPr/>
          </p:nvSpPr>
          <p:spPr>
            <a:xfrm>
              <a:off x="1251283" y="1406124"/>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lt1"/>
                  </a:solidFill>
                  <a:latin typeface="Century Gothic"/>
                  <a:ea typeface="Century Gothic"/>
                  <a:cs typeface="Century Gothic"/>
                  <a:sym typeface="Century Gothic"/>
                </a:rPr>
                <a:t>Mode of Transmission</a:t>
              </a:r>
              <a:endParaRPr sz="1000">
                <a:solidFill>
                  <a:schemeClr val="lt1"/>
                </a:solidFill>
                <a:latin typeface="Century Gothic"/>
                <a:ea typeface="Century Gothic"/>
                <a:cs typeface="Century Gothic"/>
                <a:sym typeface="Century Gothic"/>
              </a:endParaRPr>
            </a:p>
          </p:txBody>
        </p:sp>
      </p:grpSp>
      <p:pic>
        <p:nvPicPr>
          <p:cNvPr id="510" name="Google Shape;510;p81"/>
          <p:cNvPicPr preferRelativeResize="0"/>
          <p:nvPr/>
        </p:nvPicPr>
        <p:blipFill>
          <a:blip r:embed="rId5">
            <a:alphaModFix/>
          </a:blip>
          <a:stretch>
            <a:fillRect/>
          </a:stretch>
        </p:blipFill>
        <p:spPr>
          <a:xfrm rot="-2681770">
            <a:off x="8350814" y="2106507"/>
            <a:ext cx="404996" cy="372295"/>
          </a:xfrm>
          <a:prstGeom prst="rect">
            <a:avLst/>
          </a:prstGeom>
          <a:noFill/>
          <a:ln>
            <a:noFill/>
          </a:ln>
        </p:spPr>
      </p:pic>
      <p:pic>
        <p:nvPicPr>
          <p:cNvPr id="511" name="Google Shape;511;p81"/>
          <p:cNvPicPr preferRelativeResize="0"/>
          <p:nvPr/>
        </p:nvPicPr>
        <p:blipFill rotWithShape="1">
          <a:blip r:embed="rId6">
            <a:alphaModFix/>
          </a:blip>
          <a:srcRect l="-5891" t="-5892" r="23951" b="14115"/>
          <a:stretch/>
        </p:blipFill>
        <p:spPr>
          <a:xfrm>
            <a:off x="7707996" y="2442723"/>
            <a:ext cx="879964" cy="1012034"/>
          </a:xfrm>
          <a:prstGeom prst="rect">
            <a:avLst/>
          </a:prstGeom>
          <a:noFill/>
          <a:ln>
            <a:noFill/>
          </a:ln>
        </p:spPr>
      </p:pic>
      <p:pic>
        <p:nvPicPr>
          <p:cNvPr id="512" name="Google Shape;512;p81"/>
          <p:cNvPicPr preferRelativeResize="0"/>
          <p:nvPr/>
        </p:nvPicPr>
        <p:blipFill>
          <a:blip r:embed="rId5">
            <a:alphaModFix/>
          </a:blip>
          <a:stretch>
            <a:fillRect/>
          </a:stretch>
        </p:blipFill>
        <p:spPr>
          <a:xfrm rot="291437">
            <a:off x="7517202" y="3419634"/>
            <a:ext cx="407111" cy="370341"/>
          </a:xfrm>
          <a:prstGeom prst="rect">
            <a:avLst/>
          </a:prstGeom>
          <a:noFill/>
          <a:ln>
            <a:noFill/>
          </a:ln>
        </p:spPr>
      </p:pic>
      <p:grpSp>
        <p:nvGrpSpPr>
          <p:cNvPr id="513" name="Google Shape;513;p81"/>
          <p:cNvGrpSpPr/>
          <p:nvPr/>
        </p:nvGrpSpPr>
        <p:grpSpPr>
          <a:xfrm>
            <a:off x="7689230" y="2504444"/>
            <a:ext cx="1044822" cy="1012041"/>
            <a:chOff x="1199266" y="1108422"/>
            <a:chExt cx="1038900" cy="1073100"/>
          </a:xfrm>
        </p:grpSpPr>
        <p:sp>
          <p:nvSpPr>
            <p:cNvPr id="514" name="Google Shape;514;p81"/>
            <p:cNvSpPr/>
            <p:nvPr/>
          </p:nvSpPr>
          <p:spPr>
            <a:xfrm>
              <a:off x="1199266"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15" name="Google Shape;515;p81"/>
            <p:cNvSpPr txBox="1"/>
            <p:nvPr/>
          </p:nvSpPr>
          <p:spPr>
            <a:xfrm>
              <a:off x="1248175" y="1377353"/>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lt1"/>
                  </a:solidFill>
                  <a:latin typeface="Century Gothic"/>
                  <a:ea typeface="Century Gothic"/>
                  <a:cs typeface="Century Gothic"/>
                  <a:sym typeface="Century Gothic"/>
                </a:rPr>
                <a:t>Portal of Exit</a:t>
              </a:r>
              <a:endParaRPr sz="1300">
                <a:solidFill>
                  <a:schemeClr val="lt1"/>
                </a:solidFill>
                <a:latin typeface="Century Gothic"/>
                <a:ea typeface="Century Gothic"/>
                <a:cs typeface="Century Gothic"/>
                <a:sym typeface="Century Gothic"/>
              </a:endParaRPr>
            </a:p>
          </p:txBody>
        </p:sp>
      </p:grpSp>
      <p:pic>
        <p:nvPicPr>
          <p:cNvPr id="516" name="Google Shape;516;p81"/>
          <p:cNvPicPr preferRelativeResize="0"/>
          <p:nvPr/>
        </p:nvPicPr>
        <p:blipFill rotWithShape="1">
          <a:blip r:embed="rId7">
            <a:alphaModFix/>
          </a:blip>
          <a:srcRect l="9767" t="6690" r="18676"/>
          <a:stretch/>
        </p:blipFill>
        <p:spPr>
          <a:xfrm>
            <a:off x="5062761" y="2578160"/>
            <a:ext cx="718914" cy="929173"/>
          </a:xfrm>
          <a:prstGeom prst="rect">
            <a:avLst/>
          </a:prstGeom>
          <a:noFill/>
          <a:ln>
            <a:noFill/>
          </a:ln>
        </p:spPr>
      </p:pic>
      <p:pic>
        <p:nvPicPr>
          <p:cNvPr id="517" name="Google Shape;517;p81"/>
          <p:cNvPicPr preferRelativeResize="0"/>
          <p:nvPr/>
        </p:nvPicPr>
        <p:blipFill>
          <a:blip r:embed="rId5">
            <a:alphaModFix/>
          </a:blip>
          <a:stretch>
            <a:fillRect/>
          </a:stretch>
        </p:blipFill>
        <p:spPr>
          <a:xfrm rot="4269970">
            <a:off x="5713564" y="3417874"/>
            <a:ext cx="403280" cy="373866"/>
          </a:xfrm>
          <a:prstGeom prst="rect">
            <a:avLst/>
          </a:prstGeom>
          <a:noFill/>
          <a:ln>
            <a:noFill/>
          </a:ln>
        </p:spPr>
      </p:pic>
      <p:grpSp>
        <p:nvGrpSpPr>
          <p:cNvPr id="518" name="Google Shape;518;p81"/>
          <p:cNvGrpSpPr/>
          <p:nvPr/>
        </p:nvGrpSpPr>
        <p:grpSpPr>
          <a:xfrm>
            <a:off x="4905421" y="2517642"/>
            <a:ext cx="1044822" cy="1032644"/>
            <a:chOff x="1132224" y="1108422"/>
            <a:chExt cx="1038900" cy="1073100"/>
          </a:xfrm>
        </p:grpSpPr>
        <p:sp>
          <p:nvSpPr>
            <p:cNvPr id="519" name="Google Shape;519;p81"/>
            <p:cNvSpPr/>
            <p:nvPr/>
          </p:nvSpPr>
          <p:spPr>
            <a:xfrm>
              <a:off x="1132224"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20" name="Google Shape;520;p81"/>
            <p:cNvSpPr txBox="1"/>
            <p:nvPr/>
          </p:nvSpPr>
          <p:spPr>
            <a:xfrm>
              <a:off x="1184098" y="1374757"/>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lt1"/>
                  </a:solidFill>
                  <a:latin typeface="Century Gothic"/>
                  <a:ea typeface="Century Gothic"/>
                  <a:cs typeface="Century Gothic"/>
                  <a:sym typeface="Century Gothic"/>
                </a:rPr>
                <a:t>Portal of Entry</a:t>
              </a:r>
              <a:endParaRPr sz="1300">
                <a:solidFill>
                  <a:schemeClr val="lt1"/>
                </a:solidFill>
                <a:latin typeface="Century Gothic"/>
                <a:ea typeface="Century Gothic"/>
                <a:cs typeface="Century Gothic"/>
                <a:sym typeface="Century Gothic"/>
              </a:endParaRPr>
            </a:p>
          </p:txBody>
        </p:sp>
      </p:grpSp>
      <p:pic>
        <p:nvPicPr>
          <p:cNvPr id="521" name="Google Shape;521;p81"/>
          <p:cNvPicPr preferRelativeResize="0"/>
          <p:nvPr/>
        </p:nvPicPr>
        <p:blipFill rotWithShape="1">
          <a:blip r:embed="rId8">
            <a:alphaModFix/>
          </a:blip>
          <a:srcRect l="10436" t="1758" r="13384"/>
          <a:stretch/>
        </p:blipFill>
        <p:spPr>
          <a:xfrm>
            <a:off x="5283077" y="1278640"/>
            <a:ext cx="751496" cy="940160"/>
          </a:xfrm>
          <a:prstGeom prst="rect">
            <a:avLst/>
          </a:prstGeom>
          <a:noFill/>
          <a:ln>
            <a:noFill/>
          </a:ln>
        </p:spPr>
      </p:pic>
      <p:pic>
        <p:nvPicPr>
          <p:cNvPr id="522" name="Google Shape;522;p81"/>
          <p:cNvPicPr preferRelativeResize="0"/>
          <p:nvPr/>
        </p:nvPicPr>
        <p:blipFill>
          <a:blip r:embed="rId5">
            <a:alphaModFix/>
          </a:blip>
          <a:stretch>
            <a:fillRect/>
          </a:stretch>
        </p:blipFill>
        <p:spPr>
          <a:xfrm rot="7704352">
            <a:off x="4898168" y="2142385"/>
            <a:ext cx="383892" cy="353790"/>
          </a:xfrm>
          <a:prstGeom prst="rect">
            <a:avLst/>
          </a:prstGeom>
          <a:noFill/>
          <a:ln>
            <a:noFill/>
          </a:ln>
        </p:spPr>
      </p:pic>
      <p:pic>
        <p:nvPicPr>
          <p:cNvPr id="523" name="Google Shape;523;p81"/>
          <p:cNvPicPr preferRelativeResize="0"/>
          <p:nvPr/>
        </p:nvPicPr>
        <p:blipFill>
          <a:blip r:embed="rId5">
            <a:alphaModFix/>
          </a:blip>
          <a:stretch>
            <a:fillRect/>
          </a:stretch>
        </p:blipFill>
        <p:spPr>
          <a:xfrm rot="10799966">
            <a:off x="5827680" y="962957"/>
            <a:ext cx="407142" cy="370312"/>
          </a:xfrm>
          <a:prstGeom prst="rect">
            <a:avLst/>
          </a:prstGeom>
          <a:noFill/>
          <a:ln>
            <a:noFill/>
          </a:ln>
        </p:spPr>
      </p:pic>
      <p:grpSp>
        <p:nvGrpSpPr>
          <p:cNvPr id="524" name="Google Shape;524;p81"/>
          <p:cNvGrpSpPr/>
          <p:nvPr/>
        </p:nvGrpSpPr>
        <p:grpSpPr>
          <a:xfrm>
            <a:off x="5062595" y="1276827"/>
            <a:ext cx="1044910" cy="1012038"/>
            <a:chOff x="1199262" y="1108425"/>
            <a:chExt cx="1074900" cy="1110300"/>
          </a:xfrm>
        </p:grpSpPr>
        <p:sp>
          <p:nvSpPr>
            <p:cNvPr id="525" name="Google Shape;525;p81"/>
            <p:cNvSpPr/>
            <p:nvPr/>
          </p:nvSpPr>
          <p:spPr>
            <a:xfrm>
              <a:off x="1199262" y="1108425"/>
              <a:ext cx="1074900" cy="11103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26" name="Google Shape;526;p81"/>
            <p:cNvSpPr txBox="1"/>
            <p:nvPr/>
          </p:nvSpPr>
          <p:spPr>
            <a:xfrm>
              <a:off x="1266160" y="1270490"/>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 sz="1000">
                  <a:solidFill>
                    <a:schemeClr val="lt1"/>
                  </a:solidFill>
                  <a:latin typeface="Century Gothic"/>
                  <a:ea typeface="Century Gothic"/>
                  <a:cs typeface="Century Gothic"/>
                  <a:sym typeface="Century Gothic"/>
                </a:rPr>
                <a:t>Susceptible Host</a:t>
              </a:r>
              <a:endParaRPr sz="10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sz="900">
                <a:solidFill>
                  <a:schemeClr val="lt1"/>
                </a:solidFill>
                <a:latin typeface="Century Gothic"/>
                <a:ea typeface="Century Gothic"/>
                <a:cs typeface="Century Gothic"/>
                <a:sym typeface="Century Gothic"/>
              </a:endParaRPr>
            </a:p>
          </p:txBody>
        </p:sp>
      </p:grpSp>
      <p:pic>
        <p:nvPicPr>
          <p:cNvPr id="527" name="Google Shape;527;p81"/>
          <p:cNvPicPr preferRelativeResize="0"/>
          <p:nvPr/>
        </p:nvPicPr>
        <p:blipFill rotWithShape="1">
          <a:blip r:embed="rId9">
            <a:alphaModFix/>
          </a:blip>
          <a:srcRect l="7476" t="1832" r="13571" b="5135"/>
          <a:stretch/>
        </p:blipFill>
        <p:spPr>
          <a:xfrm>
            <a:off x="7672004" y="1227907"/>
            <a:ext cx="808871" cy="890169"/>
          </a:xfrm>
          <a:prstGeom prst="rect">
            <a:avLst/>
          </a:prstGeom>
          <a:noFill/>
          <a:ln>
            <a:noFill/>
          </a:ln>
        </p:spPr>
      </p:pic>
      <p:grpSp>
        <p:nvGrpSpPr>
          <p:cNvPr id="528" name="Google Shape;528;p81"/>
          <p:cNvGrpSpPr/>
          <p:nvPr/>
        </p:nvGrpSpPr>
        <p:grpSpPr>
          <a:xfrm>
            <a:off x="7578209" y="1249570"/>
            <a:ext cx="1009915" cy="998090"/>
            <a:chOff x="1199266" y="1108422"/>
            <a:chExt cx="1038900" cy="1073100"/>
          </a:xfrm>
        </p:grpSpPr>
        <p:sp>
          <p:nvSpPr>
            <p:cNvPr id="529" name="Google Shape;529;p81"/>
            <p:cNvSpPr/>
            <p:nvPr/>
          </p:nvSpPr>
          <p:spPr>
            <a:xfrm>
              <a:off x="1199266"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30" name="Google Shape;530;p81"/>
            <p:cNvSpPr txBox="1"/>
            <p:nvPr/>
          </p:nvSpPr>
          <p:spPr>
            <a:xfrm>
              <a:off x="1248161" y="1445525"/>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lt1"/>
                  </a:solidFill>
                  <a:latin typeface="Century Gothic"/>
                  <a:ea typeface="Century Gothic"/>
                  <a:cs typeface="Century Gothic"/>
                  <a:sym typeface="Century Gothic"/>
                </a:rPr>
                <a:t>Reservoir</a:t>
              </a:r>
              <a:r>
                <a:rPr lang="en">
                  <a:solidFill>
                    <a:schemeClr val="lt1"/>
                  </a:solidFill>
                  <a:latin typeface="Century Gothic"/>
                  <a:ea typeface="Century Gothic"/>
                  <a:cs typeface="Century Gothic"/>
                  <a:sym typeface="Century Gothic"/>
                </a:rPr>
                <a:t> </a:t>
              </a:r>
              <a:endParaRPr sz="1200">
                <a:solidFill>
                  <a:schemeClr val="lt1"/>
                </a:solidFill>
                <a:latin typeface="Century Gothic"/>
                <a:ea typeface="Century Gothic"/>
                <a:cs typeface="Century Gothic"/>
                <a:sym typeface="Century Gothic"/>
              </a:endParaRPr>
            </a:p>
          </p:txBody>
        </p:sp>
      </p:grpSp>
      <p:pic>
        <p:nvPicPr>
          <p:cNvPr id="531" name="Google Shape;531;p81"/>
          <p:cNvPicPr preferRelativeResize="0"/>
          <p:nvPr/>
        </p:nvPicPr>
        <p:blipFill>
          <a:blip r:embed="rId5">
            <a:alphaModFix/>
          </a:blip>
          <a:stretch>
            <a:fillRect/>
          </a:stretch>
        </p:blipFill>
        <p:spPr>
          <a:xfrm rot="-6583646">
            <a:off x="7315950" y="1003851"/>
            <a:ext cx="403321" cy="373829"/>
          </a:xfrm>
          <a:prstGeom prst="rect">
            <a:avLst/>
          </a:prstGeom>
          <a:noFill/>
          <a:ln>
            <a:noFill/>
          </a:ln>
        </p:spPr>
      </p:pic>
      <p:sp>
        <p:nvSpPr>
          <p:cNvPr id="532" name="Google Shape;532;p81"/>
          <p:cNvSpPr/>
          <p:nvPr/>
        </p:nvSpPr>
        <p:spPr>
          <a:xfrm>
            <a:off x="7296488" y="2216000"/>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33" name="Google Shape;533;p81"/>
          <p:cNvSpPr/>
          <p:nvPr/>
        </p:nvSpPr>
        <p:spPr>
          <a:xfrm>
            <a:off x="4512675" y="2253863"/>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34" name="Google Shape;534;p81"/>
          <p:cNvSpPr/>
          <p:nvPr/>
        </p:nvSpPr>
        <p:spPr>
          <a:xfrm>
            <a:off x="5914463" y="2848363"/>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2"/>
          <p:cNvSpPr/>
          <p:nvPr/>
        </p:nvSpPr>
        <p:spPr>
          <a:xfrm>
            <a:off x="1691375" y="0"/>
            <a:ext cx="77022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graphicFrame>
        <p:nvGraphicFramePr>
          <p:cNvPr id="540" name="Google Shape;540;p82"/>
          <p:cNvGraphicFramePr/>
          <p:nvPr/>
        </p:nvGraphicFramePr>
        <p:xfrm>
          <a:off x="1136475" y="481750"/>
          <a:ext cx="6671925" cy="3694445"/>
        </p:xfrm>
        <a:graphic>
          <a:graphicData uri="http://schemas.openxmlformats.org/drawingml/2006/table">
            <a:tbl>
              <a:tblPr>
                <a:noFill/>
                <a:tableStyleId>{9FC21435-E6E3-4CF9-BD2E-8D867C4C8821}</a:tableStyleId>
              </a:tblPr>
              <a:tblGrid>
                <a:gridCol w="2223975">
                  <a:extLst>
                    <a:ext uri="{9D8B030D-6E8A-4147-A177-3AD203B41FA5}">
                      <a16:colId xmlns:a16="http://schemas.microsoft.com/office/drawing/2014/main" val="20000"/>
                    </a:ext>
                  </a:extLst>
                </a:gridCol>
                <a:gridCol w="2223975">
                  <a:extLst>
                    <a:ext uri="{9D8B030D-6E8A-4147-A177-3AD203B41FA5}">
                      <a16:colId xmlns:a16="http://schemas.microsoft.com/office/drawing/2014/main" val="20001"/>
                    </a:ext>
                  </a:extLst>
                </a:gridCol>
                <a:gridCol w="2223975">
                  <a:extLst>
                    <a:ext uri="{9D8B030D-6E8A-4147-A177-3AD203B41FA5}">
                      <a16:colId xmlns:a16="http://schemas.microsoft.com/office/drawing/2014/main" val="20002"/>
                    </a:ext>
                  </a:extLst>
                </a:gridCol>
              </a:tblGrid>
              <a:tr h="680075">
                <a:tc>
                  <a:txBody>
                    <a:bodyPr/>
                    <a:lstStyle/>
                    <a:p>
                      <a:pPr marL="0" lvl="0" indent="0" algn="ctr" rtl="0">
                        <a:spcBef>
                          <a:spcPts val="0"/>
                        </a:spcBef>
                        <a:spcAft>
                          <a:spcPts val="0"/>
                        </a:spcAft>
                        <a:buNone/>
                      </a:pPr>
                      <a:r>
                        <a:rPr lang="en" b="1">
                          <a:latin typeface="Century Gothic"/>
                          <a:ea typeface="Century Gothic"/>
                          <a:cs typeface="Century Gothic"/>
                          <a:sym typeface="Century Gothic"/>
                        </a:rPr>
                        <a:t>Type of PPE </a:t>
                      </a:r>
                      <a:endParaRPr b="1">
                        <a:latin typeface="Century Gothic"/>
                        <a:ea typeface="Century Gothic"/>
                        <a:cs typeface="Century Gothic"/>
                        <a:sym typeface="Century Gothic"/>
                      </a:endParaRPr>
                    </a:p>
                  </a:txBody>
                  <a:tcPr marL="91425" marR="91425" marT="91425" marB="91425"/>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Why it Protects You</a:t>
                      </a:r>
                      <a:endParaRPr b="1">
                        <a:latin typeface="Century Gothic"/>
                        <a:ea typeface="Century Gothic"/>
                        <a:cs typeface="Century Gothic"/>
                        <a:sym typeface="Century Gothic"/>
                      </a:endParaRPr>
                    </a:p>
                  </a:txBody>
                  <a:tcPr marL="91425" marR="91425" marT="91425" marB="91425"/>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Why it Protects the Patient </a:t>
                      </a:r>
                      <a:endParaRPr b="1">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0"/>
                  </a:ext>
                </a:extLst>
              </a:tr>
              <a:tr h="577575">
                <a:tc rowSpan="2">
                  <a:txBody>
                    <a:bodyPr/>
                    <a:lstStyle/>
                    <a:p>
                      <a:pPr marL="0" lvl="0" indent="0" algn="l" rtl="0">
                        <a:spcBef>
                          <a:spcPts val="0"/>
                        </a:spcBef>
                        <a:spcAft>
                          <a:spcPts val="0"/>
                        </a:spcAft>
                        <a:buNone/>
                      </a:pPr>
                      <a:r>
                        <a:rPr lang="en">
                          <a:latin typeface="Century Gothic"/>
                          <a:ea typeface="Century Gothic"/>
                          <a:cs typeface="Century Gothic"/>
                          <a:sym typeface="Century Gothic"/>
                        </a:rPr>
                        <a:t>Gloves and Gowns</a:t>
                      </a:r>
                      <a:endParaRPr>
                        <a:latin typeface="Century Gothic"/>
                        <a:ea typeface="Century Gothic"/>
                        <a:cs typeface="Century Gothic"/>
                        <a:sym typeface="Century Gothic"/>
                      </a:endParaRPr>
                    </a:p>
                  </a:txBody>
                  <a:tcPr marL="91425" marR="91425" marT="91425" marB="91425"/>
                </a:tc>
                <a:tc rowSpan="2">
                  <a:txBody>
                    <a:bodyPr/>
                    <a:lstStyle/>
                    <a:p>
                      <a:pPr marL="0" lvl="0" indent="0" algn="l" rtl="0">
                        <a:spcBef>
                          <a:spcPts val="0"/>
                        </a:spcBef>
                        <a:spcAft>
                          <a:spcPts val="0"/>
                        </a:spcAft>
                        <a:buNone/>
                      </a:pPr>
                      <a:r>
                        <a:rPr lang="en">
                          <a:latin typeface="Century Gothic"/>
                          <a:ea typeface="Century Gothic"/>
                          <a:cs typeface="Century Gothic"/>
                          <a:sym typeface="Century Gothic"/>
                        </a:rPr>
                        <a:t>Prevents germs from getting on your hands, skin, or clothing</a:t>
                      </a:r>
                      <a:endParaRPr>
                        <a:latin typeface="Century Gothic"/>
                        <a:ea typeface="Century Gothic"/>
                        <a:cs typeface="Century Gothic"/>
                        <a:sym typeface="Century Gothic"/>
                      </a:endParaRPr>
                    </a:p>
                  </a:txBody>
                  <a:tcPr marL="91425" marR="91425" marT="91425" marB="91425"/>
                </a:tc>
                <a:tc rowSpan="2">
                  <a:txBody>
                    <a:bodyPr/>
                    <a:lstStyle/>
                    <a:p>
                      <a:pPr marL="0" lvl="0" indent="0" algn="l" rtl="0">
                        <a:spcBef>
                          <a:spcPts val="0"/>
                        </a:spcBef>
                        <a:spcAft>
                          <a:spcPts val="0"/>
                        </a:spcAft>
                        <a:buNone/>
                      </a:pPr>
                      <a:r>
                        <a:rPr lang="en">
                          <a:latin typeface="Century Gothic"/>
                          <a:ea typeface="Century Gothic"/>
                          <a:cs typeface="Century Gothic"/>
                          <a:sym typeface="Century Gothic"/>
                        </a:rPr>
                        <a:t>Get thrown out after use so the germs are not carried to the next patient</a:t>
                      </a:r>
                      <a:endParaRPr>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1"/>
                  </a:ext>
                </a:extLst>
              </a:tr>
              <a:tr h="577575">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77575">
                <a:tc>
                  <a:txBody>
                    <a:bodyPr/>
                    <a:lstStyle/>
                    <a:p>
                      <a:pPr marL="0" lvl="0" indent="0" algn="l" rtl="0">
                        <a:spcBef>
                          <a:spcPts val="0"/>
                        </a:spcBef>
                        <a:spcAft>
                          <a:spcPts val="0"/>
                        </a:spcAft>
                        <a:buNone/>
                      </a:pPr>
                      <a:r>
                        <a:rPr lang="en">
                          <a:latin typeface="Century Gothic"/>
                          <a:ea typeface="Century Gothic"/>
                          <a:cs typeface="Century Gothic"/>
                          <a:sym typeface="Century Gothic"/>
                        </a:rPr>
                        <a:t>Mask or Respirator</a:t>
                      </a: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
                          <a:latin typeface="Century Gothic"/>
                          <a:ea typeface="Century Gothic"/>
                          <a:cs typeface="Century Gothic"/>
                          <a:sym typeface="Century Gothic"/>
                        </a:rPr>
                        <a:t>Prevents you from breathing in germs</a:t>
                      </a: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
                          <a:latin typeface="Century Gothic"/>
                          <a:ea typeface="Century Gothic"/>
                          <a:cs typeface="Century Gothic"/>
                          <a:sym typeface="Century Gothic"/>
                        </a:rPr>
                        <a:t>Prevents you from exhaling your own germs onto the patient</a:t>
                      </a:r>
                      <a:endParaRPr>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3"/>
                  </a:ext>
                </a:extLst>
              </a:tr>
              <a:tr h="570125">
                <a:tc>
                  <a:txBody>
                    <a:bodyPr/>
                    <a:lstStyle/>
                    <a:p>
                      <a:pPr marL="0" lvl="0" indent="0" algn="l" rtl="0">
                        <a:spcBef>
                          <a:spcPts val="0"/>
                        </a:spcBef>
                        <a:spcAft>
                          <a:spcPts val="0"/>
                        </a:spcAft>
                        <a:buNone/>
                      </a:pPr>
                      <a:r>
                        <a:rPr lang="en">
                          <a:latin typeface="Century Gothic"/>
                          <a:ea typeface="Century Gothic"/>
                          <a:cs typeface="Century Gothic"/>
                          <a:sym typeface="Century Gothic"/>
                        </a:rPr>
                        <a:t>Eye Protection</a:t>
                      </a: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
                          <a:latin typeface="Century Gothic"/>
                          <a:ea typeface="Century Gothic"/>
                          <a:cs typeface="Century Gothic"/>
                          <a:sym typeface="Century Gothic"/>
                        </a:rPr>
                        <a:t>Prevents germs from getting into your eyes (and potentially your respiratory tract)</a:t>
                      </a: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 dirty="0">
                          <a:latin typeface="Century Gothic"/>
                          <a:ea typeface="Century Gothic"/>
                          <a:cs typeface="Century Gothic"/>
                          <a:sym typeface="Century Gothic"/>
                        </a:rPr>
                        <a:t>Prevents you from touching your eye and spreading germs</a:t>
                      </a:r>
                      <a:endParaRPr dirty="0">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4"/>
                  </a:ext>
                </a:extLst>
              </a:tr>
            </a:tbl>
          </a:graphicData>
        </a:graphic>
      </p:graphicFrame>
      <p:grpSp>
        <p:nvGrpSpPr>
          <p:cNvPr id="541" name="Google Shape;541;p82" descr="eye protection and face shield"/>
          <p:cNvGrpSpPr/>
          <p:nvPr/>
        </p:nvGrpSpPr>
        <p:grpSpPr>
          <a:xfrm>
            <a:off x="260298" y="3486538"/>
            <a:ext cx="816752" cy="630794"/>
            <a:chOff x="643857" y="2201115"/>
            <a:chExt cx="3615545" cy="2411292"/>
          </a:xfrm>
        </p:grpSpPr>
        <p:pic>
          <p:nvPicPr>
            <p:cNvPr id="542" name="Google Shape;542;p82"/>
            <p:cNvPicPr preferRelativeResize="0"/>
            <p:nvPr/>
          </p:nvPicPr>
          <p:blipFill rotWithShape="1">
            <a:blip r:embed="rId3">
              <a:alphaModFix/>
            </a:blip>
            <a:srcRect/>
            <a:stretch/>
          </p:blipFill>
          <p:spPr>
            <a:xfrm>
              <a:off x="1464096" y="2218334"/>
              <a:ext cx="2795306" cy="737601"/>
            </a:xfrm>
            <a:prstGeom prst="rect">
              <a:avLst/>
            </a:prstGeom>
            <a:noFill/>
            <a:ln>
              <a:noFill/>
            </a:ln>
            <a:effectLst>
              <a:outerShdw dist="190500" dir="2700000" algn="tl" rotWithShape="0">
                <a:srgbClr val="000000">
                  <a:alpha val="40000"/>
                </a:srgbClr>
              </a:outerShdw>
            </a:effectLst>
          </p:spPr>
        </p:pic>
        <p:grpSp>
          <p:nvGrpSpPr>
            <p:cNvPr id="543" name="Google Shape;543;p82"/>
            <p:cNvGrpSpPr/>
            <p:nvPr/>
          </p:nvGrpSpPr>
          <p:grpSpPr>
            <a:xfrm>
              <a:off x="643857" y="2201115"/>
              <a:ext cx="3579006" cy="2411292"/>
              <a:chOff x="576124" y="2201115"/>
              <a:chExt cx="3579006" cy="2411292"/>
            </a:xfrm>
          </p:grpSpPr>
          <p:pic>
            <p:nvPicPr>
              <p:cNvPr id="544" name="Google Shape;544;p82"/>
              <p:cNvPicPr preferRelativeResize="0"/>
              <p:nvPr/>
            </p:nvPicPr>
            <p:blipFill rotWithShape="1">
              <a:blip r:embed="rId4">
                <a:alphaModFix/>
              </a:blip>
              <a:srcRect/>
              <a:stretch/>
            </p:blipFill>
            <p:spPr>
              <a:xfrm>
                <a:off x="576124" y="3284040"/>
                <a:ext cx="2113444" cy="1328367"/>
              </a:xfrm>
              <a:prstGeom prst="rect">
                <a:avLst/>
              </a:prstGeom>
              <a:noFill/>
              <a:ln>
                <a:noFill/>
              </a:ln>
              <a:effectLst>
                <a:outerShdw dist="177800" dir="2700000" algn="tl" rotWithShape="0">
                  <a:srgbClr val="000000">
                    <a:alpha val="40000"/>
                  </a:srgbClr>
                </a:outerShdw>
              </a:effectLst>
            </p:spPr>
          </p:pic>
          <p:pic>
            <p:nvPicPr>
              <p:cNvPr id="545" name="Google Shape;545;p82"/>
              <p:cNvPicPr preferRelativeResize="0"/>
              <p:nvPr/>
            </p:nvPicPr>
            <p:blipFill rotWithShape="1">
              <a:blip r:embed="rId5">
                <a:alphaModFix/>
              </a:blip>
              <a:srcRect/>
              <a:stretch/>
            </p:blipFill>
            <p:spPr>
              <a:xfrm>
                <a:off x="1353805" y="2201115"/>
                <a:ext cx="2801325" cy="2323621"/>
              </a:xfrm>
              <a:prstGeom prst="rect">
                <a:avLst/>
              </a:prstGeom>
              <a:noFill/>
              <a:ln>
                <a:noFill/>
              </a:ln>
            </p:spPr>
          </p:pic>
        </p:grpSp>
      </p:grpSp>
      <p:pic>
        <p:nvPicPr>
          <p:cNvPr id="546" name="Google Shape;546;p82"/>
          <p:cNvPicPr preferRelativeResize="0"/>
          <p:nvPr/>
        </p:nvPicPr>
        <p:blipFill rotWithShape="1">
          <a:blip r:embed="rId6">
            <a:alphaModFix/>
          </a:blip>
          <a:srcRect/>
          <a:stretch/>
        </p:blipFill>
        <p:spPr>
          <a:xfrm>
            <a:off x="107301" y="881937"/>
            <a:ext cx="523076" cy="929913"/>
          </a:xfrm>
          <a:prstGeom prst="rect">
            <a:avLst/>
          </a:prstGeom>
          <a:noFill/>
          <a:ln>
            <a:noFill/>
          </a:ln>
          <a:effectLst>
            <a:outerShdw dist="177800" dir="2700000" algn="tl" rotWithShape="0">
              <a:srgbClr val="000000">
                <a:alpha val="40000"/>
              </a:srgbClr>
            </a:outerShdw>
          </a:effectLst>
        </p:spPr>
      </p:pic>
      <p:grpSp>
        <p:nvGrpSpPr>
          <p:cNvPr id="547" name="Google Shape;547;p82" descr="respirator"/>
          <p:cNvGrpSpPr/>
          <p:nvPr/>
        </p:nvGrpSpPr>
        <p:grpSpPr>
          <a:xfrm>
            <a:off x="7743185" y="2204318"/>
            <a:ext cx="629412" cy="734852"/>
            <a:chOff x="8008676" y="2350307"/>
            <a:chExt cx="2791185" cy="2556007"/>
          </a:xfrm>
        </p:grpSpPr>
        <p:sp>
          <p:nvSpPr>
            <p:cNvPr id="548" name="Google Shape;548;p82"/>
            <p:cNvSpPr/>
            <p:nvPr/>
          </p:nvSpPr>
          <p:spPr>
            <a:xfrm>
              <a:off x="10222739" y="2363956"/>
              <a:ext cx="517247" cy="349747"/>
            </a:xfrm>
            <a:custGeom>
              <a:avLst/>
              <a:gdLst/>
              <a:ahLst/>
              <a:cxnLst/>
              <a:rect l="l" t="t" r="r" b="b"/>
              <a:pathLst>
                <a:path w="517247" h="349747" extrusionOk="0">
                  <a:moveTo>
                    <a:pt x="443505" y="349747"/>
                  </a:moveTo>
                  <a:lnTo>
                    <a:pt x="517247" y="269685"/>
                  </a:lnTo>
                  <a:lnTo>
                    <a:pt x="508820" y="179087"/>
                  </a:lnTo>
                  <a:lnTo>
                    <a:pt x="457200" y="113773"/>
                  </a:lnTo>
                  <a:lnTo>
                    <a:pt x="390832" y="69528"/>
                  </a:lnTo>
                  <a:lnTo>
                    <a:pt x="297075" y="34764"/>
                  </a:lnTo>
                  <a:lnTo>
                    <a:pt x="160126" y="9481"/>
                  </a:lnTo>
                  <a:lnTo>
                    <a:pt x="16855" y="0"/>
                  </a:lnTo>
                  <a:lnTo>
                    <a:pt x="0" y="60047"/>
                  </a:lnTo>
                  <a:lnTo>
                    <a:pt x="117987" y="70581"/>
                  </a:lnTo>
                  <a:lnTo>
                    <a:pt x="287594" y="99025"/>
                  </a:lnTo>
                  <a:lnTo>
                    <a:pt x="362389" y="124308"/>
                  </a:lnTo>
                  <a:lnTo>
                    <a:pt x="428757" y="172767"/>
                  </a:lnTo>
                  <a:lnTo>
                    <a:pt x="452986" y="224386"/>
                  </a:lnTo>
                  <a:lnTo>
                    <a:pt x="456147" y="298128"/>
                  </a:lnTo>
                  <a:lnTo>
                    <a:pt x="443505" y="349747"/>
                  </a:lnTo>
                  <a:close/>
                </a:path>
              </a:pathLst>
            </a:custGeom>
            <a:solidFill>
              <a:schemeClr val="lt1"/>
            </a:solidFill>
            <a:ln>
              <a:noFill/>
            </a:ln>
            <a:effectLst>
              <a:outerShdw dist="355600" dir="3480000" sx="87000" sy="87000" algn="ctr" rotWithShape="0">
                <a:srgbClr val="000000">
                  <a:alpha val="4275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pic>
          <p:nvPicPr>
            <p:cNvPr id="549" name="Google Shape;549;p82"/>
            <p:cNvPicPr preferRelativeResize="0"/>
            <p:nvPr/>
          </p:nvPicPr>
          <p:blipFill rotWithShape="1">
            <a:blip r:embed="rId7">
              <a:alphaModFix/>
            </a:blip>
            <a:srcRect/>
            <a:stretch/>
          </p:blipFill>
          <p:spPr>
            <a:xfrm>
              <a:off x="8008676" y="2350307"/>
              <a:ext cx="2791185" cy="2556007"/>
            </a:xfrm>
            <a:prstGeom prst="rect">
              <a:avLst/>
            </a:prstGeom>
            <a:noFill/>
            <a:ln>
              <a:noFill/>
            </a:ln>
          </p:spPr>
        </p:pic>
      </p:grpSp>
      <p:pic>
        <p:nvPicPr>
          <p:cNvPr id="550" name="Google Shape;550;p82"/>
          <p:cNvPicPr preferRelativeResize="0"/>
          <p:nvPr/>
        </p:nvPicPr>
        <p:blipFill rotWithShape="1">
          <a:blip r:embed="rId8">
            <a:alphaModFix/>
          </a:blip>
          <a:srcRect/>
          <a:stretch/>
        </p:blipFill>
        <p:spPr>
          <a:xfrm rot="-1518208">
            <a:off x="550153" y="1482361"/>
            <a:ext cx="794461" cy="698339"/>
          </a:xfrm>
          <a:prstGeom prst="rect">
            <a:avLst/>
          </a:prstGeom>
          <a:noFill/>
          <a:ln>
            <a:noFill/>
          </a:ln>
          <a:effectLst>
            <a:outerShdw dist="190500" dir="2700000" algn="tl" rotWithShape="0">
              <a:srgbClr val="000000">
                <a:alpha val="40000"/>
              </a:srgbClr>
            </a:outerShdw>
          </a:effectLst>
        </p:spPr>
      </p:pic>
      <p:sp>
        <p:nvSpPr>
          <p:cNvPr id="551" name="Google Shape;551;p82"/>
          <p:cNvSpPr/>
          <p:nvPr/>
        </p:nvSpPr>
        <p:spPr>
          <a:xfrm>
            <a:off x="3134375" y="4668750"/>
            <a:ext cx="5849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52" name="Google Shape;552;p82"/>
          <p:cNvSpPr/>
          <p:nvPr/>
        </p:nvSpPr>
        <p:spPr>
          <a:xfrm>
            <a:off x="8377600" y="2453050"/>
            <a:ext cx="184800" cy="21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83"/>
          <p:cNvSpPr/>
          <p:nvPr/>
        </p:nvSpPr>
        <p:spPr>
          <a:xfrm>
            <a:off x="1691375" y="0"/>
            <a:ext cx="74886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58" name="Google Shape;558;p83"/>
          <p:cNvSpPr txBox="1"/>
          <p:nvPr/>
        </p:nvSpPr>
        <p:spPr>
          <a:xfrm>
            <a:off x="571600" y="1555950"/>
            <a:ext cx="43599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Century Gothic"/>
                <a:ea typeface="Century Gothic"/>
                <a:cs typeface="Century Gothic"/>
                <a:sym typeface="Century Gothic"/>
              </a:rPr>
              <a:t>When do you wear PPE throughout the day and how do you choose what to wear?</a:t>
            </a:r>
            <a:endParaRPr/>
          </a:p>
        </p:txBody>
      </p:sp>
      <p:sp>
        <p:nvSpPr>
          <p:cNvPr id="559" name="Google Shape;559;p83"/>
          <p:cNvSpPr/>
          <p:nvPr/>
        </p:nvSpPr>
        <p:spPr>
          <a:xfrm>
            <a:off x="3134375" y="4668750"/>
            <a:ext cx="5849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560" name="Google Shape;560;p83"/>
          <p:cNvPicPr preferRelativeResize="0"/>
          <p:nvPr/>
        </p:nvPicPr>
        <p:blipFill rotWithShape="1">
          <a:blip r:embed="rId3">
            <a:alphaModFix/>
          </a:blip>
          <a:srcRect t="1117"/>
          <a:stretch/>
        </p:blipFill>
        <p:spPr>
          <a:xfrm>
            <a:off x="5257500" y="496725"/>
            <a:ext cx="3338625" cy="32560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84"/>
          <p:cNvSpPr/>
          <p:nvPr/>
        </p:nvSpPr>
        <p:spPr>
          <a:xfrm>
            <a:off x="1691375" y="0"/>
            <a:ext cx="74886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66" name="Google Shape;566;p84"/>
          <p:cNvSpPr/>
          <p:nvPr/>
        </p:nvSpPr>
        <p:spPr>
          <a:xfrm>
            <a:off x="3134375" y="4668750"/>
            <a:ext cx="5849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67" name="Google Shape;567;p84"/>
          <p:cNvSpPr txBox="1">
            <a:spLocks noGrp="1"/>
          </p:cNvSpPr>
          <p:nvPr>
            <p:ph type="title"/>
          </p:nvPr>
        </p:nvSpPr>
        <p:spPr>
          <a:xfrm>
            <a:off x="493350" y="613725"/>
            <a:ext cx="8826000" cy="696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Choosing the right PPE</a:t>
            </a:r>
            <a:endParaRPr/>
          </a:p>
        </p:txBody>
      </p:sp>
      <p:sp>
        <p:nvSpPr>
          <p:cNvPr id="568" name="Google Shape;568;p84"/>
          <p:cNvSpPr txBox="1"/>
          <p:nvPr/>
        </p:nvSpPr>
        <p:spPr>
          <a:xfrm>
            <a:off x="653900" y="1593500"/>
            <a:ext cx="7266000" cy="2031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Font typeface="Century Gothic"/>
              <a:buChar char="●"/>
            </a:pPr>
            <a:r>
              <a:rPr lang="en" sz="2000">
                <a:solidFill>
                  <a:srgbClr val="222222"/>
                </a:solidFill>
                <a:latin typeface="Century Gothic"/>
                <a:ea typeface="Century Gothic"/>
                <a:cs typeface="Century Gothic"/>
                <a:sym typeface="Century Gothic"/>
              </a:rPr>
              <a:t>Based on what type of isolation the patient is on - check the signage on the door</a:t>
            </a:r>
            <a:endParaRPr sz="2000">
              <a:solidFill>
                <a:srgbClr val="222222"/>
              </a:solidFill>
              <a:latin typeface="Century Gothic"/>
              <a:ea typeface="Century Gothic"/>
              <a:cs typeface="Century Gothic"/>
              <a:sym typeface="Century Gothic"/>
            </a:endParaRPr>
          </a:p>
          <a:p>
            <a:pPr marL="457200" lvl="0" indent="-355600" algn="l" rtl="0">
              <a:spcBef>
                <a:spcPts val="0"/>
              </a:spcBef>
              <a:spcAft>
                <a:spcPts val="0"/>
              </a:spcAft>
              <a:buClr>
                <a:srgbClr val="222222"/>
              </a:buClr>
              <a:buSzPts val="2000"/>
              <a:buFont typeface="Century Gothic"/>
              <a:buChar char="●"/>
            </a:pPr>
            <a:r>
              <a:rPr lang="en" sz="2000">
                <a:solidFill>
                  <a:srgbClr val="222222"/>
                </a:solidFill>
                <a:latin typeface="Century Gothic"/>
                <a:ea typeface="Century Gothic"/>
                <a:cs typeface="Century Gothic"/>
                <a:sym typeface="Century Gothic"/>
              </a:rPr>
              <a:t>Standard Precautions- assess the risk of the activity or task you are about to do </a:t>
            </a:r>
            <a:endParaRPr sz="2000">
              <a:solidFill>
                <a:srgbClr val="222222"/>
              </a:solidFill>
              <a:latin typeface="Century Gothic"/>
              <a:ea typeface="Century Gothic"/>
              <a:cs typeface="Century Gothic"/>
              <a:sym typeface="Century Gothic"/>
            </a:endParaRPr>
          </a:p>
          <a:p>
            <a:pPr marL="457200" lvl="0" indent="-355600" algn="l" rtl="0">
              <a:spcBef>
                <a:spcPts val="0"/>
              </a:spcBef>
              <a:spcAft>
                <a:spcPts val="0"/>
              </a:spcAft>
              <a:buClr>
                <a:srgbClr val="222222"/>
              </a:buClr>
              <a:buSzPts val="2000"/>
              <a:buFont typeface="Century Gothic"/>
              <a:buChar char="●"/>
            </a:pPr>
            <a:r>
              <a:rPr lang="en" sz="2000">
                <a:solidFill>
                  <a:srgbClr val="222222"/>
                </a:solidFill>
                <a:latin typeface="Century Gothic"/>
                <a:ea typeface="Century Gothic"/>
                <a:cs typeface="Century Gothic"/>
                <a:sym typeface="Century Gothic"/>
              </a:rPr>
              <a:t>Facility policy</a:t>
            </a:r>
            <a:endParaRPr sz="2000">
              <a:solidFill>
                <a:srgbClr val="222222"/>
              </a:solidFill>
              <a:latin typeface="Century Gothic"/>
              <a:ea typeface="Century Gothic"/>
              <a:cs typeface="Century Gothic"/>
              <a:sym typeface="Century Gothic"/>
            </a:endParaRPr>
          </a:p>
          <a:p>
            <a:pPr marL="457200" lvl="0" indent="-355600" algn="l" rtl="0">
              <a:spcBef>
                <a:spcPts val="0"/>
              </a:spcBef>
              <a:spcAft>
                <a:spcPts val="0"/>
              </a:spcAft>
              <a:buClr>
                <a:srgbClr val="222222"/>
              </a:buClr>
              <a:buSzPts val="2000"/>
              <a:buFont typeface="Century Gothic"/>
              <a:buChar char="●"/>
            </a:pPr>
            <a:r>
              <a:rPr lang="en" sz="2000">
                <a:solidFill>
                  <a:srgbClr val="222222"/>
                </a:solidFill>
                <a:latin typeface="Century Gothic"/>
                <a:ea typeface="Century Gothic"/>
                <a:cs typeface="Century Gothic"/>
                <a:sym typeface="Century Gothic"/>
              </a:rPr>
              <a:t>When in doubt - ask your supervisor!</a:t>
            </a:r>
            <a:endParaRPr sz="2000">
              <a:solidFill>
                <a:srgbClr val="222222"/>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5"/>
          <p:cNvSpPr txBox="1">
            <a:spLocks noGrp="1"/>
          </p:cNvSpPr>
          <p:nvPr>
            <p:ph type="title"/>
          </p:nvPr>
        </p:nvSpPr>
        <p:spPr>
          <a:xfrm>
            <a:off x="0" y="-1816575"/>
            <a:ext cx="9421500" cy="22359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accent4"/>
              </a:buClr>
              <a:buSzPts val="2700"/>
              <a:buFont typeface="Century Gothic"/>
              <a:buNone/>
            </a:pPr>
            <a:r>
              <a:rPr lang="en"/>
              <a:t>Challenge:  Properly Donning and Doffing PPE</a:t>
            </a:r>
            <a:endParaRPr/>
          </a:p>
        </p:txBody>
      </p:sp>
      <p:sp>
        <p:nvSpPr>
          <p:cNvPr id="574" name="Google Shape;574;p85"/>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575" name="Google Shape;575;p85" title="Screenshot 2025-03-24 at 2.02.34 PM.png"/>
          <p:cNvPicPr preferRelativeResize="0"/>
          <p:nvPr/>
        </p:nvPicPr>
        <p:blipFill rotWithShape="1">
          <a:blip r:embed="rId3">
            <a:alphaModFix/>
          </a:blip>
          <a:srcRect l="3725" t="1478" r="3147" b="1235"/>
          <a:stretch/>
        </p:blipFill>
        <p:spPr>
          <a:xfrm>
            <a:off x="6122475" y="576381"/>
            <a:ext cx="3021525" cy="3924519"/>
          </a:xfrm>
          <a:prstGeom prst="rect">
            <a:avLst/>
          </a:prstGeom>
          <a:noFill/>
          <a:ln>
            <a:noFill/>
          </a:ln>
        </p:spPr>
      </p:pic>
      <p:pic>
        <p:nvPicPr>
          <p:cNvPr id="576" name="Google Shape;576;p85"/>
          <p:cNvPicPr preferRelativeResize="0"/>
          <p:nvPr/>
        </p:nvPicPr>
        <p:blipFill>
          <a:blip r:embed="rId4">
            <a:alphaModFix/>
          </a:blip>
          <a:stretch>
            <a:fillRect/>
          </a:stretch>
        </p:blipFill>
        <p:spPr>
          <a:xfrm>
            <a:off x="0" y="582938"/>
            <a:ext cx="3021526" cy="3911370"/>
          </a:xfrm>
          <a:prstGeom prst="rect">
            <a:avLst/>
          </a:prstGeom>
          <a:noFill/>
          <a:ln>
            <a:noFill/>
          </a:ln>
        </p:spPr>
      </p:pic>
      <p:pic>
        <p:nvPicPr>
          <p:cNvPr id="577" name="Google Shape;577;p85"/>
          <p:cNvPicPr preferRelativeResize="0"/>
          <p:nvPr/>
        </p:nvPicPr>
        <p:blipFill>
          <a:blip r:embed="rId5">
            <a:alphaModFix/>
          </a:blip>
          <a:stretch>
            <a:fillRect/>
          </a:stretch>
        </p:blipFill>
        <p:spPr>
          <a:xfrm>
            <a:off x="3061237" y="582950"/>
            <a:ext cx="3021526" cy="39113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6"/>
          <p:cNvSpPr txBox="1">
            <a:spLocks noGrp="1"/>
          </p:cNvSpPr>
          <p:nvPr>
            <p:ph type="title"/>
          </p:nvPr>
        </p:nvSpPr>
        <p:spPr>
          <a:xfrm>
            <a:off x="628638" y="531079"/>
            <a:ext cx="7886700" cy="2139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r>
              <a:rPr lang="en"/>
              <a:t>Hand Hygiene </a:t>
            </a:r>
            <a:endParaRPr/>
          </a:p>
        </p:txBody>
      </p:sp>
      <p:sp>
        <p:nvSpPr>
          <p:cNvPr id="584" name="Google Shape;584;p86"/>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85" name="Google Shape;585;p86"/>
          <p:cNvSpPr txBox="1">
            <a:spLocks noGrp="1"/>
          </p:cNvSpPr>
          <p:nvPr>
            <p:ph type="title"/>
          </p:nvPr>
        </p:nvSpPr>
        <p:spPr>
          <a:xfrm>
            <a:off x="363000" y="452825"/>
            <a:ext cx="2360700" cy="699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endParaRPr sz="3000"/>
          </a:p>
          <a:p>
            <a:pPr marL="0" lvl="0" indent="0" algn="ctr" rtl="0">
              <a:lnSpc>
                <a:spcPct val="90000"/>
              </a:lnSpc>
              <a:spcBef>
                <a:spcPts val="0"/>
              </a:spcBef>
              <a:spcAft>
                <a:spcPts val="0"/>
              </a:spcAft>
              <a:buClr>
                <a:schemeClr val="lt1"/>
              </a:buClr>
              <a:buSzPts val="3600"/>
              <a:buFont typeface="Century Gothic"/>
              <a:buNone/>
            </a:pPr>
            <a:r>
              <a:rPr lang="en" sz="3000"/>
              <a:t>Section 3</a:t>
            </a:r>
            <a:endParaRPr sz="3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69"/>
          <p:cNvSpPr txBox="1">
            <a:spLocks noGrp="1"/>
          </p:cNvSpPr>
          <p:nvPr>
            <p:ph type="title"/>
          </p:nvPr>
        </p:nvSpPr>
        <p:spPr>
          <a:xfrm>
            <a:off x="839391" y="1300700"/>
            <a:ext cx="4715700" cy="360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02060"/>
              </a:buClr>
              <a:buSzPts val="2100"/>
              <a:buFont typeface="Century Gothic"/>
              <a:buNone/>
            </a:pPr>
            <a:r>
              <a:rPr lang="en">
                <a:latin typeface="Century Gothic"/>
                <a:ea typeface="Century Gothic"/>
                <a:cs typeface="Century Gothic"/>
                <a:sym typeface="Century Gothic"/>
              </a:rPr>
              <a:t>Agenda</a:t>
            </a:r>
            <a:endParaRPr>
              <a:latin typeface="Century Gothic"/>
              <a:ea typeface="Century Gothic"/>
              <a:cs typeface="Century Gothic"/>
              <a:sym typeface="Century Gothic"/>
            </a:endParaRPr>
          </a:p>
        </p:txBody>
      </p:sp>
      <p:sp>
        <p:nvSpPr>
          <p:cNvPr id="331" name="Google Shape;331;p69"/>
          <p:cNvSpPr/>
          <p:nvPr/>
        </p:nvSpPr>
        <p:spPr>
          <a:xfrm>
            <a:off x="936250" y="1683965"/>
            <a:ext cx="4253700" cy="34200"/>
          </a:xfrm>
          <a:prstGeom prst="rect">
            <a:avLst/>
          </a:prstGeom>
          <a:solidFill>
            <a:srgbClr val="1F628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123E67"/>
              </a:solidFill>
              <a:latin typeface="Century Gothic"/>
              <a:ea typeface="Century Gothic"/>
              <a:cs typeface="Century Gothic"/>
              <a:sym typeface="Century Gothic"/>
            </a:endParaRPr>
          </a:p>
        </p:txBody>
      </p:sp>
      <p:sp>
        <p:nvSpPr>
          <p:cNvPr id="332" name="Google Shape;332;p69"/>
          <p:cNvSpPr txBox="1">
            <a:spLocks noGrp="1"/>
          </p:cNvSpPr>
          <p:nvPr>
            <p:ph type="body" idx="1"/>
          </p:nvPr>
        </p:nvSpPr>
        <p:spPr>
          <a:xfrm>
            <a:off x="839391" y="1795463"/>
            <a:ext cx="4350600" cy="2436000"/>
          </a:xfrm>
          <a:prstGeom prst="rect">
            <a:avLst/>
          </a:prstGeom>
          <a:noFill/>
          <a:ln>
            <a:noFill/>
          </a:ln>
        </p:spPr>
        <p:txBody>
          <a:bodyPr spcFirstLastPara="1" wrap="square" lIns="68575" tIns="34275" rIns="68575" bIns="34275" anchor="t" anchorCtr="0">
            <a:normAutofit/>
          </a:bodyPr>
          <a:lstStyle/>
          <a:p>
            <a:pPr marL="177800" lvl="0" indent="-171450" algn="l" rtl="0">
              <a:lnSpc>
                <a:spcPct val="95000"/>
              </a:lnSpc>
              <a:spcBef>
                <a:spcPts val="500"/>
              </a:spcBef>
              <a:spcAft>
                <a:spcPts val="0"/>
              </a:spcAft>
              <a:buClr>
                <a:srgbClr val="123E67"/>
              </a:buClr>
              <a:buSzPts val="2100"/>
              <a:buFont typeface="Century Gothic"/>
              <a:buAutoNum type="arabicPeriod"/>
            </a:pPr>
            <a:r>
              <a:rPr lang="en">
                <a:latin typeface="Century Gothic"/>
                <a:ea typeface="Century Gothic"/>
                <a:cs typeface="Century Gothic"/>
                <a:sym typeface="Century Gothic"/>
              </a:rPr>
              <a:t>Recognizing Risk</a:t>
            </a:r>
            <a:endParaRPr>
              <a:latin typeface="Century Gothic"/>
              <a:ea typeface="Century Gothic"/>
              <a:cs typeface="Century Gothic"/>
              <a:sym typeface="Century Gothic"/>
            </a:endParaRPr>
          </a:p>
          <a:p>
            <a:pPr marL="177800" lvl="0" indent="-171450" algn="l" rtl="0">
              <a:lnSpc>
                <a:spcPct val="95000"/>
              </a:lnSpc>
              <a:spcBef>
                <a:spcPts val="1200"/>
              </a:spcBef>
              <a:spcAft>
                <a:spcPts val="0"/>
              </a:spcAft>
              <a:buClr>
                <a:srgbClr val="123E67"/>
              </a:buClr>
              <a:buSzPts val="2100"/>
              <a:buFont typeface="Century Gothic"/>
              <a:buAutoNum type="arabicPeriod"/>
            </a:pPr>
            <a:r>
              <a:rPr lang="en">
                <a:latin typeface="Century Gothic"/>
                <a:ea typeface="Century Gothic"/>
                <a:cs typeface="Century Gothic"/>
                <a:sym typeface="Century Gothic"/>
              </a:rPr>
              <a:t>Personal Protective Equipment</a:t>
            </a:r>
            <a:endParaRPr>
              <a:latin typeface="Century Gothic"/>
              <a:ea typeface="Century Gothic"/>
              <a:cs typeface="Century Gothic"/>
              <a:sym typeface="Century Gothic"/>
            </a:endParaRPr>
          </a:p>
          <a:p>
            <a:pPr marL="177800" lvl="0" indent="-171450" algn="l" rtl="0">
              <a:lnSpc>
                <a:spcPct val="95000"/>
              </a:lnSpc>
              <a:spcBef>
                <a:spcPts val="1200"/>
              </a:spcBef>
              <a:spcAft>
                <a:spcPts val="0"/>
              </a:spcAft>
              <a:buClr>
                <a:srgbClr val="123E67"/>
              </a:buClr>
              <a:buSzPts val="2100"/>
              <a:buFont typeface="Century Gothic"/>
              <a:buAutoNum type="arabicPeriod"/>
            </a:pPr>
            <a:r>
              <a:rPr lang="en">
                <a:latin typeface="Century Gothic"/>
                <a:ea typeface="Century Gothic"/>
                <a:cs typeface="Century Gothic"/>
                <a:sym typeface="Century Gothic"/>
              </a:rPr>
              <a:t>Hand Hygiene</a:t>
            </a:r>
            <a:endParaRPr>
              <a:latin typeface="Century Gothic"/>
              <a:ea typeface="Century Gothic"/>
              <a:cs typeface="Century Gothic"/>
              <a:sym typeface="Century Gothic"/>
            </a:endParaRPr>
          </a:p>
          <a:p>
            <a:pPr marL="177800" lvl="0" indent="-171450" algn="l" rtl="0">
              <a:lnSpc>
                <a:spcPct val="95000"/>
              </a:lnSpc>
              <a:spcBef>
                <a:spcPts val="1200"/>
              </a:spcBef>
              <a:spcAft>
                <a:spcPts val="1200"/>
              </a:spcAft>
              <a:buClr>
                <a:srgbClr val="123E67"/>
              </a:buClr>
              <a:buSzPts val="2100"/>
              <a:buFont typeface="Century Gothic"/>
              <a:buAutoNum type="arabicPeriod"/>
            </a:pPr>
            <a:r>
              <a:rPr lang="en">
                <a:latin typeface="Century Gothic"/>
                <a:ea typeface="Century Gothic"/>
                <a:cs typeface="Century Gothic"/>
                <a:sym typeface="Century Gothic"/>
              </a:rPr>
              <a:t>Cleaning and Disinfection</a:t>
            </a:r>
            <a:endParaRPr>
              <a:latin typeface="Century Gothic"/>
              <a:ea typeface="Century Gothic"/>
              <a:cs typeface="Century Gothic"/>
              <a:sym typeface="Century Gothic"/>
            </a:endParaRPr>
          </a:p>
        </p:txBody>
      </p:sp>
      <p:pic>
        <p:nvPicPr>
          <p:cNvPr id="333" name="Google Shape;333;p69"/>
          <p:cNvPicPr preferRelativeResize="0"/>
          <p:nvPr/>
        </p:nvPicPr>
        <p:blipFill rotWithShape="1">
          <a:blip r:embed="rId3">
            <a:alphaModFix/>
          </a:blip>
          <a:srcRect/>
          <a:stretch/>
        </p:blipFill>
        <p:spPr>
          <a:xfrm>
            <a:off x="274420" y="4475839"/>
            <a:ext cx="1621275" cy="608400"/>
          </a:xfrm>
          <a:prstGeom prst="rect">
            <a:avLst/>
          </a:prstGeom>
          <a:noFill/>
          <a:ln>
            <a:noFill/>
          </a:ln>
        </p:spPr>
      </p:pic>
      <p:sp>
        <p:nvSpPr>
          <p:cNvPr id="334" name="Google Shape;334;p69"/>
          <p:cNvSpPr/>
          <p:nvPr/>
        </p:nvSpPr>
        <p:spPr>
          <a:xfrm>
            <a:off x="639500" y="536425"/>
            <a:ext cx="1671000" cy="360000"/>
          </a:xfrm>
          <a:prstGeom prst="roundRect">
            <a:avLst>
              <a:gd name="adj" fmla="val 50000"/>
            </a:avLst>
          </a:prstGeom>
          <a:solidFill>
            <a:srgbClr val="123E6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b="1">
                <a:solidFill>
                  <a:srgbClr val="FFFFFF"/>
                </a:solidFill>
                <a:latin typeface="Century Gothic"/>
                <a:ea typeface="Century Gothic"/>
                <a:cs typeface="Century Gothic"/>
                <a:sym typeface="Century Gothic"/>
              </a:rPr>
              <a:t>Welcome!</a:t>
            </a:r>
            <a:endParaRPr sz="1400" b="1" i="0" u="none" strike="noStrike" cap="none">
              <a:solidFill>
                <a:srgbClr val="FFFFF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graphicFrame>
        <p:nvGraphicFramePr>
          <p:cNvPr id="590" name="Google Shape;590;p87"/>
          <p:cNvGraphicFramePr/>
          <p:nvPr/>
        </p:nvGraphicFramePr>
        <p:xfrm>
          <a:off x="-1903600" y="516207"/>
          <a:ext cx="6686925" cy="1277400"/>
        </p:xfrm>
        <a:graphic>
          <a:graphicData uri="http://schemas.openxmlformats.org/drawingml/2006/table">
            <a:tbl>
              <a:tblPr firstRow="1" bandRow="1">
                <a:noFill/>
                <a:tableStyleId>{0800417E-7BD2-4D84-82D5-5D428A215625}</a:tableStyleId>
              </a:tblPr>
              <a:tblGrid>
                <a:gridCol w="2151275">
                  <a:extLst>
                    <a:ext uri="{9D8B030D-6E8A-4147-A177-3AD203B41FA5}">
                      <a16:colId xmlns:a16="http://schemas.microsoft.com/office/drawing/2014/main" val="20000"/>
                    </a:ext>
                  </a:extLst>
                </a:gridCol>
                <a:gridCol w="4535650">
                  <a:extLst>
                    <a:ext uri="{9D8B030D-6E8A-4147-A177-3AD203B41FA5}">
                      <a16:colId xmlns:a16="http://schemas.microsoft.com/office/drawing/2014/main" val="20001"/>
                    </a:ext>
                  </a:extLst>
                </a:gridCol>
              </a:tblGrid>
              <a:tr h="1277400">
                <a:tc>
                  <a:txBody>
                    <a:bodyPr/>
                    <a:lstStyle/>
                    <a:p>
                      <a:pPr marL="0" lvl="0" indent="0" algn="ctr" rtl="0">
                        <a:lnSpc>
                          <a:spcPct val="90000"/>
                        </a:lnSpc>
                        <a:spcBef>
                          <a:spcPts val="0"/>
                        </a:spcBef>
                        <a:spcAft>
                          <a:spcPts val="0"/>
                        </a:spcAft>
                        <a:buClr>
                          <a:srgbClr val="13619C"/>
                        </a:buClr>
                        <a:buSzPts val="2100"/>
                        <a:buFont typeface="Century Gothic"/>
                        <a:buNone/>
                      </a:pPr>
                      <a:endParaRPr sz="600">
                        <a:solidFill>
                          <a:srgbClr val="123E67"/>
                        </a:solidFill>
                      </a:endParaRPr>
                    </a:p>
                    <a:p>
                      <a:pPr marL="0" marR="0" lvl="0" indent="0" algn="ctr" rtl="0">
                        <a:lnSpc>
                          <a:spcPct val="90000"/>
                        </a:lnSpc>
                        <a:spcBef>
                          <a:spcPts val="0"/>
                        </a:spcBef>
                        <a:spcAft>
                          <a:spcPts val="0"/>
                        </a:spcAft>
                        <a:buClr>
                          <a:srgbClr val="13619C"/>
                        </a:buClr>
                        <a:buSzPts val="2100"/>
                        <a:buFont typeface="Century Gothic"/>
                        <a:buNone/>
                      </a:pPr>
                      <a:endParaRPr sz="600">
                        <a:solidFill>
                          <a:srgbClr val="123E67"/>
                        </a:solidFill>
                      </a:endParaRPr>
                    </a:p>
                  </a:txBody>
                  <a:tcPr marL="68600" marR="68600" marT="205750" marB="20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1" indent="0" algn="ctr" rtl="0">
                        <a:lnSpc>
                          <a:spcPct val="90000"/>
                        </a:lnSpc>
                        <a:spcBef>
                          <a:spcPts val="0"/>
                        </a:spcBef>
                        <a:spcAft>
                          <a:spcPts val="0"/>
                        </a:spcAft>
                        <a:buClr>
                          <a:srgbClr val="000000"/>
                        </a:buClr>
                        <a:buSzPts val="2100"/>
                        <a:buFont typeface="Century Gothic"/>
                        <a:buNone/>
                      </a:pPr>
                      <a:r>
                        <a:rPr lang="en" sz="1500" b="1" dirty="0">
                          <a:solidFill>
                            <a:srgbClr val="000000"/>
                          </a:solidFill>
                        </a:rPr>
                        <a:t>Hand hygiene</a:t>
                      </a:r>
                      <a:r>
                        <a:rPr lang="en" sz="1500" dirty="0">
                          <a:solidFill>
                            <a:srgbClr val="000000"/>
                          </a:solidFill>
                        </a:rPr>
                        <a:t> refers to the act of cleaning hands and includes the use of water, soaps, or alcohol-based hand sanitizer. </a:t>
                      </a:r>
                      <a:endParaRPr sz="1500" u="none" strike="noStrike" cap="none" dirty="0">
                        <a:latin typeface="Century Gothic"/>
                        <a:ea typeface="Century Gothic"/>
                        <a:cs typeface="Century Gothic"/>
                        <a:sym typeface="Century Gothic"/>
                      </a:endParaRPr>
                    </a:p>
                  </a:txBody>
                  <a:tcPr marL="68600" marR="68600" marT="205750" marB="20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91" name="Google Shape;591;p87"/>
          <p:cNvSpPr txBox="1"/>
          <p:nvPr/>
        </p:nvSpPr>
        <p:spPr>
          <a:xfrm>
            <a:off x="45300" y="1814650"/>
            <a:ext cx="4224900" cy="1569900"/>
          </a:xfrm>
          <a:prstGeom prst="rect">
            <a:avLst/>
          </a:prstGeom>
          <a:noFill/>
          <a:ln>
            <a:noFill/>
          </a:ln>
        </p:spPr>
        <p:txBody>
          <a:bodyPr spcFirstLastPara="1" wrap="square" lIns="91425" tIns="91425" rIns="91425" bIns="91425" anchor="t" anchorCtr="0">
            <a:spAutoFit/>
          </a:bodyPr>
          <a:lstStyle/>
          <a:p>
            <a:pPr marL="457200" lvl="0" indent="-323850" algn="ctr"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Germs can be found on the hands or gloves of staff members, on surfaces in the facility and on medical devices. </a:t>
            </a:r>
            <a:endParaRPr sz="15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500">
              <a:solidFill>
                <a:schemeClr val="dk1"/>
              </a:solidFill>
              <a:latin typeface="Century Gothic"/>
              <a:ea typeface="Century Gothic"/>
              <a:cs typeface="Century Gothic"/>
              <a:sym typeface="Century Gothic"/>
            </a:endParaRPr>
          </a:p>
          <a:p>
            <a:pPr marL="457200" lvl="0" indent="0" algn="ctr" rtl="0">
              <a:spcBef>
                <a:spcPts val="0"/>
              </a:spcBef>
              <a:spcAft>
                <a:spcPts val="0"/>
              </a:spcAft>
              <a:buNone/>
            </a:pPr>
            <a:endParaRPr sz="1500">
              <a:solidFill>
                <a:schemeClr val="dk1"/>
              </a:solidFill>
              <a:latin typeface="Century Gothic"/>
              <a:ea typeface="Century Gothic"/>
              <a:cs typeface="Century Gothic"/>
              <a:sym typeface="Century Gothic"/>
            </a:endParaRPr>
          </a:p>
          <a:p>
            <a:pPr marL="0" lvl="0" indent="0" algn="ctr" rtl="0">
              <a:lnSpc>
                <a:spcPct val="107000"/>
              </a:lnSpc>
              <a:spcBef>
                <a:spcPts val="0"/>
              </a:spcBef>
              <a:spcAft>
                <a:spcPts val="0"/>
              </a:spcAft>
              <a:buNone/>
            </a:pPr>
            <a:r>
              <a:rPr lang="en" sz="1500">
                <a:solidFill>
                  <a:schemeClr val="dk1"/>
                </a:solidFill>
                <a:latin typeface="Century Gothic"/>
                <a:ea typeface="Century Gothic"/>
                <a:cs typeface="Century Gothic"/>
                <a:sym typeface="Century Gothic"/>
              </a:rPr>
              <a:t> </a:t>
            </a:r>
            <a:endParaRPr sz="1500">
              <a:solidFill>
                <a:schemeClr val="dk1"/>
              </a:solidFill>
              <a:latin typeface="Century Gothic"/>
              <a:ea typeface="Century Gothic"/>
              <a:cs typeface="Century Gothic"/>
              <a:sym typeface="Century Gothic"/>
            </a:endParaRPr>
          </a:p>
        </p:txBody>
      </p:sp>
      <p:sp>
        <p:nvSpPr>
          <p:cNvPr id="592" name="Google Shape;592;p87"/>
          <p:cNvSpPr txBox="1"/>
          <p:nvPr/>
        </p:nvSpPr>
        <p:spPr>
          <a:xfrm>
            <a:off x="22675" y="2951425"/>
            <a:ext cx="4284000" cy="1916100"/>
          </a:xfrm>
          <a:prstGeom prst="rect">
            <a:avLst/>
          </a:prstGeom>
          <a:noFill/>
          <a:ln>
            <a:noFill/>
          </a:ln>
        </p:spPr>
        <p:txBody>
          <a:bodyPr spcFirstLastPara="1" wrap="square" lIns="91425" tIns="91425" rIns="91425" bIns="91425" anchor="t" anchorCtr="0">
            <a:noAutofit/>
          </a:bodyPr>
          <a:lstStyle/>
          <a:p>
            <a:pPr marL="457200" lvl="0" indent="-323850" algn="ctr" rtl="0">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One of the main ways germs spread is by touching other people or surfaces and not properly cleaning your hands. </a:t>
            </a:r>
            <a:endParaRPr sz="1800">
              <a:solidFill>
                <a:schemeClr val="dk1"/>
              </a:solidFill>
              <a:latin typeface="Century Gothic"/>
              <a:ea typeface="Century Gothic"/>
              <a:cs typeface="Century Gothic"/>
              <a:sym typeface="Century Gothic"/>
            </a:endParaRPr>
          </a:p>
        </p:txBody>
      </p:sp>
      <p:sp>
        <p:nvSpPr>
          <p:cNvPr id="593" name="Google Shape;593;p87"/>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94" name="Google Shape;594;p87"/>
          <p:cNvSpPr txBox="1">
            <a:spLocks noGrp="1"/>
          </p:cNvSpPr>
          <p:nvPr>
            <p:ph type="title"/>
          </p:nvPr>
        </p:nvSpPr>
        <p:spPr>
          <a:xfrm>
            <a:off x="562175" y="-154775"/>
            <a:ext cx="5315400" cy="696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What is hand hygiene?</a:t>
            </a:r>
            <a:endParaRPr/>
          </a:p>
        </p:txBody>
      </p:sp>
      <p:sp>
        <p:nvSpPr>
          <p:cNvPr id="595" name="Google Shape;595;p87"/>
          <p:cNvSpPr/>
          <p:nvPr/>
        </p:nvSpPr>
        <p:spPr>
          <a:xfrm>
            <a:off x="7312250" y="2130775"/>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96" name="Google Shape;596;p87"/>
          <p:cNvSpPr/>
          <p:nvPr/>
        </p:nvSpPr>
        <p:spPr>
          <a:xfrm>
            <a:off x="4221775" y="0"/>
            <a:ext cx="5544300" cy="44187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pic>
        <p:nvPicPr>
          <p:cNvPr id="597" name="Google Shape;597;p87"/>
          <p:cNvPicPr preferRelativeResize="0"/>
          <p:nvPr/>
        </p:nvPicPr>
        <p:blipFill rotWithShape="1">
          <a:blip r:embed="rId3">
            <a:alphaModFix/>
          </a:blip>
          <a:srcRect l="11649" t="4716" r="15496"/>
          <a:stretch/>
        </p:blipFill>
        <p:spPr>
          <a:xfrm>
            <a:off x="6386145" y="3160605"/>
            <a:ext cx="830060" cy="890175"/>
          </a:xfrm>
          <a:prstGeom prst="rect">
            <a:avLst/>
          </a:prstGeom>
          <a:noFill/>
          <a:ln>
            <a:noFill/>
          </a:ln>
        </p:spPr>
      </p:pic>
      <p:pic>
        <p:nvPicPr>
          <p:cNvPr id="598" name="Google Shape;598;p87"/>
          <p:cNvPicPr preferRelativeResize="0"/>
          <p:nvPr/>
        </p:nvPicPr>
        <p:blipFill rotWithShape="1">
          <a:blip r:embed="rId4">
            <a:alphaModFix/>
          </a:blip>
          <a:srcRect l="11213" t="960"/>
          <a:stretch/>
        </p:blipFill>
        <p:spPr>
          <a:xfrm>
            <a:off x="6209427" y="674446"/>
            <a:ext cx="1009800" cy="1032600"/>
          </a:xfrm>
          <a:prstGeom prst="ellipse">
            <a:avLst/>
          </a:prstGeom>
          <a:noFill/>
          <a:ln>
            <a:noFill/>
          </a:ln>
        </p:spPr>
      </p:pic>
      <p:grpSp>
        <p:nvGrpSpPr>
          <p:cNvPr id="599" name="Google Shape;599;p87"/>
          <p:cNvGrpSpPr/>
          <p:nvPr/>
        </p:nvGrpSpPr>
        <p:grpSpPr>
          <a:xfrm>
            <a:off x="6228319" y="605560"/>
            <a:ext cx="1044822" cy="1014401"/>
            <a:chOff x="1247947" y="1108434"/>
            <a:chExt cx="1038900" cy="1073100"/>
          </a:xfrm>
        </p:grpSpPr>
        <p:sp>
          <p:nvSpPr>
            <p:cNvPr id="600" name="Google Shape;600;p87"/>
            <p:cNvSpPr/>
            <p:nvPr/>
          </p:nvSpPr>
          <p:spPr>
            <a:xfrm>
              <a:off x="1247947" y="1108434"/>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01" name="Google Shape;601;p87"/>
            <p:cNvSpPr txBox="1"/>
            <p:nvPr/>
          </p:nvSpPr>
          <p:spPr>
            <a:xfrm>
              <a:off x="1300064" y="1352140"/>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1"/>
                  </a:solidFill>
                  <a:latin typeface="Century Gothic"/>
                  <a:ea typeface="Century Gothic"/>
                  <a:cs typeface="Century Gothic"/>
                  <a:sym typeface="Century Gothic"/>
                </a:rPr>
                <a:t>Infectious Agent</a:t>
              </a:r>
              <a:endParaRPr sz="12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sz="1100">
                <a:solidFill>
                  <a:schemeClr val="lt1"/>
                </a:solidFill>
                <a:latin typeface="Century Gothic"/>
                <a:ea typeface="Century Gothic"/>
                <a:cs typeface="Century Gothic"/>
                <a:sym typeface="Century Gothic"/>
              </a:endParaRPr>
            </a:p>
          </p:txBody>
        </p:sp>
      </p:grpSp>
      <p:grpSp>
        <p:nvGrpSpPr>
          <p:cNvPr id="602" name="Google Shape;602;p87"/>
          <p:cNvGrpSpPr/>
          <p:nvPr/>
        </p:nvGrpSpPr>
        <p:grpSpPr>
          <a:xfrm>
            <a:off x="6283580" y="3147105"/>
            <a:ext cx="1092092" cy="1012041"/>
            <a:chOff x="1199266" y="1108422"/>
            <a:chExt cx="1038900" cy="1073100"/>
          </a:xfrm>
        </p:grpSpPr>
        <p:sp>
          <p:nvSpPr>
            <p:cNvPr id="603" name="Google Shape;603;p87"/>
            <p:cNvSpPr/>
            <p:nvPr/>
          </p:nvSpPr>
          <p:spPr>
            <a:xfrm>
              <a:off x="1199266"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04" name="Google Shape;604;p87"/>
            <p:cNvSpPr txBox="1"/>
            <p:nvPr/>
          </p:nvSpPr>
          <p:spPr>
            <a:xfrm>
              <a:off x="1251283" y="1406124"/>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lt1"/>
                  </a:solidFill>
                  <a:latin typeface="Century Gothic"/>
                  <a:ea typeface="Century Gothic"/>
                  <a:cs typeface="Century Gothic"/>
                  <a:sym typeface="Century Gothic"/>
                </a:rPr>
                <a:t>Mode of Transmission</a:t>
              </a:r>
              <a:endParaRPr sz="1000">
                <a:solidFill>
                  <a:schemeClr val="lt1"/>
                </a:solidFill>
                <a:latin typeface="Century Gothic"/>
                <a:ea typeface="Century Gothic"/>
                <a:cs typeface="Century Gothic"/>
                <a:sym typeface="Century Gothic"/>
              </a:endParaRPr>
            </a:p>
          </p:txBody>
        </p:sp>
      </p:grpSp>
      <p:pic>
        <p:nvPicPr>
          <p:cNvPr id="605" name="Google Shape;605;p87"/>
          <p:cNvPicPr preferRelativeResize="0"/>
          <p:nvPr/>
        </p:nvPicPr>
        <p:blipFill>
          <a:blip r:embed="rId5">
            <a:alphaModFix/>
          </a:blip>
          <a:stretch>
            <a:fillRect/>
          </a:stretch>
        </p:blipFill>
        <p:spPr>
          <a:xfrm rot="-2681770">
            <a:off x="8350814" y="2106507"/>
            <a:ext cx="404996" cy="372295"/>
          </a:xfrm>
          <a:prstGeom prst="rect">
            <a:avLst/>
          </a:prstGeom>
          <a:noFill/>
          <a:ln>
            <a:noFill/>
          </a:ln>
        </p:spPr>
      </p:pic>
      <p:pic>
        <p:nvPicPr>
          <p:cNvPr id="606" name="Google Shape;606;p87"/>
          <p:cNvPicPr preferRelativeResize="0"/>
          <p:nvPr/>
        </p:nvPicPr>
        <p:blipFill rotWithShape="1">
          <a:blip r:embed="rId6">
            <a:alphaModFix/>
          </a:blip>
          <a:srcRect l="-5891" t="-5892" r="23951" b="14115"/>
          <a:stretch/>
        </p:blipFill>
        <p:spPr>
          <a:xfrm>
            <a:off x="7707996" y="2442723"/>
            <a:ext cx="879964" cy="1012034"/>
          </a:xfrm>
          <a:prstGeom prst="rect">
            <a:avLst/>
          </a:prstGeom>
          <a:noFill/>
          <a:ln>
            <a:noFill/>
          </a:ln>
        </p:spPr>
      </p:pic>
      <p:pic>
        <p:nvPicPr>
          <p:cNvPr id="607" name="Google Shape;607;p87"/>
          <p:cNvPicPr preferRelativeResize="0"/>
          <p:nvPr/>
        </p:nvPicPr>
        <p:blipFill>
          <a:blip r:embed="rId5">
            <a:alphaModFix/>
          </a:blip>
          <a:stretch>
            <a:fillRect/>
          </a:stretch>
        </p:blipFill>
        <p:spPr>
          <a:xfrm rot="291437">
            <a:off x="7517202" y="3419634"/>
            <a:ext cx="407111" cy="370341"/>
          </a:xfrm>
          <a:prstGeom prst="rect">
            <a:avLst/>
          </a:prstGeom>
          <a:noFill/>
          <a:ln>
            <a:noFill/>
          </a:ln>
        </p:spPr>
      </p:pic>
      <p:grpSp>
        <p:nvGrpSpPr>
          <p:cNvPr id="608" name="Google Shape;608;p87"/>
          <p:cNvGrpSpPr/>
          <p:nvPr/>
        </p:nvGrpSpPr>
        <p:grpSpPr>
          <a:xfrm>
            <a:off x="7689230" y="2504444"/>
            <a:ext cx="1044822" cy="1012041"/>
            <a:chOff x="1199266" y="1108422"/>
            <a:chExt cx="1038900" cy="1073100"/>
          </a:xfrm>
        </p:grpSpPr>
        <p:sp>
          <p:nvSpPr>
            <p:cNvPr id="609" name="Google Shape;609;p87"/>
            <p:cNvSpPr/>
            <p:nvPr/>
          </p:nvSpPr>
          <p:spPr>
            <a:xfrm>
              <a:off x="1199266"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10" name="Google Shape;610;p87"/>
            <p:cNvSpPr txBox="1"/>
            <p:nvPr/>
          </p:nvSpPr>
          <p:spPr>
            <a:xfrm>
              <a:off x="1248175" y="1377353"/>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lt1"/>
                  </a:solidFill>
                  <a:latin typeface="Century Gothic"/>
                  <a:ea typeface="Century Gothic"/>
                  <a:cs typeface="Century Gothic"/>
                  <a:sym typeface="Century Gothic"/>
                </a:rPr>
                <a:t>Portal of Exit</a:t>
              </a:r>
              <a:endParaRPr sz="1300">
                <a:solidFill>
                  <a:schemeClr val="lt1"/>
                </a:solidFill>
                <a:latin typeface="Century Gothic"/>
                <a:ea typeface="Century Gothic"/>
                <a:cs typeface="Century Gothic"/>
                <a:sym typeface="Century Gothic"/>
              </a:endParaRPr>
            </a:p>
          </p:txBody>
        </p:sp>
      </p:grpSp>
      <p:pic>
        <p:nvPicPr>
          <p:cNvPr id="611" name="Google Shape;611;p87"/>
          <p:cNvPicPr preferRelativeResize="0"/>
          <p:nvPr/>
        </p:nvPicPr>
        <p:blipFill rotWithShape="1">
          <a:blip r:embed="rId7">
            <a:alphaModFix/>
          </a:blip>
          <a:srcRect l="9767" t="6690" r="18676"/>
          <a:stretch/>
        </p:blipFill>
        <p:spPr>
          <a:xfrm>
            <a:off x="5062761" y="2578160"/>
            <a:ext cx="718914" cy="929173"/>
          </a:xfrm>
          <a:prstGeom prst="rect">
            <a:avLst/>
          </a:prstGeom>
          <a:noFill/>
          <a:ln>
            <a:noFill/>
          </a:ln>
        </p:spPr>
      </p:pic>
      <p:pic>
        <p:nvPicPr>
          <p:cNvPr id="612" name="Google Shape;612;p87"/>
          <p:cNvPicPr preferRelativeResize="0"/>
          <p:nvPr/>
        </p:nvPicPr>
        <p:blipFill>
          <a:blip r:embed="rId5">
            <a:alphaModFix/>
          </a:blip>
          <a:stretch>
            <a:fillRect/>
          </a:stretch>
        </p:blipFill>
        <p:spPr>
          <a:xfrm rot="4269970">
            <a:off x="5713564" y="3417874"/>
            <a:ext cx="403280" cy="373866"/>
          </a:xfrm>
          <a:prstGeom prst="rect">
            <a:avLst/>
          </a:prstGeom>
          <a:noFill/>
          <a:ln>
            <a:noFill/>
          </a:ln>
        </p:spPr>
      </p:pic>
      <p:grpSp>
        <p:nvGrpSpPr>
          <p:cNvPr id="613" name="Google Shape;613;p87"/>
          <p:cNvGrpSpPr/>
          <p:nvPr/>
        </p:nvGrpSpPr>
        <p:grpSpPr>
          <a:xfrm>
            <a:off x="4905421" y="2517642"/>
            <a:ext cx="1044822" cy="1032644"/>
            <a:chOff x="1132224" y="1108422"/>
            <a:chExt cx="1038900" cy="1073100"/>
          </a:xfrm>
        </p:grpSpPr>
        <p:sp>
          <p:nvSpPr>
            <p:cNvPr id="614" name="Google Shape;614;p87"/>
            <p:cNvSpPr/>
            <p:nvPr/>
          </p:nvSpPr>
          <p:spPr>
            <a:xfrm>
              <a:off x="1132224"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15" name="Google Shape;615;p87"/>
            <p:cNvSpPr txBox="1"/>
            <p:nvPr/>
          </p:nvSpPr>
          <p:spPr>
            <a:xfrm>
              <a:off x="1184098" y="1374757"/>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lt1"/>
                  </a:solidFill>
                  <a:latin typeface="Century Gothic"/>
                  <a:ea typeface="Century Gothic"/>
                  <a:cs typeface="Century Gothic"/>
                  <a:sym typeface="Century Gothic"/>
                </a:rPr>
                <a:t>Portal of Entry</a:t>
              </a:r>
              <a:endParaRPr sz="1300">
                <a:solidFill>
                  <a:schemeClr val="lt1"/>
                </a:solidFill>
                <a:latin typeface="Century Gothic"/>
                <a:ea typeface="Century Gothic"/>
                <a:cs typeface="Century Gothic"/>
                <a:sym typeface="Century Gothic"/>
              </a:endParaRPr>
            </a:p>
          </p:txBody>
        </p:sp>
      </p:grpSp>
      <p:pic>
        <p:nvPicPr>
          <p:cNvPr id="616" name="Google Shape;616;p87"/>
          <p:cNvPicPr preferRelativeResize="0"/>
          <p:nvPr/>
        </p:nvPicPr>
        <p:blipFill rotWithShape="1">
          <a:blip r:embed="rId8">
            <a:alphaModFix/>
          </a:blip>
          <a:srcRect l="10436" t="1758" r="13384"/>
          <a:stretch/>
        </p:blipFill>
        <p:spPr>
          <a:xfrm>
            <a:off x="5283077" y="1278640"/>
            <a:ext cx="751496" cy="940160"/>
          </a:xfrm>
          <a:prstGeom prst="rect">
            <a:avLst/>
          </a:prstGeom>
          <a:noFill/>
          <a:ln>
            <a:noFill/>
          </a:ln>
        </p:spPr>
      </p:pic>
      <p:pic>
        <p:nvPicPr>
          <p:cNvPr id="617" name="Google Shape;617;p87"/>
          <p:cNvPicPr preferRelativeResize="0"/>
          <p:nvPr/>
        </p:nvPicPr>
        <p:blipFill>
          <a:blip r:embed="rId5">
            <a:alphaModFix/>
          </a:blip>
          <a:stretch>
            <a:fillRect/>
          </a:stretch>
        </p:blipFill>
        <p:spPr>
          <a:xfrm rot="10799966">
            <a:off x="5827680" y="962957"/>
            <a:ext cx="407142" cy="370312"/>
          </a:xfrm>
          <a:prstGeom prst="rect">
            <a:avLst/>
          </a:prstGeom>
          <a:noFill/>
          <a:ln>
            <a:noFill/>
          </a:ln>
        </p:spPr>
      </p:pic>
      <p:grpSp>
        <p:nvGrpSpPr>
          <p:cNvPr id="618" name="Google Shape;618;p87"/>
          <p:cNvGrpSpPr/>
          <p:nvPr/>
        </p:nvGrpSpPr>
        <p:grpSpPr>
          <a:xfrm>
            <a:off x="5062595" y="1276827"/>
            <a:ext cx="1044910" cy="1012038"/>
            <a:chOff x="1199262" y="1108425"/>
            <a:chExt cx="1074900" cy="1110300"/>
          </a:xfrm>
        </p:grpSpPr>
        <p:sp>
          <p:nvSpPr>
            <p:cNvPr id="619" name="Google Shape;619;p87"/>
            <p:cNvSpPr/>
            <p:nvPr/>
          </p:nvSpPr>
          <p:spPr>
            <a:xfrm>
              <a:off x="1199262" y="1108425"/>
              <a:ext cx="1074900" cy="11103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20" name="Google Shape;620;p87"/>
            <p:cNvSpPr txBox="1"/>
            <p:nvPr/>
          </p:nvSpPr>
          <p:spPr>
            <a:xfrm>
              <a:off x="1266160" y="1270490"/>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 sz="1000">
                  <a:solidFill>
                    <a:schemeClr val="lt1"/>
                  </a:solidFill>
                  <a:latin typeface="Century Gothic"/>
                  <a:ea typeface="Century Gothic"/>
                  <a:cs typeface="Century Gothic"/>
                  <a:sym typeface="Century Gothic"/>
                </a:rPr>
                <a:t>Susceptible Host</a:t>
              </a:r>
              <a:endParaRPr sz="10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sz="900">
                <a:solidFill>
                  <a:schemeClr val="lt1"/>
                </a:solidFill>
                <a:latin typeface="Century Gothic"/>
                <a:ea typeface="Century Gothic"/>
                <a:cs typeface="Century Gothic"/>
                <a:sym typeface="Century Gothic"/>
              </a:endParaRPr>
            </a:p>
          </p:txBody>
        </p:sp>
      </p:grpSp>
      <p:pic>
        <p:nvPicPr>
          <p:cNvPr id="621" name="Google Shape;621;p87"/>
          <p:cNvPicPr preferRelativeResize="0"/>
          <p:nvPr/>
        </p:nvPicPr>
        <p:blipFill rotWithShape="1">
          <a:blip r:embed="rId9">
            <a:alphaModFix/>
          </a:blip>
          <a:srcRect l="7476" t="1832" r="13571" b="5135"/>
          <a:stretch/>
        </p:blipFill>
        <p:spPr>
          <a:xfrm>
            <a:off x="7672004" y="1227907"/>
            <a:ext cx="808871" cy="890169"/>
          </a:xfrm>
          <a:prstGeom prst="rect">
            <a:avLst/>
          </a:prstGeom>
          <a:noFill/>
          <a:ln>
            <a:noFill/>
          </a:ln>
        </p:spPr>
      </p:pic>
      <p:grpSp>
        <p:nvGrpSpPr>
          <p:cNvPr id="622" name="Google Shape;622;p87"/>
          <p:cNvGrpSpPr/>
          <p:nvPr/>
        </p:nvGrpSpPr>
        <p:grpSpPr>
          <a:xfrm>
            <a:off x="7578209" y="1249570"/>
            <a:ext cx="1009915" cy="998090"/>
            <a:chOff x="1199266" y="1108422"/>
            <a:chExt cx="1038900" cy="1073100"/>
          </a:xfrm>
        </p:grpSpPr>
        <p:sp>
          <p:nvSpPr>
            <p:cNvPr id="623" name="Google Shape;623;p87"/>
            <p:cNvSpPr/>
            <p:nvPr/>
          </p:nvSpPr>
          <p:spPr>
            <a:xfrm>
              <a:off x="1199266"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24" name="Google Shape;624;p87"/>
            <p:cNvSpPr txBox="1"/>
            <p:nvPr/>
          </p:nvSpPr>
          <p:spPr>
            <a:xfrm>
              <a:off x="1248161" y="1445525"/>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lt1"/>
                  </a:solidFill>
                  <a:latin typeface="Century Gothic"/>
                  <a:ea typeface="Century Gothic"/>
                  <a:cs typeface="Century Gothic"/>
                  <a:sym typeface="Century Gothic"/>
                </a:rPr>
                <a:t>Reservoir</a:t>
              </a:r>
              <a:r>
                <a:rPr lang="en">
                  <a:solidFill>
                    <a:schemeClr val="lt1"/>
                  </a:solidFill>
                  <a:latin typeface="Century Gothic"/>
                  <a:ea typeface="Century Gothic"/>
                  <a:cs typeface="Century Gothic"/>
                  <a:sym typeface="Century Gothic"/>
                </a:rPr>
                <a:t> </a:t>
              </a:r>
              <a:endParaRPr sz="1200">
                <a:solidFill>
                  <a:schemeClr val="lt1"/>
                </a:solidFill>
                <a:latin typeface="Century Gothic"/>
                <a:ea typeface="Century Gothic"/>
                <a:cs typeface="Century Gothic"/>
                <a:sym typeface="Century Gothic"/>
              </a:endParaRPr>
            </a:p>
          </p:txBody>
        </p:sp>
      </p:grpSp>
      <p:pic>
        <p:nvPicPr>
          <p:cNvPr id="625" name="Google Shape;625;p87"/>
          <p:cNvPicPr preferRelativeResize="0"/>
          <p:nvPr/>
        </p:nvPicPr>
        <p:blipFill>
          <a:blip r:embed="rId5">
            <a:alphaModFix/>
          </a:blip>
          <a:stretch>
            <a:fillRect/>
          </a:stretch>
        </p:blipFill>
        <p:spPr>
          <a:xfrm rot="-6583646">
            <a:off x="7315950" y="1003851"/>
            <a:ext cx="403321" cy="373829"/>
          </a:xfrm>
          <a:prstGeom prst="rect">
            <a:avLst/>
          </a:prstGeom>
          <a:noFill/>
          <a:ln>
            <a:noFill/>
          </a:ln>
        </p:spPr>
      </p:pic>
      <p:sp>
        <p:nvSpPr>
          <p:cNvPr id="626" name="Google Shape;626;p87"/>
          <p:cNvSpPr/>
          <p:nvPr/>
        </p:nvSpPr>
        <p:spPr>
          <a:xfrm>
            <a:off x="7296488" y="2216000"/>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27" name="Google Shape;627;p87"/>
          <p:cNvSpPr/>
          <p:nvPr/>
        </p:nvSpPr>
        <p:spPr>
          <a:xfrm>
            <a:off x="4512675" y="2253863"/>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28" name="Google Shape;628;p87"/>
          <p:cNvSpPr/>
          <p:nvPr/>
        </p:nvSpPr>
        <p:spPr>
          <a:xfrm>
            <a:off x="5907413" y="2833981"/>
            <a:ext cx="1844400" cy="16383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29" name="Google Shape;629;p87"/>
          <p:cNvSpPr/>
          <p:nvPr/>
        </p:nvSpPr>
        <p:spPr>
          <a:xfrm>
            <a:off x="7149563" y="929469"/>
            <a:ext cx="1844400" cy="16383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88"/>
          <p:cNvSpPr/>
          <p:nvPr/>
        </p:nvSpPr>
        <p:spPr>
          <a:xfrm>
            <a:off x="1691375" y="0"/>
            <a:ext cx="74886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35" name="Google Shape;635;p88"/>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636" name="Google Shape;636;p88"/>
          <p:cNvPicPr preferRelativeResize="0"/>
          <p:nvPr/>
        </p:nvPicPr>
        <p:blipFill rotWithShape="1">
          <a:blip r:embed="rId3">
            <a:alphaModFix/>
          </a:blip>
          <a:srcRect t="23600" b="-23600"/>
          <a:stretch/>
        </p:blipFill>
        <p:spPr>
          <a:xfrm>
            <a:off x="310662" y="1051150"/>
            <a:ext cx="4399025" cy="3884099"/>
          </a:xfrm>
          <a:prstGeom prst="rect">
            <a:avLst/>
          </a:prstGeom>
          <a:noFill/>
          <a:ln>
            <a:noFill/>
          </a:ln>
        </p:spPr>
      </p:pic>
      <p:sp>
        <p:nvSpPr>
          <p:cNvPr id="637" name="Google Shape;637;p88"/>
          <p:cNvSpPr/>
          <p:nvPr/>
        </p:nvSpPr>
        <p:spPr>
          <a:xfrm>
            <a:off x="4975675" y="424600"/>
            <a:ext cx="3681300" cy="3311100"/>
          </a:xfrm>
          <a:prstGeom prst="roundRect">
            <a:avLst>
              <a:gd name="adj" fmla="val 16667"/>
            </a:avLst>
          </a:prstGeom>
          <a:solidFill>
            <a:srgbClr val="12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8"/>
          <p:cNvSpPr txBox="1"/>
          <p:nvPr/>
        </p:nvSpPr>
        <p:spPr>
          <a:xfrm>
            <a:off x="4904275" y="649596"/>
            <a:ext cx="36813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lt1"/>
                </a:solidFill>
                <a:latin typeface="Century Gothic"/>
                <a:ea typeface="Century Gothic"/>
                <a:cs typeface="Century Gothic"/>
                <a:sym typeface="Century Gothic"/>
              </a:rPr>
              <a:t>  When should I use soap and water to wash for 20 seconds?</a:t>
            </a:r>
            <a:endParaRPr sz="15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a:p>
            <a:pPr marL="45720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a:p>
            <a:pPr marL="45720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a:p>
            <a:pPr marL="0" lvl="0" indent="0" algn="ctr" rtl="0">
              <a:lnSpc>
                <a:spcPct val="107000"/>
              </a:lnSpc>
              <a:spcBef>
                <a:spcPts val="0"/>
              </a:spcBef>
              <a:spcAft>
                <a:spcPts val="0"/>
              </a:spcAft>
              <a:buNone/>
            </a:pPr>
            <a:r>
              <a:rPr lang="en" sz="1500">
                <a:solidFill>
                  <a:schemeClr val="lt1"/>
                </a:solidFill>
                <a:latin typeface="Century Gothic"/>
                <a:ea typeface="Century Gothic"/>
                <a:cs typeface="Century Gothic"/>
                <a:sym typeface="Century Gothic"/>
              </a:rPr>
              <a:t> </a:t>
            </a:r>
            <a:endParaRPr sz="1500">
              <a:solidFill>
                <a:schemeClr val="lt1"/>
              </a:solidFill>
              <a:latin typeface="Century Gothic"/>
              <a:ea typeface="Century Gothic"/>
              <a:cs typeface="Century Gothic"/>
              <a:sym typeface="Century Gothic"/>
            </a:endParaRPr>
          </a:p>
        </p:txBody>
      </p:sp>
      <p:sp>
        <p:nvSpPr>
          <p:cNvPr id="639" name="Google Shape;639;p88"/>
          <p:cNvSpPr txBox="1"/>
          <p:nvPr/>
        </p:nvSpPr>
        <p:spPr>
          <a:xfrm>
            <a:off x="5226625" y="1370346"/>
            <a:ext cx="3036600" cy="35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If hands are visibly soiled</a:t>
            </a:r>
            <a:endParaRPr sz="2100">
              <a:solidFill>
                <a:schemeClr val="dk1"/>
              </a:solidFill>
              <a:latin typeface="Century Gothic"/>
              <a:ea typeface="Century Gothic"/>
              <a:cs typeface="Century Gothic"/>
              <a:sym typeface="Century Gothic"/>
            </a:endParaRPr>
          </a:p>
        </p:txBody>
      </p:sp>
      <p:sp>
        <p:nvSpPr>
          <p:cNvPr id="640" name="Google Shape;640;p88"/>
          <p:cNvSpPr txBox="1"/>
          <p:nvPr/>
        </p:nvSpPr>
        <p:spPr>
          <a:xfrm>
            <a:off x="5215825" y="1722175"/>
            <a:ext cx="2192700" cy="35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Before eating</a:t>
            </a:r>
            <a:endParaRPr sz="2100">
              <a:solidFill>
                <a:schemeClr val="dk1"/>
              </a:solidFill>
              <a:latin typeface="Century Gothic"/>
              <a:ea typeface="Century Gothic"/>
              <a:cs typeface="Century Gothic"/>
              <a:sym typeface="Century Gothic"/>
            </a:endParaRPr>
          </a:p>
        </p:txBody>
      </p:sp>
      <p:sp>
        <p:nvSpPr>
          <p:cNvPr id="641" name="Google Shape;641;p88"/>
          <p:cNvSpPr txBox="1"/>
          <p:nvPr/>
        </p:nvSpPr>
        <p:spPr>
          <a:xfrm>
            <a:off x="5215825" y="2129075"/>
            <a:ext cx="2897400" cy="35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After using the restroom</a:t>
            </a:r>
            <a:endParaRPr sz="2100">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endParaRPr sz="1500">
              <a:solidFill>
                <a:schemeClr val="lt1"/>
              </a:solidFill>
              <a:latin typeface="Century Gothic"/>
              <a:ea typeface="Century Gothic"/>
              <a:cs typeface="Century Gothic"/>
              <a:sym typeface="Century Gothic"/>
            </a:endParaRPr>
          </a:p>
        </p:txBody>
      </p:sp>
      <p:sp>
        <p:nvSpPr>
          <p:cNvPr id="642" name="Google Shape;642;p88"/>
          <p:cNvSpPr txBox="1"/>
          <p:nvPr/>
        </p:nvSpPr>
        <p:spPr>
          <a:xfrm>
            <a:off x="5215825" y="2535975"/>
            <a:ext cx="3201000" cy="359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Century Gothic"/>
              <a:buChar char="●"/>
            </a:pPr>
            <a:r>
              <a:rPr lang="en" sz="1500">
                <a:solidFill>
                  <a:schemeClr val="lt1"/>
                </a:solidFill>
                <a:latin typeface="Century Gothic"/>
                <a:ea typeface="Century Gothic"/>
                <a:cs typeface="Century Gothic"/>
                <a:sym typeface="Century Gothic"/>
              </a:rPr>
              <a:t>During the care of patients with known or suspected norovirus or C. difficile</a:t>
            </a:r>
            <a:endParaRPr sz="1500">
              <a:solidFill>
                <a:schemeClr val="lt1"/>
              </a:solidFill>
              <a:latin typeface="Century Gothic"/>
              <a:ea typeface="Century Gothic"/>
              <a:cs typeface="Century Gothic"/>
              <a:sym typeface="Century Gothic"/>
            </a:endParaRPr>
          </a:p>
          <a:p>
            <a:pPr marL="45720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pic>
        <p:nvPicPr>
          <p:cNvPr id="643" name="Google Shape;643;p88"/>
          <p:cNvPicPr preferRelativeResize="0"/>
          <p:nvPr/>
        </p:nvPicPr>
        <p:blipFill rotWithShape="1">
          <a:blip r:embed="rId3">
            <a:alphaModFix/>
          </a:blip>
          <a:srcRect b="77632"/>
          <a:stretch/>
        </p:blipFill>
        <p:spPr>
          <a:xfrm>
            <a:off x="310650" y="182375"/>
            <a:ext cx="4399025" cy="868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6"/>
                                        </p:tgtEl>
                                        <p:attrNameLst>
                                          <p:attrName>style.visibility</p:attrName>
                                        </p:attrNameLst>
                                      </p:cBhvr>
                                      <p:to>
                                        <p:strVal val="visible"/>
                                      </p:to>
                                    </p:set>
                                    <p:animEffect transition="in" filter="fade">
                                      <p:cBhvr>
                                        <p:cTn id="7" dur="1000"/>
                                        <p:tgtEl>
                                          <p:spTgt spid="6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7"/>
                                        </p:tgtEl>
                                        <p:attrNameLst>
                                          <p:attrName>style.visibility</p:attrName>
                                        </p:attrNameLst>
                                      </p:cBhvr>
                                      <p:to>
                                        <p:strVal val="visible"/>
                                      </p:to>
                                    </p:set>
                                    <p:animEffect transition="in" filter="fade">
                                      <p:cBhvr>
                                        <p:cTn id="12" dur="1000"/>
                                        <p:tgtEl>
                                          <p:spTgt spid="637"/>
                                        </p:tgtEl>
                                      </p:cBhvr>
                                    </p:animEffect>
                                  </p:childTnLst>
                                </p:cTn>
                              </p:par>
                              <p:par>
                                <p:cTn id="13" presetID="10" presetClass="entr" presetSubtype="0" fill="hold" nodeType="withEffect">
                                  <p:stCondLst>
                                    <p:cond delay="0"/>
                                  </p:stCondLst>
                                  <p:childTnLst>
                                    <p:set>
                                      <p:cBhvr>
                                        <p:cTn id="14" dur="1" fill="hold">
                                          <p:stCondLst>
                                            <p:cond delay="0"/>
                                          </p:stCondLst>
                                        </p:cTn>
                                        <p:tgtEl>
                                          <p:spTgt spid="638"/>
                                        </p:tgtEl>
                                        <p:attrNameLst>
                                          <p:attrName>style.visibility</p:attrName>
                                        </p:attrNameLst>
                                      </p:cBhvr>
                                      <p:to>
                                        <p:strVal val="visible"/>
                                      </p:to>
                                    </p:set>
                                    <p:animEffect transition="in" filter="fade">
                                      <p:cBhvr>
                                        <p:cTn id="15" dur="1000"/>
                                        <p:tgtEl>
                                          <p:spTgt spid="6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3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4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4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4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89"/>
          <p:cNvSpPr/>
          <p:nvPr/>
        </p:nvSpPr>
        <p:spPr>
          <a:xfrm>
            <a:off x="4128075" y="0"/>
            <a:ext cx="5016000" cy="44100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49" name="Google Shape;649;p89"/>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50" name="Google Shape;650;p89"/>
          <p:cNvSpPr txBox="1"/>
          <p:nvPr/>
        </p:nvSpPr>
        <p:spPr>
          <a:xfrm>
            <a:off x="588100" y="754750"/>
            <a:ext cx="3339300" cy="8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pic>
        <p:nvPicPr>
          <p:cNvPr id="651" name="Google Shape;651;p89"/>
          <p:cNvPicPr preferRelativeResize="0"/>
          <p:nvPr/>
        </p:nvPicPr>
        <p:blipFill rotWithShape="1">
          <a:blip r:embed="rId3">
            <a:alphaModFix/>
          </a:blip>
          <a:srcRect l="3138" b="2657"/>
          <a:stretch/>
        </p:blipFill>
        <p:spPr>
          <a:xfrm>
            <a:off x="2899237" y="162925"/>
            <a:ext cx="3884675" cy="37987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90"/>
          <p:cNvSpPr txBox="1">
            <a:spLocks noGrp="1"/>
          </p:cNvSpPr>
          <p:nvPr>
            <p:ph type="title"/>
          </p:nvPr>
        </p:nvSpPr>
        <p:spPr>
          <a:xfrm>
            <a:off x="628638" y="793004"/>
            <a:ext cx="7886700" cy="2139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r>
              <a:rPr lang="en"/>
              <a:t>Environmental Cleaning </a:t>
            </a:r>
            <a:endParaRPr/>
          </a:p>
          <a:p>
            <a:pPr marL="0" lvl="0" indent="0" algn="ctr" rtl="0">
              <a:lnSpc>
                <a:spcPct val="90000"/>
              </a:lnSpc>
              <a:spcBef>
                <a:spcPts val="0"/>
              </a:spcBef>
              <a:spcAft>
                <a:spcPts val="0"/>
              </a:spcAft>
              <a:buClr>
                <a:schemeClr val="lt1"/>
              </a:buClr>
              <a:buSzPts val="3600"/>
              <a:buFont typeface="Century Gothic"/>
              <a:buNone/>
            </a:pPr>
            <a:r>
              <a:rPr lang="en"/>
              <a:t>&amp; Disinfection</a:t>
            </a:r>
            <a:endParaRPr/>
          </a:p>
        </p:txBody>
      </p:sp>
      <p:sp>
        <p:nvSpPr>
          <p:cNvPr id="658" name="Google Shape;658;p90"/>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59" name="Google Shape;659;p90"/>
          <p:cNvSpPr txBox="1">
            <a:spLocks noGrp="1"/>
          </p:cNvSpPr>
          <p:nvPr>
            <p:ph type="title"/>
          </p:nvPr>
        </p:nvSpPr>
        <p:spPr>
          <a:xfrm>
            <a:off x="363000" y="452825"/>
            <a:ext cx="2424000" cy="5988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endParaRPr sz="3000"/>
          </a:p>
          <a:p>
            <a:pPr marL="0" lvl="0" indent="0" algn="ctr" rtl="0">
              <a:lnSpc>
                <a:spcPct val="90000"/>
              </a:lnSpc>
              <a:spcBef>
                <a:spcPts val="0"/>
              </a:spcBef>
              <a:spcAft>
                <a:spcPts val="0"/>
              </a:spcAft>
              <a:buClr>
                <a:schemeClr val="lt1"/>
              </a:buClr>
              <a:buSzPts val="3600"/>
              <a:buFont typeface="Century Gothic"/>
              <a:buNone/>
            </a:pPr>
            <a:r>
              <a:rPr lang="en" sz="3000"/>
              <a:t>Section 4</a:t>
            </a:r>
            <a:endParaRPr sz="3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91"/>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65" name="Google Shape;665;p91"/>
          <p:cNvSpPr txBox="1">
            <a:spLocks noGrp="1"/>
          </p:cNvSpPr>
          <p:nvPr>
            <p:ph type="title"/>
          </p:nvPr>
        </p:nvSpPr>
        <p:spPr>
          <a:xfrm>
            <a:off x="75600" y="44825"/>
            <a:ext cx="4023000" cy="564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Cleaning &amp; Disinfection</a:t>
            </a:r>
            <a:endParaRPr/>
          </a:p>
        </p:txBody>
      </p:sp>
      <p:sp>
        <p:nvSpPr>
          <p:cNvPr id="666" name="Google Shape;666;p91"/>
          <p:cNvSpPr/>
          <p:nvPr/>
        </p:nvSpPr>
        <p:spPr>
          <a:xfrm>
            <a:off x="4346500" y="0"/>
            <a:ext cx="5066100" cy="44214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667" name="Google Shape;667;p91"/>
          <p:cNvPicPr preferRelativeResize="0"/>
          <p:nvPr/>
        </p:nvPicPr>
        <p:blipFill>
          <a:blip r:embed="rId3">
            <a:alphaModFix/>
          </a:blip>
          <a:stretch>
            <a:fillRect/>
          </a:stretch>
        </p:blipFill>
        <p:spPr>
          <a:xfrm rot="-6623807">
            <a:off x="7312426" y="670014"/>
            <a:ext cx="418403" cy="398878"/>
          </a:xfrm>
          <a:prstGeom prst="rect">
            <a:avLst/>
          </a:prstGeom>
          <a:noFill/>
          <a:ln>
            <a:noFill/>
          </a:ln>
        </p:spPr>
      </p:pic>
      <p:grpSp>
        <p:nvGrpSpPr>
          <p:cNvPr id="668" name="Google Shape;668;p91"/>
          <p:cNvGrpSpPr/>
          <p:nvPr/>
        </p:nvGrpSpPr>
        <p:grpSpPr>
          <a:xfrm>
            <a:off x="6259956" y="187134"/>
            <a:ext cx="1041186" cy="974911"/>
            <a:chOff x="616264" y="610915"/>
            <a:chExt cx="1038900" cy="1073100"/>
          </a:xfrm>
        </p:grpSpPr>
        <p:sp>
          <p:nvSpPr>
            <p:cNvPr id="669" name="Google Shape;669;p91"/>
            <p:cNvSpPr/>
            <p:nvPr/>
          </p:nvSpPr>
          <p:spPr>
            <a:xfrm>
              <a:off x="616264" y="610915"/>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70" name="Google Shape;670;p91"/>
            <p:cNvSpPr txBox="1"/>
            <p:nvPr/>
          </p:nvSpPr>
          <p:spPr>
            <a:xfrm>
              <a:off x="665150" y="888808"/>
              <a:ext cx="941100" cy="4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1"/>
                  </a:solidFill>
                  <a:latin typeface="Century Gothic"/>
                  <a:ea typeface="Century Gothic"/>
                  <a:cs typeface="Century Gothic"/>
                  <a:sym typeface="Century Gothic"/>
                </a:rPr>
                <a:t>Infectious Agent</a:t>
              </a:r>
              <a:endParaRPr sz="1200">
                <a:solidFill>
                  <a:schemeClr val="lt1"/>
                </a:solidFill>
                <a:latin typeface="Century Gothic"/>
                <a:ea typeface="Century Gothic"/>
                <a:cs typeface="Century Gothic"/>
                <a:sym typeface="Century Gothic"/>
              </a:endParaRPr>
            </a:p>
          </p:txBody>
        </p:sp>
      </p:grpSp>
      <p:grpSp>
        <p:nvGrpSpPr>
          <p:cNvPr id="671" name="Google Shape;671;p91"/>
          <p:cNvGrpSpPr/>
          <p:nvPr/>
        </p:nvGrpSpPr>
        <p:grpSpPr>
          <a:xfrm>
            <a:off x="6231540" y="2953800"/>
            <a:ext cx="1190164" cy="1094133"/>
            <a:chOff x="1199266" y="1108422"/>
            <a:chExt cx="1038900" cy="1073100"/>
          </a:xfrm>
        </p:grpSpPr>
        <p:sp>
          <p:nvSpPr>
            <p:cNvPr id="672" name="Google Shape;672;p91"/>
            <p:cNvSpPr/>
            <p:nvPr/>
          </p:nvSpPr>
          <p:spPr>
            <a:xfrm>
              <a:off x="1199266"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73" name="Google Shape;673;p91"/>
            <p:cNvSpPr txBox="1"/>
            <p:nvPr/>
          </p:nvSpPr>
          <p:spPr>
            <a:xfrm>
              <a:off x="1251283" y="1406124"/>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1"/>
                  </a:solidFill>
                  <a:latin typeface="Century Gothic"/>
                  <a:ea typeface="Century Gothic"/>
                  <a:cs typeface="Century Gothic"/>
                  <a:sym typeface="Century Gothic"/>
                </a:rPr>
                <a:t>Mode of Transmission</a:t>
              </a:r>
              <a:endParaRPr sz="1200">
                <a:solidFill>
                  <a:schemeClr val="lt1"/>
                </a:solidFill>
                <a:latin typeface="Century Gothic"/>
                <a:ea typeface="Century Gothic"/>
                <a:cs typeface="Century Gothic"/>
                <a:sym typeface="Century Gothic"/>
              </a:endParaRPr>
            </a:p>
          </p:txBody>
        </p:sp>
      </p:grpSp>
      <p:pic>
        <p:nvPicPr>
          <p:cNvPr id="674" name="Google Shape;674;p91"/>
          <p:cNvPicPr preferRelativeResize="0"/>
          <p:nvPr/>
        </p:nvPicPr>
        <p:blipFill>
          <a:blip r:embed="rId3">
            <a:alphaModFix/>
          </a:blip>
          <a:stretch>
            <a:fillRect/>
          </a:stretch>
        </p:blipFill>
        <p:spPr>
          <a:xfrm rot="-2619470">
            <a:off x="8361172" y="1877551"/>
            <a:ext cx="426228" cy="391815"/>
          </a:xfrm>
          <a:prstGeom prst="rect">
            <a:avLst/>
          </a:prstGeom>
          <a:noFill/>
          <a:ln>
            <a:noFill/>
          </a:ln>
        </p:spPr>
      </p:pic>
      <p:grpSp>
        <p:nvGrpSpPr>
          <p:cNvPr id="675" name="Google Shape;675;p91"/>
          <p:cNvGrpSpPr/>
          <p:nvPr/>
        </p:nvGrpSpPr>
        <p:grpSpPr>
          <a:xfrm>
            <a:off x="7724206" y="845760"/>
            <a:ext cx="1059990" cy="1010538"/>
            <a:chOff x="1199266" y="1108422"/>
            <a:chExt cx="1038900" cy="1073100"/>
          </a:xfrm>
        </p:grpSpPr>
        <p:sp>
          <p:nvSpPr>
            <p:cNvPr id="676" name="Google Shape;676;p91"/>
            <p:cNvSpPr/>
            <p:nvPr/>
          </p:nvSpPr>
          <p:spPr>
            <a:xfrm>
              <a:off x="1199266"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77" name="Google Shape;677;p91"/>
            <p:cNvSpPr txBox="1"/>
            <p:nvPr/>
          </p:nvSpPr>
          <p:spPr>
            <a:xfrm>
              <a:off x="1257715" y="1408046"/>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Century Gothic"/>
                  <a:ea typeface="Century Gothic"/>
                  <a:cs typeface="Century Gothic"/>
                  <a:sym typeface="Century Gothic"/>
                </a:rPr>
                <a:t>Reservoir</a:t>
              </a:r>
              <a:endParaRPr>
                <a:solidFill>
                  <a:schemeClr val="lt1"/>
                </a:solidFill>
                <a:latin typeface="Century Gothic"/>
                <a:ea typeface="Century Gothic"/>
                <a:cs typeface="Century Gothic"/>
                <a:sym typeface="Century Gothic"/>
              </a:endParaRPr>
            </a:p>
          </p:txBody>
        </p:sp>
      </p:grpSp>
      <p:pic>
        <p:nvPicPr>
          <p:cNvPr id="678" name="Google Shape;678;p91"/>
          <p:cNvPicPr preferRelativeResize="0"/>
          <p:nvPr/>
        </p:nvPicPr>
        <p:blipFill>
          <a:blip r:embed="rId3">
            <a:alphaModFix/>
          </a:blip>
          <a:stretch>
            <a:fillRect/>
          </a:stretch>
        </p:blipFill>
        <p:spPr>
          <a:xfrm rot="281110">
            <a:off x="7442321" y="3159862"/>
            <a:ext cx="435957" cy="382663"/>
          </a:xfrm>
          <a:prstGeom prst="rect">
            <a:avLst/>
          </a:prstGeom>
          <a:noFill/>
          <a:ln>
            <a:noFill/>
          </a:ln>
        </p:spPr>
      </p:pic>
      <p:sp>
        <p:nvSpPr>
          <p:cNvPr id="679" name="Google Shape;679;p91"/>
          <p:cNvSpPr/>
          <p:nvPr/>
        </p:nvSpPr>
        <p:spPr>
          <a:xfrm>
            <a:off x="5911475" y="2682913"/>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grpSp>
        <p:nvGrpSpPr>
          <p:cNvPr id="680" name="Google Shape;680;p91"/>
          <p:cNvGrpSpPr/>
          <p:nvPr/>
        </p:nvGrpSpPr>
        <p:grpSpPr>
          <a:xfrm>
            <a:off x="7633440" y="2217132"/>
            <a:ext cx="1081599" cy="1010538"/>
            <a:chOff x="1199266" y="1108422"/>
            <a:chExt cx="1038900" cy="1073100"/>
          </a:xfrm>
        </p:grpSpPr>
        <p:sp>
          <p:nvSpPr>
            <p:cNvPr id="681" name="Google Shape;681;p91"/>
            <p:cNvSpPr/>
            <p:nvPr/>
          </p:nvSpPr>
          <p:spPr>
            <a:xfrm>
              <a:off x="1199266"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82" name="Google Shape;682;p91"/>
            <p:cNvSpPr txBox="1"/>
            <p:nvPr/>
          </p:nvSpPr>
          <p:spPr>
            <a:xfrm>
              <a:off x="1248175" y="1377353"/>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Century Gothic"/>
                  <a:ea typeface="Century Gothic"/>
                  <a:cs typeface="Century Gothic"/>
                  <a:sym typeface="Century Gothic"/>
                </a:rPr>
                <a:t>Portal of Exit</a:t>
              </a:r>
              <a:endParaRPr>
                <a:solidFill>
                  <a:schemeClr val="lt1"/>
                </a:solidFill>
                <a:latin typeface="Century Gothic"/>
                <a:ea typeface="Century Gothic"/>
                <a:cs typeface="Century Gothic"/>
                <a:sym typeface="Century Gothic"/>
              </a:endParaRPr>
            </a:p>
          </p:txBody>
        </p:sp>
      </p:grpSp>
      <p:pic>
        <p:nvPicPr>
          <p:cNvPr id="683" name="Google Shape;683;p91"/>
          <p:cNvPicPr preferRelativeResize="0"/>
          <p:nvPr/>
        </p:nvPicPr>
        <p:blipFill>
          <a:blip r:embed="rId3">
            <a:alphaModFix/>
          </a:blip>
          <a:stretch>
            <a:fillRect/>
          </a:stretch>
        </p:blipFill>
        <p:spPr>
          <a:xfrm rot="4231339">
            <a:off x="5728206" y="3253212"/>
            <a:ext cx="418210" cy="399050"/>
          </a:xfrm>
          <a:prstGeom prst="rect">
            <a:avLst/>
          </a:prstGeom>
          <a:noFill/>
          <a:ln>
            <a:noFill/>
          </a:ln>
        </p:spPr>
      </p:pic>
      <p:grpSp>
        <p:nvGrpSpPr>
          <p:cNvPr id="684" name="Google Shape;684;p91"/>
          <p:cNvGrpSpPr/>
          <p:nvPr/>
        </p:nvGrpSpPr>
        <p:grpSpPr>
          <a:xfrm>
            <a:off x="4909827" y="2248878"/>
            <a:ext cx="1081599" cy="1045414"/>
            <a:chOff x="1132224" y="1108422"/>
            <a:chExt cx="1038900" cy="1073100"/>
          </a:xfrm>
        </p:grpSpPr>
        <p:sp>
          <p:nvSpPr>
            <p:cNvPr id="685" name="Google Shape;685;p91"/>
            <p:cNvSpPr/>
            <p:nvPr/>
          </p:nvSpPr>
          <p:spPr>
            <a:xfrm>
              <a:off x="1132224" y="1108422"/>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86" name="Google Shape;686;p91"/>
            <p:cNvSpPr txBox="1"/>
            <p:nvPr/>
          </p:nvSpPr>
          <p:spPr>
            <a:xfrm>
              <a:off x="1184098" y="1374757"/>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Century Gothic"/>
                  <a:ea typeface="Century Gothic"/>
                  <a:cs typeface="Century Gothic"/>
                  <a:sym typeface="Century Gothic"/>
                </a:rPr>
                <a:t>Portal of Entry</a:t>
              </a:r>
              <a:endParaRPr>
                <a:solidFill>
                  <a:schemeClr val="lt1"/>
                </a:solidFill>
                <a:latin typeface="Century Gothic"/>
                <a:ea typeface="Century Gothic"/>
                <a:cs typeface="Century Gothic"/>
                <a:sym typeface="Century Gothic"/>
              </a:endParaRPr>
            </a:p>
          </p:txBody>
        </p:sp>
      </p:grpSp>
      <p:pic>
        <p:nvPicPr>
          <p:cNvPr id="687" name="Google Shape;687;p91"/>
          <p:cNvPicPr preferRelativeResize="0"/>
          <p:nvPr/>
        </p:nvPicPr>
        <p:blipFill>
          <a:blip r:embed="rId3">
            <a:alphaModFix/>
          </a:blip>
          <a:stretch>
            <a:fillRect/>
          </a:stretch>
        </p:blipFill>
        <p:spPr>
          <a:xfrm rot="7765269">
            <a:off x="4841325" y="1901450"/>
            <a:ext cx="402267" cy="373937"/>
          </a:xfrm>
          <a:prstGeom prst="rect">
            <a:avLst/>
          </a:prstGeom>
          <a:noFill/>
          <a:ln>
            <a:noFill/>
          </a:ln>
        </p:spPr>
      </p:pic>
      <p:pic>
        <p:nvPicPr>
          <p:cNvPr id="688" name="Google Shape;688;p91"/>
          <p:cNvPicPr preferRelativeResize="0"/>
          <p:nvPr/>
        </p:nvPicPr>
        <p:blipFill>
          <a:blip r:embed="rId3">
            <a:alphaModFix/>
          </a:blip>
          <a:stretch>
            <a:fillRect/>
          </a:stretch>
        </p:blipFill>
        <p:spPr>
          <a:xfrm rot="10799968">
            <a:off x="5795477" y="678190"/>
            <a:ext cx="436099" cy="382525"/>
          </a:xfrm>
          <a:prstGeom prst="rect">
            <a:avLst/>
          </a:prstGeom>
          <a:noFill/>
          <a:ln>
            <a:noFill/>
          </a:ln>
        </p:spPr>
      </p:pic>
      <p:grpSp>
        <p:nvGrpSpPr>
          <p:cNvPr id="689" name="Google Shape;689;p91"/>
          <p:cNvGrpSpPr/>
          <p:nvPr/>
        </p:nvGrpSpPr>
        <p:grpSpPr>
          <a:xfrm>
            <a:off x="5014393" y="961412"/>
            <a:ext cx="1041186" cy="974911"/>
            <a:chOff x="1146437" y="894868"/>
            <a:chExt cx="1038900" cy="1073100"/>
          </a:xfrm>
        </p:grpSpPr>
        <p:sp>
          <p:nvSpPr>
            <p:cNvPr id="690" name="Google Shape;690;p91"/>
            <p:cNvSpPr/>
            <p:nvPr/>
          </p:nvSpPr>
          <p:spPr>
            <a:xfrm>
              <a:off x="1146437" y="894868"/>
              <a:ext cx="1038900" cy="1073100"/>
            </a:xfrm>
            <a:prstGeom prst="ellipse">
              <a:avLst/>
            </a:prstGeom>
            <a:solidFill>
              <a:srgbClr val="1F62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91" name="Google Shape;691;p91"/>
            <p:cNvSpPr txBox="1"/>
            <p:nvPr/>
          </p:nvSpPr>
          <p:spPr>
            <a:xfrm>
              <a:off x="1195335" y="1027567"/>
              <a:ext cx="9411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 sz="1000">
                  <a:solidFill>
                    <a:schemeClr val="lt1"/>
                  </a:solidFill>
                  <a:latin typeface="Century Gothic"/>
                  <a:ea typeface="Century Gothic"/>
                  <a:cs typeface="Century Gothic"/>
                  <a:sym typeface="Century Gothic"/>
                </a:rPr>
                <a:t>Susceptible Host</a:t>
              </a:r>
              <a:endParaRPr sz="1000">
                <a:solidFill>
                  <a:schemeClr val="lt1"/>
                </a:solidFill>
                <a:latin typeface="Century Gothic"/>
                <a:ea typeface="Century Gothic"/>
                <a:cs typeface="Century Gothic"/>
                <a:sym typeface="Century Gothic"/>
              </a:endParaRPr>
            </a:p>
          </p:txBody>
        </p:sp>
      </p:grpSp>
      <p:sp>
        <p:nvSpPr>
          <p:cNvPr id="692" name="Google Shape;692;p91"/>
          <p:cNvSpPr/>
          <p:nvPr/>
        </p:nvSpPr>
        <p:spPr>
          <a:xfrm>
            <a:off x="7329525" y="555488"/>
            <a:ext cx="1830300" cy="1635900"/>
          </a:xfrm>
          <a:prstGeom prst="mathMultiply">
            <a:avLst>
              <a:gd name="adj1" fmla="val 1479"/>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693" name="Google Shape;693;p91"/>
          <p:cNvPicPr preferRelativeResize="0"/>
          <p:nvPr/>
        </p:nvPicPr>
        <p:blipFill rotWithShape="1">
          <a:blip r:embed="rId4">
            <a:alphaModFix/>
          </a:blip>
          <a:srcRect l="13182" t="21744" r="6823" b="11123"/>
          <a:stretch/>
        </p:blipFill>
        <p:spPr>
          <a:xfrm>
            <a:off x="75600" y="803837"/>
            <a:ext cx="4270898" cy="1600914"/>
          </a:xfrm>
          <a:prstGeom prst="rect">
            <a:avLst/>
          </a:prstGeom>
          <a:noFill/>
          <a:ln>
            <a:noFill/>
          </a:ln>
        </p:spPr>
      </p:pic>
      <p:pic>
        <p:nvPicPr>
          <p:cNvPr id="694" name="Google Shape;694;p91"/>
          <p:cNvPicPr preferRelativeResize="0"/>
          <p:nvPr/>
        </p:nvPicPr>
        <p:blipFill rotWithShape="1">
          <a:blip r:embed="rId5">
            <a:alphaModFix/>
          </a:blip>
          <a:srcRect l="5862" t="20107" r="8175" b="12392"/>
          <a:stretch/>
        </p:blipFill>
        <p:spPr>
          <a:xfrm>
            <a:off x="156325" y="2526575"/>
            <a:ext cx="4292397" cy="1635899"/>
          </a:xfrm>
          <a:prstGeom prst="rect">
            <a:avLst/>
          </a:prstGeom>
          <a:noFill/>
          <a:ln>
            <a:noFill/>
          </a:ln>
        </p:spPr>
      </p:pic>
      <p:sp>
        <p:nvSpPr>
          <p:cNvPr id="695" name="Google Shape;695;p91"/>
          <p:cNvSpPr/>
          <p:nvPr/>
        </p:nvSpPr>
        <p:spPr>
          <a:xfrm>
            <a:off x="153400" y="2446763"/>
            <a:ext cx="2678400" cy="281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96" name="Google Shape;696;p91"/>
          <p:cNvSpPr txBox="1"/>
          <p:nvPr/>
        </p:nvSpPr>
        <p:spPr>
          <a:xfrm>
            <a:off x="2089825" y="969650"/>
            <a:ext cx="2396100" cy="11967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07000"/>
              </a:lnSpc>
              <a:spcBef>
                <a:spcPts val="80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Cleaning is a process that removes things like dust, dirt and everyday messes from surfaces.</a:t>
            </a:r>
            <a:endParaRPr sz="2100">
              <a:solidFill>
                <a:schemeClr val="dk1"/>
              </a:solidFill>
              <a:latin typeface="Century Gothic"/>
              <a:ea typeface="Century Gothic"/>
              <a:cs typeface="Century Gothic"/>
              <a:sym typeface="Century Gothic"/>
            </a:endParaRPr>
          </a:p>
        </p:txBody>
      </p:sp>
      <p:sp>
        <p:nvSpPr>
          <p:cNvPr id="697" name="Google Shape;697;p91"/>
          <p:cNvSpPr txBox="1"/>
          <p:nvPr/>
        </p:nvSpPr>
        <p:spPr>
          <a:xfrm>
            <a:off x="153400" y="2736013"/>
            <a:ext cx="2396100" cy="975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07000"/>
              </a:lnSpc>
              <a:spcBef>
                <a:spcPts val="800"/>
              </a:spcBef>
              <a:spcAft>
                <a:spcPts val="0"/>
              </a:spcAft>
              <a:buNone/>
            </a:pPr>
            <a:endParaRPr sz="1200">
              <a:solidFill>
                <a:schemeClr val="dk1"/>
              </a:solidFill>
              <a:latin typeface="Century Gothic"/>
              <a:ea typeface="Century Gothic"/>
              <a:cs typeface="Century Gothic"/>
              <a:sym typeface="Century Gothic"/>
            </a:endParaRPr>
          </a:p>
          <a:p>
            <a:pPr marL="0" lvl="0" indent="0" algn="ctr" rtl="0">
              <a:lnSpc>
                <a:spcPct val="107000"/>
              </a:lnSpc>
              <a:spcBef>
                <a:spcPts val="80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Disinfection is a process that kills germs. </a:t>
            </a:r>
            <a:endParaRPr sz="2100">
              <a:solidFill>
                <a:schemeClr val="dk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92"/>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03" name="Google Shape;703;p92"/>
          <p:cNvSpPr txBox="1"/>
          <p:nvPr/>
        </p:nvSpPr>
        <p:spPr>
          <a:xfrm>
            <a:off x="588100" y="754750"/>
            <a:ext cx="3339300" cy="8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sp>
        <p:nvSpPr>
          <p:cNvPr id="704" name="Google Shape;704;p92"/>
          <p:cNvSpPr txBox="1"/>
          <p:nvPr/>
        </p:nvSpPr>
        <p:spPr>
          <a:xfrm>
            <a:off x="543650" y="1724651"/>
            <a:ext cx="45276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Century Gothic"/>
                <a:ea typeface="Century Gothic"/>
                <a:cs typeface="Century Gothic"/>
                <a:sym typeface="Century Gothic"/>
              </a:rPr>
              <a:t>How do you know if you are using your cleaning and disinfection products properly?</a:t>
            </a:r>
            <a:endParaRPr sz="2000">
              <a:solidFill>
                <a:schemeClr val="dk1"/>
              </a:solidFill>
              <a:latin typeface="Century Gothic"/>
              <a:ea typeface="Century Gothic"/>
              <a:cs typeface="Century Gothic"/>
              <a:sym typeface="Century Gothic"/>
            </a:endParaRPr>
          </a:p>
        </p:txBody>
      </p:sp>
      <p:sp>
        <p:nvSpPr>
          <p:cNvPr id="705" name="Google Shape;705;p92"/>
          <p:cNvSpPr/>
          <p:nvPr/>
        </p:nvSpPr>
        <p:spPr>
          <a:xfrm>
            <a:off x="4346500" y="0"/>
            <a:ext cx="5066100" cy="44214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06" name="Google Shape;706;p92"/>
          <p:cNvSpPr txBox="1">
            <a:spLocks noGrp="1"/>
          </p:cNvSpPr>
          <p:nvPr>
            <p:ph type="title"/>
          </p:nvPr>
        </p:nvSpPr>
        <p:spPr>
          <a:xfrm>
            <a:off x="220325" y="0"/>
            <a:ext cx="8826000" cy="696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Keeping the healthcare environment clean</a:t>
            </a:r>
            <a:endParaRPr/>
          </a:p>
        </p:txBody>
      </p:sp>
      <p:pic>
        <p:nvPicPr>
          <p:cNvPr id="707" name="Google Shape;707;p92"/>
          <p:cNvPicPr preferRelativeResize="0"/>
          <p:nvPr/>
        </p:nvPicPr>
        <p:blipFill>
          <a:blip r:embed="rId3">
            <a:alphaModFix/>
          </a:blip>
          <a:stretch>
            <a:fillRect/>
          </a:stretch>
        </p:blipFill>
        <p:spPr>
          <a:xfrm>
            <a:off x="4878619" y="836050"/>
            <a:ext cx="3555676" cy="3212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93"/>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13" name="Google Shape;713;p93"/>
          <p:cNvSpPr txBox="1"/>
          <p:nvPr/>
        </p:nvSpPr>
        <p:spPr>
          <a:xfrm>
            <a:off x="588100" y="754750"/>
            <a:ext cx="3339300" cy="8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sp>
        <p:nvSpPr>
          <p:cNvPr id="714" name="Google Shape;714;p93"/>
          <p:cNvSpPr txBox="1">
            <a:spLocks noGrp="1"/>
          </p:cNvSpPr>
          <p:nvPr>
            <p:ph type="title"/>
          </p:nvPr>
        </p:nvSpPr>
        <p:spPr>
          <a:xfrm>
            <a:off x="144425" y="701750"/>
            <a:ext cx="3668400" cy="4653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accent4"/>
              </a:buClr>
              <a:buSzPct val="100000"/>
              <a:buFont typeface="Century Gothic"/>
              <a:buNone/>
            </a:pPr>
            <a:r>
              <a:rPr lang="en"/>
              <a:t>What information do you need from a disinfectant label?</a:t>
            </a:r>
            <a:endParaRPr/>
          </a:p>
        </p:txBody>
      </p:sp>
      <p:pic>
        <p:nvPicPr>
          <p:cNvPr id="715" name="Google Shape;715;p93"/>
          <p:cNvPicPr preferRelativeResize="0"/>
          <p:nvPr/>
        </p:nvPicPr>
        <p:blipFill>
          <a:blip r:embed="rId3">
            <a:alphaModFix/>
          </a:blip>
          <a:stretch>
            <a:fillRect/>
          </a:stretch>
        </p:blipFill>
        <p:spPr>
          <a:xfrm>
            <a:off x="3422025" y="0"/>
            <a:ext cx="4260317" cy="5143500"/>
          </a:xfrm>
          <a:prstGeom prst="rect">
            <a:avLst/>
          </a:prstGeom>
          <a:noFill/>
          <a:ln>
            <a:noFill/>
          </a:ln>
        </p:spPr>
      </p:pic>
      <p:sp>
        <p:nvSpPr>
          <p:cNvPr id="716" name="Google Shape;716;p93"/>
          <p:cNvSpPr/>
          <p:nvPr/>
        </p:nvSpPr>
        <p:spPr>
          <a:xfrm>
            <a:off x="2951750" y="2936850"/>
            <a:ext cx="446400" cy="218400"/>
          </a:xfrm>
          <a:prstGeom prst="rightArrow">
            <a:avLst>
              <a:gd name="adj1" fmla="val 50000"/>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17" name="Google Shape;717;p93"/>
          <p:cNvSpPr/>
          <p:nvPr/>
        </p:nvSpPr>
        <p:spPr>
          <a:xfrm>
            <a:off x="2951750" y="4547775"/>
            <a:ext cx="446400" cy="218400"/>
          </a:xfrm>
          <a:prstGeom prst="rightArrow">
            <a:avLst>
              <a:gd name="adj1" fmla="val 50000"/>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18" name="Google Shape;718;p93"/>
          <p:cNvSpPr/>
          <p:nvPr/>
        </p:nvSpPr>
        <p:spPr>
          <a:xfrm rot="10800000">
            <a:off x="7694825" y="2895775"/>
            <a:ext cx="446400" cy="218400"/>
          </a:xfrm>
          <a:prstGeom prst="rightArrow">
            <a:avLst>
              <a:gd name="adj1" fmla="val 50000"/>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19" name="Google Shape;719;p93"/>
          <p:cNvSpPr/>
          <p:nvPr/>
        </p:nvSpPr>
        <p:spPr>
          <a:xfrm rot="10800000">
            <a:off x="7694825" y="4174300"/>
            <a:ext cx="446400" cy="218400"/>
          </a:xfrm>
          <a:prstGeom prst="rightArrow">
            <a:avLst>
              <a:gd name="adj1" fmla="val 50000"/>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4"/>
          <p:cNvSpPr/>
          <p:nvPr/>
        </p:nvSpPr>
        <p:spPr>
          <a:xfrm>
            <a:off x="4128075" y="-76200"/>
            <a:ext cx="5265300" cy="44952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25" name="Google Shape;725;p94"/>
          <p:cNvSpPr/>
          <p:nvPr/>
        </p:nvSpPr>
        <p:spPr>
          <a:xfrm>
            <a:off x="4876575" y="2198650"/>
            <a:ext cx="3132000" cy="2043000"/>
          </a:xfrm>
          <a:prstGeom prst="roundRect">
            <a:avLst>
              <a:gd name="adj" fmla="val 16667"/>
            </a:avLst>
          </a:prstGeom>
          <a:solidFill>
            <a:srgbClr val="12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4"/>
          <p:cNvSpPr/>
          <p:nvPr/>
        </p:nvSpPr>
        <p:spPr>
          <a:xfrm>
            <a:off x="908900" y="2203525"/>
            <a:ext cx="3132000" cy="2043000"/>
          </a:xfrm>
          <a:prstGeom prst="roundRect">
            <a:avLst>
              <a:gd name="adj" fmla="val 16667"/>
            </a:avLst>
          </a:prstGeom>
          <a:solidFill>
            <a:srgbClr val="12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4"/>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28" name="Google Shape;728;p94"/>
          <p:cNvSpPr txBox="1">
            <a:spLocks noGrp="1"/>
          </p:cNvSpPr>
          <p:nvPr>
            <p:ph type="title"/>
          </p:nvPr>
        </p:nvSpPr>
        <p:spPr>
          <a:xfrm>
            <a:off x="94150" y="101475"/>
            <a:ext cx="8937600" cy="6969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accent4"/>
              </a:buClr>
              <a:buSzPts val="2700"/>
              <a:buFont typeface="Century Gothic"/>
              <a:buNone/>
            </a:pPr>
            <a:r>
              <a:rPr lang="en"/>
              <a:t>Contact Time (AKA “dwell time” or “wet time”) </a:t>
            </a:r>
            <a:endParaRPr/>
          </a:p>
        </p:txBody>
      </p:sp>
      <p:sp>
        <p:nvSpPr>
          <p:cNvPr id="729" name="Google Shape;729;p94"/>
          <p:cNvSpPr txBox="1">
            <a:spLocks noGrp="1"/>
          </p:cNvSpPr>
          <p:nvPr>
            <p:ph type="body" idx="1"/>
          </p:nvPr>
        </p:nvSpPr>
        <p:spPr>
          <a:xfrm>
            <a:off x="908900" y="2355925"/>
            <a:ext cx="3132000" cy="1998600"/>
          </a:xfrm>
          <a:prstGeom prst="rect">
            <a:avLst/>
          </a:prstGeom>
          <a:noFill/>
          <a:ln>
            <a:noFill/>
          </a:ln>
        </p:spPr>
        <p:txBody>
          <a:bodyPr spcFirstLastPara="1" wrap="square" lIns="68575" tIns="34275" rIns="68575" bIns="34275" anchor="t" anchorCtr="0">
            <a:noAutofit/>
          </a:bodyPr>
          <a:lstStyle/>
          <a:p>
            <a:pPr marL="0" lvl="0" indent="0" algn="ctr" rtl="0">
              <a:lnSpc>
                <a:spcPct val="95000"/>
              </a:lnSpc>
              <a:spcBef>
                <a:spcPts val="0"/>
              </a:spcBef>
              <a:spcAft>
                <a:spcPts val="0"/>
              </a:spcAft>
              <a:buNone/>
            </a:pPr>
            <a:r>
              <a:rPr lang="en" sz="1800" b="1">
                <a:solidFill>
                  <a:schemeClr val="lt1"/>
                </a:solidFill>
              </a:rPr>
              <a:t>DO</a:t>
            </a:r>
            <a:endParaRPr sz="1800" b="1">
              <a:solidFill>
                <a:schemeClr val="lt1"/>
              </a:solidFill>
            </a:endParaRPr>
          </a:p>
          <a:p>
            <a:pPr marL="0" lvl="0" indent="0" algn="ctr" rtl="0">
              <a:lnSpc>
                <a:spcPct val="95000"/>
              </a:lnSpc>
              <a:spcBef>
                <a:spcPts val="0"/>
              </a:spcBef>
              <a:spcAft>
                <a:spcPts val="0"/>
              </a:spcAft>
              <a:buNone/>
            </a:pPr>
            <a:endParaRPr sz="1500">
              <a:solidFill>
                <a:schemeClr val="lt1"/>
              </a:solidFill>
            </a:endParaRPr>
          </a:p>
          <a:p>
            <a:pPr marL="0" lvl="0" indent="0" algn="ctr" rtl="0">
              <a:lnSpc>
                <a:spcPct val="95000"/>
              </a:lnSpc>
              <a:spcBef>
                <a:spcPts val="0"/>
              </a:spcBef>
              <a:spcAft>
                <a:spcPts val="0"/>
              </a:spcAft>
              <a:buNone/>
            </a:pPr>
            <a:r>
              <a:rPr lang="en" sz="1500">
                <a:solidFill>
                  <a:schemeClr val="lt1"/>
                </a:solidFill>
              </a:rPr>
              <a:t>Check your label - it is always product specific and may change based on what germ you are trying to kill</a:t>
            </a:r>
            <a:endParaRPr sz="1500">
              <a:solidFill>
                <a:schemeClr val="lt1"/>
              </a:solidFill>
            </a:endParaRPr>
          </a:p>
        </p:txBody>
      </p:sp>
      <p:sp>
        <p:nvSpPr>
          <p:cNvPr id="730" name="Google Shape;730;p94"/>
          <p:cNvSpPr txBox="1"/>
          <p:nvPr/>
        </p:nvSpPr>
        <p:spPr>
          <a:xfrm>
            <a:off x="1071075" y="1053050"/>
            <a:ext cx="7203300" cy="8718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500">
                <a:solidFill>
                  <a:schemeClr val="accent4"/>
                </a:solidFill>
                <a:latin typeface="Century Gothic"/>
                <a:ea typeface="Century Gothic"/>
                <a:cs typeface="Century Gothic"/>
                <a:sym typeface="Century Gothic"/>
              </a:rPr>
              <a:t>	</a:t>
            </a:r>
            <a:endParaRPr sz="1500">
              <a:solidFill>
                <a:schemeClr val="accent4"/>
              </a:solidFill>
              <a:latin typeface="Century Gothic"/>
              <a:ea typeface="Century Gothic"/>
              <a:cs typeface="Century Gothic"/>
              <a:sym typeface="Century Gothic"/>
            </a:endParaRPr>
          </a:p>
          <a:p>
            <a:pPr marL="457200" lvl="0" indent="0" algn="l" rtl="0">
              <a:lnSpc>
                <a:spcPct val="95000"/>
              </a:lnSpc>
              <a:spcBef>
                <a:spcPts val="0"/>
              </a:spcBef>
              <a:spcAft>
                <a:spcPts val="0"/>
              </a:spcAft>
              <a:buNone/>
            </a:pPr>
            <a:r>
              <a:rPr lang="en" sz="1500">
                <a:solidFill>
                  <a:schemeClr val="accent4"/>
                </a:solidFill>
                <a:latin typeface="Century Gothic"/>
                <a:ea typeface="Century Gothic"/>
                <a:cs typeface="Century Gothic"/>
                <a:sym typeface="Century Gothic"/>
              </a:rPr>
              <a:t> </a:t>
            </a:r>
            <a:r>
              <a:rPr lang="en" sz="1600">
                <a:solidFill>
                  <a:schemeClr val="accent4"/>
                </a:solidFill>
                <a:latin typeface="Century Gothic"/>
                <a:ea typeface="Century Gothic"/>
                <a:cs typeface="Century Gothic"/>
                <a:sym typeface="Century Gothic"/>
              </a:rPr>
              <a:t>The amount of time a disinfectant needs to sit on a surface, without being wiped away or disturbed to effectively kill germs.</a:t>
            </a:r>
            <a:endParaRPr sz="1600">
              <a:solidFill>
                <a:schemeClr val="accent4"/>
              </a:solidFill>
            </a:endParaRPr>
          </a:p>
        </p:txBody>
      </p:sp>
      <p:pic>
        <p:nvPicPr>
          <p:cNvPr id="731" name="Google Shape;731;p94"/>
          <p:cNvPicPr preferRelativeResize="0"/>
          <p:nvPr/>
        </p:nvPicPr>
        <p:blipFill>
          <a:blip r:embed="rId3">
            <a:alphaModFix/>
          </a:blip>
          <a:stretch>
            <a:fillRect/>
          </a:stretch>
        </p:blipFill>
        <p:spPr>
          <a:xfrm>
            <a:off x="323463" y="874587"/>
            <a:ext cx="1266575" cy="1266575"/>
          </a:xfrm>
          <a:prstGeom prst="rect">
            <a:avLst/>
          </a:prstGeom>
          <a:noFill/>
          <a:ln>
            <a:noFill/>
          </a:ln>
        </p:spPr>
      </p:pic>
      <p:sp>
        <p:nvSpPr>
          <p:cNvPr id="732" name="Google Shape;732;p94"/>
          <p:cNvSpPr txBox="1">
            <a:spLocks noGrp="1"/>
          </p:cNvSpPr>
          <p:nvPr>
            <p:ph type="body" idx="1"/>
          </p:nvPr>
        </p:nvSpPr>
        <p:spPr>
          <a:xfrm>
            <a:off x="4876575" y="2373250"/>
            <a:ext cx="3132000" cy="1998600"/>
          </a:xfrm>
          <a:prstGeom prst="rect">
            <a:avLst/>
          </a:prstGeom>
          <a:noFill/>
          <a:ln>
            <a:noFill/>
          </a:ln>
        </p:spPr>
        <p:txBody>
          <a:bodyPr spcFirstLastPara="1" wrap="square" lIns="68575" tIns="34275" rIns="68575" bIns="34275" anchor="t" anchorCtr="0">
            <a:noAutofit/>
          </a:bodyPr>
          <a:lstStyle/>
          <a:p>
            <a:pPr marL="0" lvl="0" indent="0" algn="ctr" rtl="0">
              <a:lnSpc>
                <a:spcPct val="95000"/>
              </a:lnSpc>
              <a:spcBef>
                <a:spcPts val="0"/>
              </a:spcBef>
              <a:spcAft>
                <a:spcPts val="0"/>
              </a:spcAft>
              <a:buNone/>
            </a:pPr>
            <a:r>
              <a:rPr lang="en" sz="1800" b="1">
                <a:solidFill>
                  <a:schemeClr val="lt1"/>
                </a:solidFill>
              </a:rPr>
              <a:t>DON’T</a:t>
            </a:r>
            <a:endParaRPr sz="1800" b="1">
              <a:solidFill>
                <a:schemeClr val="lt1"/>
              </a:solidFill>
            </a:endParaRPr>
          </a:p>
          <a:p>
            <a:pPr marL="0" lvl="0" indent="0" algn="ctr" rtl="0">
              <a:lnSpc>
                <a:spcPct val="95000"/>
              </a:lnSpc>
              <a:spcBef>
                <a:spcPts val="0"/>
              </a:spcBef>
              <a:spcAft>
                <a:spcPts val="0"/>
              </a:spcAft>
              <a:buNone/>
            </a:pPr>
            <a:endParaRPr sz="1500">
              <a:solidFill>
                <a:schemeClr val="lt1"/>
              </a:solidFill>
            </a:endParaRPr>
          </a:p>
          <a:p>
            <a:pPr marL="0" lvl="0" indent="0" algn="ctr" rtl="0">
              <a:lnSpc>
                <a:spcPct val="95000"/>
              </a:lnSpc>
              <a:spcBef>
                <a:spcPts val="0"/>
              </a:spcBef>
              <a:spcAft>
                <a:spcPts val="0"/>
              </a:spcAft>
              <a:buNone/>
            </a:pPr>
            <a:r>
              <a:rPr lang="en" sz="1500">
                <a:solidFill>
                  <a:schemeClr val="lt1"/>
                </a:solidFill>
              </a:rPr>
              <a:t>Wipe the surface before it’s dry</a:t>
            </a:r>
            <a:endParaRPr sz="1500">
              <a:solidFill>
                <a:schemeClr val="lt1"/>
              </a:solidFill>
            </a:endParaRPr>
          </a:p>
          <a:p>
            <a:pPr marL="0" lvl="0" indent="0" algn="ctr" rtl="0">
              <a:lnSpc>
                <a:spcPct val="95000"/>
              </a:lnSpc>
              <a:spcBef>
                <a:spcPts val="0"/>
              </a:spcBef>
              <a:spcAft>
                <a:spcPts val="0"/>
              </a:spcAft>
              <a:buNone/>
            </a:pPr>
            <a:endParaRPr sz="1500">
              <a:solidFill>
                <a:schemeClr val="lt1"/>
              </a:solidFill>
            </a:endParaRPr>
          </a:p>
          <a:p>
            <a:pPr marL="0" lvl="0" indent="0" algn="ctr" rtl="0">
              <a:lnSpc>
                <a:spcPct val="95000"/>
              </a:lnSpc>
              <a:spcBef>
                <a:spcPts val="0"/>
              </a:spcBef>
              <a:spcAft>
                <a:spcPts val="0"/>
              </a:spcAft>
              <a:buNone/>
            </a:pPr>
            <a:r>
              <a:rPr lang="en" sz="1500">
                <a:solidFill>
                  <a:schemeClr val="lt1"/>
                </a:solidFill>
              </a:rPr>
              <a:t>Do anything to speed up the process like blow on the surface your use a fan</a:t>
            </a:r>
            <a:endParaRPr sz="1500">
              <a:solidFill>
                <a:schemeClr val="lt1"/>
              </a:solidFill>
            </a:endParaRPr>
          </a:p>
          <a:p>
            <a:pPr marL="0" lvl="0" indent="0" algn="ctr" rtl="0">
              <a:lnSpc>
                <a:spcPct val="95000"/>
              </a:lnSpc>
              <a:spcBef>
                <a:spcPts val="0"/>
              </a:spcBef>
              <a:spcAft>
                <a:spcPts val="0"/>
              </a:spcAft>
              <a:buNone/>
            </a:pPr>
            <a:endParaRPr sz="15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5"/>
          <p:cNvSpPr txBox="1">
            <a:spLocks noGrp="1"/>
          </p:cNvSpPr>
          <p:nvPr>
            <p:ph type="title"/>
          </p:nvPr>
        </p:nvSpPr>
        <p:spPr>
          <a:xfrm>
            <a:off x="309214" y="-12"/>
            <a:ext cx="7443900" cy="6969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Interactive Activity - Glo Germ </a:t>
            </a:r>
            <a:endParaRPr/>
          </a:p>
        </p:txBody>
      </p:sp>
      <p:sp>
        <p:nvSpPr>
          <p:cNvPr id="738" name="Google Shape;738;p95"/>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739" name="Google Shape;739;p95"/>
          <p:cNvPicPr preferRelativeResize="0"/>
          <p:nvPr/>
        </p:nvPicPr>
        <p:blipFill>
          <a:blip r:embed="rId3">
            <a:alphaModFix/>
          </a:blip>
          <a:stretch>
            <a:fillRect/>
          </a:stretch>
        </p:blipFill>
        <p:spPr>
          <a:xfrm>
            <a:off x="1754850" y="815944"/>
            <a:ext cx="5852700" cy="351160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96"/>
          <p:cNvSpPr txBox="1">
            <a:spLocks noGrp="1"/>
          </p:cNvSpPr>
          <p:nvPr>
            <p:ph type="title"/>
          </p:nvPr>
        </p:nvSpPr>
        <p:spPr>
          <a:xfrm>
            <a:off x="1032988" y="-590196"/>
            <a:ext cx="7886700" cy="2139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Thank You!</a:t>
            </a:r>
            <a:endParaRPr/>
          </a:p>
        </p:txBody>
      </p:sp>
      <p:sp>
        <p:nvSpPr>
          <p:cNvPr id="745" name="Google Shape;745;p96"/>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46" name="Google Shape;746;p96"/>
          <p:cNvSpPr txBox="1"/>
          <p:nvPr/>
        </p:nvSpPr>
        <p:spPr>
          <a:xfrm>
            <a:off x="269300" y="1691225"/>
            <a:ext cx="44550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latin typeface="Century Gothic"/>
                <a:ea typeface="Century Gothic"/>
                <a:cs typeface="Century Gothic"/>
                <a:sym typeface="Century Gothic"/>
              </a:rPr>
              <a:t>Christa Moor, MPH, RN, CIC</a:t>
            </a:r>
            <a:endParaRPr sz="1800" b="1">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 sz="1600">
                <a:solidFill>
                  <a:schemeClr val="lt1"/>
                </a:solidFill>
                <a:latin typeface="Century Gothic"/>
                <a:ea typeface="Century Gothic"/>
                <a:cs typeface="Century Gothic"/>
                <a:sym typeface="Century Gothic"/>
              </a:rPr>
              <a:t>Public Health Nurse</a:t>
            </a:r>
            <a:endParaRPr sz="16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 sz="1600" u="sng">
                <a:solidFill>
                  <a:schemeClr val="lt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Cmoor@twp.freehold.nj.us</a:t>
            </a:r>
            <a:endParaRPr sz="16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 sz="1800" b="1">
                <a:solidFill>
                  <a:schemeClr val="lt1"/>
                </a:solidFill>
                <a:latin typeface="Century Gothic"/>
                <a:ea typeface="Century Gothic"/>
                <a:cs typeface="Century Gothic"/>
                <a:sym typeface="Century Gothic"/>
              </a:rPr>
              <a:t>Brett Nance, MPH, HO, CIC </a:t>
            </a:r>
            <a:endParaRPr sz="1800" b="1">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 sz="1600">
                <a:solidFill>
                  <a:schemeClr val="lt1"/>
                </a:solidFill>
                <a:latin typeface="Century Gothic"/>
                <a:ea typeface="Century Gothic"/>
                <a:cs typeface="Century Gothic"/>
                <a:sym typeface="Century Gothic"/>
              </a:rPr>
              <a:t>Epidemiologist, Assistant Health Officer </a:t>
            </a:r>
            <a:endParaRPr sz="16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 sz="1600" u="sng">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Bnance@twp.freehold.nj.us</a:t>
            </a:r>
            <a:r>
              <a:rPr lang="en" sz="1600">
                <a:solidFill>
                  <a:schemeClr val="lt1"/>
                </a:solidFill>
                <a:latin typeface="Century Gothic"/>
                <a:ea typeface="Century Gothic"/>
                <a:cs typeface="Century Gothic"/>
                <a:sym typeface="Century Gothic"/>
              </a:rPr>
              <a:t> </a:t>
            </a:r>
            <a:endParaRPr sz="1600">
              <a:solidFill>
                <a:schemeClr val="lt1"/>
              </a:solidFill>
              <a:latin typeface="Century Gothic"/>
              <a:ea typeface="Century Gothic"/>
              <a:cs typeface="Century Gothic"/>
              <a:sym typeface="Century Gothic"/>
            </a:endParaRPr>
          </a:p>
        </p:txBody>
      </p:sp>
      <p:pic>
        <p:nvPicPr>
          <p:cNvPr id="747" name="Google Shape;747;p96"/>
          <p:cNvPicPr preferRelativeResize="0"/>
          <p:nvPr/>
        </p:nvPicPr>
        <p:blipFill rotWithShape="1">
          <a:blip r:embed="rId5">
            <a:alphaModFix/>
          </a:blip>
          <a:srcRect t="16699" b="20498"/>
          <a:stretch/>
        </p:blipFill>
        <p:spPr>
          <a:xfrm>
            <a:off x="4223750" y="1176975"/>
            <a:ext cx="4695950" cy="1358825"/>
          </a:xfrm>
          <a:prstGeom prst="rect">
            <a:avLst/>
          </a:prstGeom>
          <a:solidFill>
            <a:srgbClr val="123E67"/>
          </a:solidFill>
          <a:ln w="9525" cap="flat" cmpd="sng">
            <a:solidFill>
              <a:srgbClr val="123E67"/>
            </a:solidFill>
            <a:prstDash val="solid"/>
            <a:round/>
            <a:headEnd type="none" w="sm" len="sm"/>
            <a:tailEnd type="none" w="sm" len="sm"/>
          </a:ln>
        </p:spPr>
      </p:pic>
      <p:pic>
        <p:nvPicPr>
          <p:cNvPr id="748" name="Google Shape;748;p96" descr="Project Firstline logo.&#10;&#10;CDC's National Training Collaborative for Healthcare Infection Prevention &amp; Control."/>
          <p:cNvPicPr preferRelativeResize="0"/>
          <p:nvPr/>
        </p:nvPicPr>
        <p:blipFill rotWithShape="1">
          <a:blip r:embed="rId6">
            <a:alphaModFix/>
          </a:blip>
          <a:srcRect/>
          <a:stretch/>
        </p:blipFill>
        <p:spPr>
          <a:xfrm>
            <a:off x="4386055" y="2756572"/>
            <a:ext cx="4021315" cy="1509051"/>
          </a:xfrm>
          <a:prstGeom prst="rect">
            <a:avLst/>
          </a:prstGeom>
          <a:noFill/>
          <a:ln>
            <a:noFill/>
          </a:ln>
        </p:spPr>
      </p:pic>
      <p:sp>
        <p:nvSpPr>
          <p:cNvPr id="749" name="Google Shape;749;p96"/>
          <p:cNvSpPr txBox="1"/>
          <p:nvPr/>
        </p:nvSpPr>
        <p:spPr>
          <a:xfrm>
            <a:off x="223100" y="4346750"/>
            <a:ext cx="1797300" cy="744900"/>
          </a:xfrm>
          <a:prstGeom prst="rect">
            <a:avLst/>
          </a:prstGeom>
          <a:solidFill>
            <a:srgbClr val="123E67"/>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70"/>
          <p:cNvSpPr txBox="1">
            <a:spLocks noGrp="1"/>
          </p:cNvSpPr>
          <p:nvPr>
            <p:ph type="title"/>
          </p:nvPr>
        </p:nvSpPr>
        <p:spPr>
          <a:xfrm>
            <a:off x="628650" y="1098551"/>
            <a:ext cx="7886700" cy="1802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endParaRPr/>
          </a:p>
          <a:p>
            <a:pPr marL="0" lvl="0" indent="0" algn="ctr" rtl="0">
              <a:lnSpc>
                <a:spcPct val="90000"/>
              </a:lnSpc>
              <a:spcBef>
                <a:spcPts val="0"/>
              </a:spcBef>
              <a:spcAft>
                <a:spcPts val="0"/>
              </a:spcAft>
              <a:buClr>
                <a:schemeClr val="lt1"/>
              </a:buClr>
              <a:buSzPts val="3600"/>
              <a:buFont typeface="Century Gothic"/>
              <a:buNone/>
            </a:pPr>
            <a:r>
              <a:rPr lang="en"/>
              <a:t>Recognizing Risk</a:t>
            </a:r>
            <a:endParaRPr/>
          </a:p>
        </p:txBody>
      </p:sp>
      <p:sp>
        <p:nvSpPr>
          <p:cNvPr id="341" name="Google Shape;341;p70"/>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342" name="Google Shape;342;p70"/>
          <p:cNvSpPr txBox="1">
            <a:spLocks noGrp="1"/>
          </p:cNvSpPr>
          <p:nvPr>
            <p:ph type="title"/>
          </p:nvPr>
        </p:nvSpPr>
        <p:spPr>
          <a:xfrm>
            <a:off x="363000" y="452825"/>
            <a:ext cx="2322900" cy="645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endParaRPr sz="3000"/>
          </a:p>
          <a:p>
            <a:pPr marL="0" lvl="0" indent="0" algn="ctr" rtl="0">
              <a:lnSpc>
                <a:spcPct val="90000"/>
              </a:lnSpc>
              <a:spcBef>
                <a:spcPts val="0"/>
              </a:spcBef>
              <a:spcAft>
                <a:spcPts val="0"/>
              </a:spcAft>
              <a:buClr>
                <a:schemeClr val="lt1"/>
              </a:buClr>
              <a:buSzPts val="3600"/>
              <a:buFont typeface="Century Gothic"/>
              <a:buNone/>
            </a:pPr>
            <a:r>
              <a:rPr lang="en" sz="3000"/>
              <a:t>Section 1</a:t>
            </a:r>
            <a:endParaRPr sz="3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71"/>
          <p:cNvSpPr/>
          <p:nvPr/>
        </p:nvSpPr>
        <p:spPr>
          <a:xfrm>
            <a:off x="1691375" y="0"/>
            <a:ext cx="77022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349" name="Google Shape;349;p71"/>
          <p:cNvSpPr/>
          <p:nvPr/>
        </p:nvSpPr>
        <p:spPr>
          <a:xfrm>
            <a:off x="1643550" y="1805300"/>
            <a:ext cx="5876700" cy="512100"/>
          </a:xfrm>
          <a:prstGeom prst="roundRect">
            <a:avLst>
              <a:gd name="adj" fmla="val 16667"/>
            </a:avLst>
          </a:prstGeom>
          <a:solidFill>
            <a:schemeClr val="accent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b="0" i="0" u="none" strike="noStrike" cap="none">
              <a:solidFill>
                <a:schemeClr val="lt1"/>
              </a:solidFill>
              <a:latin typeface="Century Gothic"/>
              <a:ea typeface="Century Gothic"/>
              <a:cs typeface="Century Gothic"/>
              <a:sym typeface="Century Gothic"/>
            </a:endParaRPr>
          </a:p>
        </p:txBody>
      </p:sp>
      <p:sp>
        <p:nvSpPr>
          <p:cNvPr id="350" name="Google Shape;350;p71"/>
          <p:cNvSpPr txBox="1">
            <a:spLocks noGrp="1"/>
          </p:cNvSpPr>
          <p:nvPr>
            <p:ph type="title"/>
          </p:nvPr>
        </p:nvSpPr>
        <p:spPr>
          <a:xfrm>
            <a:off x="899975" y="1109698"/>
            <a:ext cx="7443900" cy="5604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Risk Recognition:</a:t>
            </a:r>
            <a:endParaRPr/>
          </a:p>
        </p:txBody>
      </p:sp>
      <p:sp>
        <p:nvSpPr>
          <p:cNvPr id="351" name="Google Shape;351;p71"/>
          <p:cNvSpPr txBox="1">
            <a:spLocks noGrp="1"/>
          </p:cNvSpPr>
          <p:nvPr>
            <p:ph type="body" idx="1"/>
          </p:nvPr>
        </p:nvSpPr>
        <p:spPr>
          <a:xfrm>
            <a:off x="899975" y="1895325"/>
            <a:ext cx="7443900" cy="2345100"/>
          </a:xfrm>
          <a:prstGeom prst="rect">
            <a:avLst/>
          </a:prstGeom>
          <a:noFill/>
          <a:ln>
            <a:noFill/>
          </a:ln>
        </p:spPr>
        <p:txBody>
          <a:bodyPr spcFirstLastPara="1" wrap="square" lIns="68575" tIns="34275" rIns="68575" bIns="34275" anchor="t" anchorCtr="0">
            <a:noAutofit/>
          </a:bodyPr>
          <a:lstStyle/>
          <a:p>
            <a:pPr marL="0" lvl="0" indent="0" algn="ctr" rtl="0">
              <a:lnSpc>
                <a:spcPct val="95000"/>
              </a:lnSpc>
              <a:spcBef>
                <a:spcPts val="0"/>
              </a:spcBef>
              <a:spcAft>
                <a:spcPts val="0"/>
              </a:spcAft>
              <a:buSzPts val="1900"/>
              <a:buNone/>
            </a:pPr>
            <a:r>
              <a:rPr lang="en" sz="1800" b="1">
                <a:solidFill>
                  <a:schemeClr val="lt1"/>
                </a:solidFill>
              </a:rPr>
              <a:t>Seeing the potential for a problem to happen</a:t>
            </a:r>
            <a:endParaRPr/>
          </a:p>
          <a:p>
            <a:pPr marL="254000" lvl="0" indent="-260350" algn="l" rtl="0">
              <a:lnSpc>
                <a:spcPct val="95000"/>
              </a:lnSpc>
              <a:spcBef>
                <a:spcPts val="2700"/>
              </a:spcBef>
              <a:spcAft>
                <a:spcPts val="0"/>
              </a:spcAft>
              <a:buSzPts val="1900"/>
              <a:buChar char="•"/>
            </a:pPr>
            <a:r>
              <a:rPr lang="en" sz="1800"/>
              <a:t>Seeing a potential problem doesn’t mean the problem will definitely happen!</a:t>
            </a:r>
            <a:endParaRPr/>
          </a:p>
          <a:p>
            <a:pPr marL="254000" lvl="0" indent="-260350" algn="l" rtl="0">
              <a:lnSpc>
                <a:spcPct val="95000"/>
              </a:lnSpc>
              <a:spcBef>
                <a:spcPts val="900"/>
              </a:spcBef>
              <a:spcAft>
                <a:spcPts val="0"/>
              </a:spcAft>
              <a:buClr>
                <a:schemeClr val="accent4"/>
              </a:buClr>
              <a:buSzPts val="1900"/>
              <a:buFont typeface="Arial"/>
              <a:buChar char="•"/>
            </a:pPr>
            <a:r>
              <a:rPr lang="en" sz="1800"/>
              <a:t>We take action to keep something bad from happening.</a:t>
            </a:r>
            <a:endParaRPr/>
          </a:p>
          <a:p>
            <a:pPr marL="254000" lvl="0" indent="-139700" algn="l" rtl="0">
              <a:lnSpc>
                <a:spcPct val="95000"/>
              </a:lnSpc>
              <a:spcBef>
                <a:spcPts val="900"/>
              </a:spcBef>
              <a:spcAft>
                <a:spcPts val="0"/>
              </a:spcAft>
              <a:buClr>
                <a:schemeClr val="accent4"/>
              </a:buClr>
              <a:buSzPts val="1900"/>
              <a:buFont typeface="Arial"/>
              <a:buNone/>
            </a:pPr>
            <a:endParaRPr sz="1800"/>
          </a:p>
        </p:txBody>
      </p:sp>
      <p:sp>
        <p:nvSpPr>
          <p:cNvPr id="352" name="Google Shape;352;p71"/>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72"/>
          <p:cNvSpPr/>
          <p:nvPr/>
        </p:nvSpPr>
        <p:spPr>
          <a:xfrm>
            <a:off x="1691375" y="0"/>
            <a:ext cx="7702200" cy="44148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359" name="Google Shape;359;p72"/>
          <p:cNvSpPr txBox="1">
            <a:spLocks noGrp="1"/>
          </p:cNvSpPr>
          <p:nvPr>
            <p:ph type="title"/>
          </p:nvPr>
        </p:nvSpPr>
        <p:spPr>
          <a:xfrm>
            <a:off x="899964" y="884588"/>
            <a:ext cx="7443900" cy="696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accent4"/>
              </a:buClr>
              <a:buSzPts val="2700"/>
              <a:buFont typeface="Century Gothic"/>
              <a:buNone/>
            </a:pPr>
            <a:r>
              <a:rPr lang="en"/>
              <a:t>Risks of Germs in Healthcare</a:t>
            </a:r>
            <a:endParaRPr/>
          </a:p>
        </p:txBody>
      </p:sp>
      <p:sp>
        <p:nvSpPr>
          <p:cNvPr id="360" name="Google Shape;360;p72"/>
          <p:cNvSpPr txBox="1">
            <a:spLocks noGrp="1"/>
          </p:cNvSpPr>
          <p:nvPr>
            <p:ph type="body" idx="4294967295"/>
          </p:nvPr>
        </p:nvSpPr>
        <p:spPr>
          <a:xfrm>
            <a:off x="899977" y="1670725"/>
            <a:ext cx="7907700" cy="2761200"/>
          </a:xfrm>
          <a:prstGeom prst="rect">
            <a:avLst/>
          </a:prstGeom>
          <a:noFill/>
          <a:ln>
            <a:noFill/>
          </a:ln>
        </p:spPr>
        <p:txBody>
          <a:bodyPr spcFirstLastPara="1" wrap="square" lIns="68575" tIns="34275" rIns="68575" bIns="34275" anchor="t" anchorCtr="0">
            <a:noAutofit/>
          </a:bodyPr>
          <a:lstStyle/>
          <a:p>
            <a:pPr marL="342900" lvl="0" indent="-342900" algn="l" rtl="0">
              <a:lnSpc>
                <a:spcPct val="95000"/>
              </a:lnSpc>
              <a:spcBef>
                <a:spcPts val="0"/>
              </a:spcBef>
              <a:spcAft>
                <a:spcPts val="0"/>
              </a:spcAft>
              <a:buClr>
                <a:schemeClr val="dk1"/>
              </a:buClr>
              <a:buSzPts val="1800"/>
              <a:buChar char="•"/>
            </a:pPr>
            <a:r>
              <a:rPr lang="en" sz="1800" dirty="0"/>
              <a:t>Higher chance residents will have an infection</a:t>
            </a:r>
            <a:endParaRPr dirty="0"/>
          </a:p>
          <a:p>
            <a:pPr marL="342900" lvl="0" indent="-342900" algn="l" rtl="0">
              <a:lnSpc>
                <a:spcPct val="95000"/>
              </a:lnSpc>
              <a:spcBef>
                <a:spcPts val="900"/>
              </a:spcBef>
              <a:spcAft>
                <a:spcPts val="0"/>
              </a:spcAft>
              <a:buClr>
                <a:schemeClr val="dk1"/>
              </a:buClr>
              <a:buSzPts val="1800"/>
              <a:buChar char="•"/>
            </a:pPr>
            <a:r>
              <a:rPr lang="en" sz="1800" dirty="0"/>
              <a:t>Residents likely to be more vulnerable to infection</a:t>
            </a:r>
            <a:endParaRPr dirty="0"/>
          </a:p>
          <a:p>
            <a:pPr marL="342900" lvl="0" indent="-342900" algn="l" rtl="0">
              <a:lnSpc>
                <a:spcPct val="95000"/>
              </a:lnSpc>
              <a:spcBef>
                <a:spcPts val="900"/>
              </a:spcBef>
              <a:spcAft>
                <a:spcPts val="0"/>
              </a:spcAft>
              <a:buClr>
                <a:schemeClr val="dk1"/>
              </a:buClr>
              <a:buSzPts val="1800"/>
              <a:buChar char="•"/>
            </a:pPr>
            <a:r>
              <a:rPr lang="en" sz="1800" dirty="0"/>
              <a:t>Things we do as part of care can put people at risk of infection</a:t>
            </a:r>
            <a:endParaRPr dirty="0"/>
          </a:p>
          <a:p>
            <a:pPr marL="342900" lvl="0" indent="-342900" algn="l" rtl="0">
              <a:lnSpc>
                <a:spcPct val="95000"/>
              </a:lnSpc>
              <a:spcBef>
                <a:spcPts val="900"/>
              </a:spcBef>
              <a:spcAft>
                <a:spcPts val="0"/>
              </a:spcAft>
              <a:buClr>
                <a:schemeClr val="dk1"/>
              </a:buClr>
              <a:buSzPts val="1800"/>
              <a:buChar char="•"/>
            </a:pPr>
            <a:r>
              <a:rPr lang="en" sz="1800" dirty="0"/>
              <a:t>The work we do presents many opportunities for germs to spread</a:t>
            </a:r>
            <a:endParaRPr dirty="0"/>
          </a:p>
          <a:p>
            <a:pPr marL="177800" lvl="0" indent="-63500" algn="l" rtl="0">
              <a:lnSpc>
                <a:spcPct val="95000"/>
              </a:lnSpc>
              <a:spcBef>
                <a:spcPts val="900"/>
              </a:spcBef>
              <a:spcAft>
                <a:spcPts val="0"/>
              </a:spcAft>
              <a:buClr>
                <a:schemeClr val="dk1"/>
              </a:buClr>
              <a:buSzPts val="1800"/>
              <a:buNone/>
            </a:pPr>
            <a:endParaRPr sz="1800" dirty="0"/>
          </a:p>
        </p:txBody>
      </p:sp>
      <p:sp>
        <p:nvSpPr>
          <p:cNvPr id="361" name="Google Shape;361;p72"/>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609C"/>
        </a:solidFill>
        <a:effectLst/>
      </p:bgPr>
    </p:bg>
    <p:spTree>
      <p:nvGrpSpPr>
        <p:cNvPr id="1" name="Shape 366"/>
        <p:cNvGrpSpPr/>
        <p:nvPr/>
      </p:nvGrpSpPr>
      <p:grpSpPr>
        <a:xfrm>
          <a:off x="0" y="0"/>
          <a:ext cx="0" cy="0"/>
          <a:chOff x="0" y="0"/>
          <a:chExt cx="0" cy="0"/>
        </a:xfrm>
      </p:grpSpPr>
      <p:sp>
        <p:nvSpPr>
          <p:cNvPr id="367" name="Google Shape;367;p7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p>
            <a:pPr marL="0" lvl="0" indent="0" algn="ctr" rtl="0">
              <a:spcBef>
                <a:spcPts val="0"/>
              </a:spcBef>
              <a:spcAft>
                <a:spcPts val="0"/>
              </a:spcAft>
              <a:buClr>
                <a:schemeClr val="lt1"/>
              </a:buClr>
              <a:buSzPts val="3600"/>
              <a:buFont typeface="Century Gothic"/>
              <a:buNone/>
            </a:pPr>
            <a:br>
              <a:rPr lang="en"/>
            </a:br>
            <a:r>
              <a:rPr lang="en"/>
              <a:t>Where is the risk for germs to spread in healthcare? </a:t>
            </a:r>
            <a:endParaRPr/>
          </a:p>
          <a:p>
            <a:pPr marL="0" lvl="0" indent="0" algn="l" rtl="0">
              <a:lnSpc>
                <a:spcPct val="90000"/>
              </a:lnSpc>
              <a:spcBef>
                <a:spcPts val="0"/>
              </a:spcBef>
              <a:spcAft>
                <a:spcPts val="0"/>
              </a:spcAft>
              <a:buClr>
                <a:schemeClr val="lt1"/>
              </a:buClr>
              <a:buSzPts val="3600"/>
              <a:buFont typeface="Century Gothic"/>
              <a:buNone/>
            </a:pPr>
            <a:endParaRPr/>
          </a:p>
        </p:txBody>
      </p:sp>
      <p:sp>
        <p:nvSpPr>
          <p:cNvPr id="368" name="Google Shape;368;p73"/>
          <p:cNvSpPr/>
          <p:nvPr/>
        </p:nvSpPr>
        <p:spPr>
          <a:xfrm>
            <a:off x="3232425" y="4810350"/>
            <a:ext cx="5852700" cy="281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3"/>
        <p:cNvGrpSpPr/>
        <p:nvPr/>
      </p:nvGrpSpPr>
      <p:grpSpPr>
        <a:xfrm>
          <a:off x="0" y="0"/>
          <a:ext cx="0" cy="0"/>
          <a:chOff x="0" y="0"/>
          <a:chExt cx="0" cy="0"/>
        </a:xfrm>
      </p:grpSpPr>
      <p:sp>
        <p:nvSpPr>
          <p:cNvPr id="374" name="Google Shape;374;p74"/>
          <p:cNvSpPr txBox="1">
            <a:spLocks noGrp="1"/>
          </p:cNvSpPr>
          <p:nvPr>
            <p:ph type="title"/>
          </p:nvPr>
        </p:nvSpPr>
        <p:spPr>
          <a:xfrm>
            <a:off x="628650" y="260432"/>
            <a:ext cx="7886700" cy="526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accent4"/>
              </a:buClr>
              <a:buSzPts val="2300"/>
              <a:buFont typeface="Century Gothic"/>
              <a:buNone/>
            </a:pPr>
            <a:r>
              <a:rPr lang="en" dirty="0"/>
              <a:t>Reservoirs in the Healthcare Environment</a:t>
            </a:r>
            <a:endParaRPr dirty="0"/>
          </a:p>
        </p:txBody>
      </p:sp>
      <p:sp>
        <p:nvSpPr>
          <p:cNvPr id="375" name="Google Shape;375;p74"/>
          <p:cNvSpPr/>
          <p:nvPr/>
        </p:nvSpPr>
        <p:spPr>
          <a:xfrm>
            <a:off x="383967" y="821990"/>
            <a:ext cx="2096700" cy="3428400"/>
          </a:xfrm>
          <a:prstGeom prst="roundRect">
            <a:avLst>
              <a:gd name="adj" fmla="val 9900"/>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i="0" u="none" strike="noStrike" cap="none">
                <a:solidFill>
                  <a:schemeClr val="lt1"/>
                </a:solidFill>
                <a:latin typeface="Century Gothic"/>
                <a:ea typeface="Century Gothic"/>
                <a:cs typeface="Century Gothic"/>
                <a:sym typeface="Century Gothic"/>
              </a:rPr>
              <a:t>Water and </a:t>
            </a:r>
            <a:endParaRPr sz="1100"/>
          </a:p>
          <a:p>
            <a:pPr marL="0" marR="0" lvl="0" indent="0" algn="ctr" rtl="0">
              <a:spcBef>
                <a:spcPts val="0"/>
              </a:spcBef>
              <a:spcAft>
                <a:spcPts val="0"/>
              </a:spcAft>
              <a:buNone/>
            </a:pPr>
            <a:r>
              <a:rPr lang="en" sz="1200" b="1" i="0" u="none" strike="noStrike" cap="none">
                <a:solidFill>
                  <a:schemeClr val="lt1"/>
                </a:solidFill>
                <a:latin typeface="Century Gothic"/>
                <a:ea typeface="Century Gothic"/>
                <a:cs typeface="Century Gothic"/>
                <a:sym typeface="Century Gothic"/>
              </a:rPr>
              <a:t>Wet Surfaces</a:t>
            </a:r>
            <a:endParaRPr sz="1100"/>
          </a:p>
          <a:p>
            <a:pPr marL="0" marR="0" lvl="0" indent="0" algn="ctr" rtl="0">
              <a:spcBef>
                <a:spcPts val="0"/>
              </a:spcBef>
              <a:spcAft>
                <a:spcPts val="0"/>
              </a:spcAft>
              <a:buNone/>
            </a:pPr>
            <a:endParaRPr sz="800" b="1" i="0" u="none" strike="noStrike" cap="none">
              <a:solidFill>
                <a:schemeClr val="lt1"/>
              </a:solidFill>
              <a:latin typeface="Century Gothic"/>
              <a:ea typeface="Century Gothic"/>
              <a:cs typeface="Century Gothic"/>
              <a:sym typeface="Century Gothic"/>
            </a:endParaRPr>
          </a:p>
          <a:p>
            <a:pPr marL="457200" marR="0" lvl="0" indent="-311150" algn="ctr"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Sinks and faucets</a:t>
            </a:r>
            <a:endParaRPr sz="16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Drains</a:t>
            </a:r>
            <a:endParaRPr sz="16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Ice machines</a:t>
            </a:r>
            <a:endParaRPr sz="1600"/>
          </a:p>
          <a:p>
            <a:pPr marL="457200" marR="0" lvl="0" indent="-311150" algn="l" rtl="0">
              <a:spcBef>
                <a:spcPts val="0"/>
              </a:spcBef>
              <a:spcAft>
                <a:spcPts val="0"/>
              </a:spcAft>
              <a:buClr>
                <a:schemeClr val="lt1"/>
              </a:buClr>
              <a:buSzPts val="1300"/>
              <a:buFont typeface="Century Gothic"/>
              <a:buChar char="●"/>
            </a:pPr>
            <a:r>
              <a:rPr lang="en" sz="1300">
                <a:solidFill>
                  <a:schemeClr val="lt1"/>
                </a:solidFill>
                <a:latin typeface="Century Gothic"/>
                <a:ea typeface="Century Gothic"/>
                <a:cs typeface="Century Gothic"/>
                <a:sym typeface="Century Gothic"/>
              </a:rPr>
              <a:t>P</a:t>
            </a:r>
            <a:r>
              <a:rPr lang="en" sz="1300" b="0" i="0" u="none" strike="noStrike" cap="none">
                <a:solidFill>
                  <a:schemeClr val="lt1"/>
                </a:solidFill>
                <a:latin typeface="Century Gothic"/>
                <a:ea typeface="Century Gothic"/>
                <a:cs typeface="Century Gothic"/>
                <a:sym typeface="Century Gothic"/>
              </a:rPr>
              <a:t>ools</a:t>
            </a:r>
            <a:endParaRPr sz="1600"/>
          </a:p>
        </p:txBody>
      </p:sp>
      <p:sp>
        <p:nvSpPr>
          <p:cNvPr id="376" name="Google Shape;376;p74"/>
          <p:cNvSpPr/>
          <p:nvPr/>
        </p:nvSpPr>
        <p:spPr>
          <a:xfrm>
            <a:off x="2551536" y="821990"/>
            <a:ext cx="2096700" cy="3428400"/>
          </a:xfrm>
          <a:prstGeom prst="roundRect">
            <a:avLst>
              <a:gd name="adj" fmla="val 9900"/>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i="0" u="none" strike="noStrike" cap="none">
                <a:solidFill>
                  <a:schemeClr val="lt1"/>
                </a:solidFill>
                <a:latin typeface="Century Gothic"/>
                <a:ea typeface="Century Gothic"/>
                <a:cs typeface="Century Gothic"/>
                <a:sym typeface="Century Gothic"/>
              </a:rPr>
              <a:t>Dry Surfaces</a:t>
            </a:r>
            <a:endParaRPr sz="1100"/>
          </a:p>
          <a:p>
            <a:pPr marL="0" marR="0" lvl="0" indent="0" algn="ctr" rtl="0">
              <a:spcBef>
                <a:spcPts val="0"/>
              </a:spcBef>
              <a:spcAft>
                <a:spcPts val="0"/>
              </a:spcAft>
              <a:buNone/>
            </a:pPr>
            <a:endParaRPr sz="800" b="1" i="0" u="none" strike="noStrike" cap="none">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1300">
              <a:solidFill>
                <a:schemeClr val="lt1"/>
              </a:solidFill>
              <a:latin typeface="Century Gothic"/>
              <a:ea typeface="Century Gothic"/>
              <a:cs typeface="Century Gothic"/>
              <a:sym typeface="Century Gothic"/>
            </a:endParaRPr>
          </a:p>
          <a:p>
            <a:pPr marL="457200" marR="0" lvl="0" indent="-311150" algn="l" rtl="0">
              <a:spcBef>
                <a:spcPts val="0"/>
              </a:spcBef>
              <a:spcAft>
                <a:spcPts val="0"/>
              </a:spcAft>
              <a:buClr>
                <a:schemeClr val="lt1"/>
              </a:buClr>
              <a:buSzPts val="1300"/>
              <a:buFont typeface="Century Gothic"/>
              <a:buChar char="●"/>
            </a:pPr>
            <a:r>
              <a:rPr lang="en" sz="1300">
                <a:solidFill>
                  <a:schemeClr val="lt1"/>
                </a:solidFill>
                <a:latin typeface="Century Gothic"/>
                <a:ea typeface="Century Gothic"/>
                <a:cs typeface="Century Gothic"/>
                <a:sym typeface="Century Gothic"/>
              </a:rPr>
              <a:t>Be</a:t>
            </a:r>
            <a:r>
              <a:rPr lang="en" sz="1300" b="0" i="0" u="none" strike="noStrike" cap="none">
                <a:solidFill>
                  <a:schemeClr val="lt1"/>
                </a:solidFill>
                <a:latin typeface="Century Gothic"/>
                <a:ea typeface="Century Gothic"/>
                <a:cs typeface="Century Gothic"/>
                <a:sym typeface="Century Gothic"/>
              </a:rPr>
              <a:t>d rails</a:t>
            </a:r>
            <a:endParaRPr sz="16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Door handles </a:t>
            </a:r>
            <a:endParaRPr sz="16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Countertops</a:t>
            </a:r>
            <a:endParaRPr sz="16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Bed curtains</a:t>
            </a:r>
            <a:endParaRPr sz="1600"/>
          </a:p>
          <a:p>
            <a:pPr marL="0" marR="0" lvl="0" indent="0" algn="ctr" rtl="0">
              <a:spcBef>
                <a:spcPts val="0"/>
              </a:spcBef>
              <a:spcAft>
                <a:spcPts val="0"/>
              </a:spcAft>
              <a:buNone/>
            </a:pPr>
            <a:endParaRPr sz="800" b="0" i="0" u="none" strike="noStrike" cap="none">
              <a:solidFill>
                <a:schemeClr val="lt1"/>
              </a:solidFill>
              <a:latin typeface="Century Gothic"/>
              <a:ea typeface="Century Gothic"/>
              <a:cs typeface="Century Gothic"/>
              <a:sym typeface="Century Gothic"/>
            </a:endParaRPr>
          </a:p>
        </p:txBody>
      </p:sp>
      <p:sp>
        <p:nvSpPr>
          <p:cNvPr id="377" name="Google Shape;377;p74"/>
          <p:cNvSpPr/>
          <p:nvPr/>
        </p:nvSpPr>
        <p:spPr>
          <a:xfrm>
            <a:off x="4719105" y="821990"/>
            <a:ext cx="2096700" cy="3428400"/>
          </a:xfrm>
          <a:prstGeom prst="roundRect">
            <a:avLst>
              <a:gd name="adj" fmla="val 8208"/>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i="0" u="none" strike="noStrike" cap="none">
                <a:solidFill>
                  <a:schemeClr val="lt1"/>
                </a:solidFill>
                <a:latin typeface="Century Gothic"/>
                <a:ea typeface="Century Gothic"/>
                <a:cs typeface="Century Gothic"/>
                <a:sym typeface="Century Gothic"/>
              </a:rPr>
              <a:t>Dirt and Dust</a:t>
            </a:r>
            <a:endParaRPr sz="1100"/>
          </a:p>
          <a:p>
            <a:pPr marL="0" marR="0" lvl="0" indent="0" algn="ctr" rtl="0">
              <a:spcBef>
                <a:spcPts val="0"/>
              </a:spcBef>
              <a:spcAft>
                <a:spcPts val="0"/>
              </a:spcAft>
              <a:buNone/>
            </a:pPr>
            <a:endParaRPr sz="800" b="1" i="0" u="none" strike="noStrike" cap="none">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1300">
              <a:solidFill>
                <a:schemeClr val="lt1"/>
              </a:solidFill>
              <a:latin typeface="Century Gothic"/>
              <a:ea typeface="Century Gothic"/>
              <a:cs typeface="Century Gothic"/>
              <a:sym typeface="Century Gothic"/>
            </a:endParaRPr>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Construction</a:t>
            </a:r>
            <a:endParaRPr sz="13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Maintenance</a:t>
            </a:r>
            <a:endParaRPr sz="13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Repair</a:t>
            </a:r>
            <a:endParaRPr sz="1300"/>
          </a:p>
          <a:p>
            <a:pPr marL="457200" marR="0" lvl="0" indent="-311150" algn="l" rtl="0">
              <a:spcBef>
                <a:spcPts val="0"/>
              </a:spcBef>
              <a:spcAft>
                <a:spcPts val="0"/>
              </a:spcAft>
              <a:buClr>
                <a:schemeClr val="lt1"/>
              </a:buClr>
              <a:buSzPts val="1300"/>
              <a:buFont typeface="Century Gothic"/>
              <a:buChar char="●"/>
            </a:pPr>
            <a:r>
              <a:rPr lang="en" sz="1300" b="0" i="0" u="none" strike="noStrike" cap="none">
                <a:solidFill>
                  <a:schemeClr val="lt1"/>
                </a:solidFill>
                <a:latin typeface="Century Gothic"/>
                <a:ea typeface="Century Gothic"/>
                <a:cs typeface="Century Gothic"/>
                <a:sym typeface="Century Gothic"/>
              </a:rPr>
              <a:t>Renovation</a:t>
            </a:r>
            <a:endParaRPr sz="1300"/>
          </a:p>
        </p:txBody>
      </p:sp>
      <p:sp>
        <p:nvSpPr>
          <p:cNvPr id="378" name="Google Shape;378;p74"/>
          <p:cNvSpPr/>
          <p:nvPr/>
        </p:nvSpPr>
        <p:spPr>
          <a:xfrm>
            <a:off x="6886674" y="821990"/>
            <a:ext cx="2096700" cy="3428400"/>
          </a:xfrm>
          <a:prstGeom prst="roundRect">
            <a:avLst>
              <a:gd name="adj" fmla="val 7644"/>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b="1" i="0" u="none" strike="noStrike" cap="none">
                <a:solidFill>
                  <a:schemeClr val="lt1"/>
                </a:solidFill>
                <a:latin typeface="Century Gothic"/>
                <a:ea typeface="Century Gothic"/>
                <a:cs typeface="Century Gothic"/>
                <a:sym typeface="Century Gothic"/>
              </a:rPr>
              <a:t>Devices</a:t>
            </a:r>
            <a:endParaRPr sz="1200" b="1" i="0" u="none" strike="noStrike" cap="none">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200" b="1">
              <a:solidFill>
                <a:schemeClr val="lt1"/>
              </a:solidFill>
              <a:latin typeface="Century Gothic"/>
              <a:ea typeface="Century Gothic"/>
              <a:cs typeface="Century Gothic"/>
              <a:sym typeface="Century Gothic"/>
            </a:endParaRPr>
          </a:p>
          <a:p>
            <a:pPr marL="457200" lvl="0" indent="-311150" algn="l" rtl="0">
              <a:spcBef>
                <a:spcPts val="0"/>
              </a:spcBef>
              <a:spcAft>
                <a:spcPts val="0"/>
              </a:spcAft>
              <a:buClr>
                <a:schemeClr val="lt1"/>
              </a:buClr>
              <a:buSzPts val="1300"/>
              <a:buFont typeface="Century Gothic"/>
              <a:buChar char="●"/>
            </a:pPr>
            <a:r>
              <a:rPr lang="en" sz="1300">
                <a:solidFill>
                  <a:schemeClr val="lt1"/>
                </a:solidFill>
                <a:latin typeface="Century Gothic"/>
                <a:ea typeface="Century Gothic"/>
                <a:cs typeface="Century Gothic"/>
                <a:sym typeface="Century Gothic"/>
              </a:rPr>
              <a:t>Stethoscope</a:t>
            </a:r>
            <a:endParaRPr sz="1300">
              <a:solidFill>
                <a:schemeClr val="dk1"/>
              </a:solidFill>
            </a:endParaRPr>
          </a:p>
          <a:p>
            <a:pPr marL="457200" lvl="0" indent="-311150" algn="l" rtl="0">
              <a:spcBef>
                <a:spcPts val="0"/>
              </a:spcBef>
              <a:spcAft>
                <a:spcPts val="0"/>
              </a:spcAft>
              <a:buClr>
                <a:schemeClr val="lt1"/>
              </a:buClr>
              <a:buSzPts val="1300"/>
              <a:buFont typeface="Century Gothic"/>
              <a:buChar char="●"/>
            </a:pPr>
            <a:r>
              <a:rPr lang="en" sz="1300">
                <a:solidFill>
                  <a:schemeClr val="lt1"/>
                </a:solidFill>
                <a:latin typeface="Century Gothic"/>
                <a:ea typeface="Century Gothic"/>
                <a:cs typeface="Century Gothic"/>
                <a:sym typeface="Century Gothic"/>
              </a:rPr>
              <a:t>Blood pressure cuff </a:t>
            </a:r>
            <a:endParaRPr sz="1300">
              <a:solidFill>
                <a:schemeClr val="dk1"/>
              </a:solidFill>
            </a:endParaRPr>
          </a:p>
          <a:p>
            <a:pPr marL="457200" lvl="0" indent="-311150" algn="l" rtl="0">
              <a:spcBef>
                <a:spcPts val="0"/>
              </a:spcBef>
              <a:spcAft>
                <a:spcPts val="0"/>
              </a:spcAft>
              <a:buClr>
                <a:schemeClr val="lt1"/>
              </a:buClr>
              <a:buSzPts val="1300"/>
              <a:buFont typeface="Century Gothic"/>
              <a:buChar char="●"/>
            </a:pPr>
            <a:r>
              <a:rPr lang="en" sz="1300">
                <a:solidFill>
                  <a:schemeClr val="lt1"/>
                </a:solidFill>
                <a:latin typeface="Century Gothic"/>
                <a:ea typeface="Century Gothic"/>
                <a:cs typeface="Century Gothic"/>
                <a:sym typeface="Century Gothic"/>
              </a:rPr>
              <a:t>Glucometer</a:t>
            </a:r>
            <a:endParaRPr sz="1300">
              <a:solidFill>
                <a:schemeClr val="dk1"/>
              </a:solidFill>
            </a:endParaRPr>
          </a:p>
          <a:p>
            <a:pPr marL="457200" lvl="0" indent="-311150" algn="l" rtl="0">
              <a:spcBef>
                <a:spcPts val="0"/>
              </a:spcBef>
              <a:spcAft>
                <a:spcPts val="0"/>
              </a:spcAft>
              <a:buClr>
                <a:schemeClr val="lt1"/>
              </a:buClr>
              <a:buSzPts val="1300"/>
              <a:buFont typeface="Century Gothic"/>
              <a:buChar char="●"/>
            </a:pPr>
            <a:r>
              <a:rPr lang="en" sz="1300">
                <a:solidFill>
                  <a:schemeClr val="lt1"/>
                </a:solidFill>
                <a:latin typeface="Century Gothic"/>
                <a:ea typeface="Century Gothic"/>
                <a:cs typeface="Century Gothic"/>
                <a:sym typeface="Century Gothic"/>
              </a:rPr>
              <a:t>Pulse Oximeter</a:t>
            </a:r>
            <a:endParaRPr sz="1200" b="1">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1200" b="1">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1300" b="1" i="0" u="none" strike="noStrike" cap="none">
              <a:solidFill>
                <a:schemeClr val="lt1"/>
              </a:solidFill>
              <a:latin typeface="Century Gothic"/>
              <a:ea typeface="Century Gothic"/>
              <a:cs typeface="Century Gothic"/>
              <a:sym typeface="Century Gothic"/>
            </a:endParaRPr>
          </a:p>
          <a:p>
            <a:pPr marL="0" marR="0" lvl="0" indent="457200" algn="l" rtl="0">
              <a:spcBef>
                <a:spcPts val="0"/>
              </a:spcBef>
              <a:spcAft>
                <a:spcPts val="0"/>
              </a:spcAft>
              <a:buNone/>
            </a:pPr>
            <a:endParaRPr sz="1300">
              <a:solidFill>
                <a:schemeClr val="lt1"/>
              </a:solidFill>
              <a:latin typeface="Century Gothic"/>
              <a:ea typeface="Century Gothic"/>
              <a:cs typeface="Century Gothic"/>
              <a:sym typeface="Century Gothic"/>
            </a:endParaRPr>
          </a:p>
          <a:p>
            <a:pPr marL="0" marR="0" lvl="0" indent="457200" algn="l" rtl="0">
              <a:spcBef>
                <a:spcPts val="0"/>
              </a:spcBef>
              <a:spcAft>
                <a:spcPts val="0"/>
              </a:spcAft>
              <a:buNone/>
            </a:pPr>
            <a:endParaRPr sz="1300"/>
          </a:p>
        </p:txBody>
      </p:sp>
      <p:sp>
        <p:nvSpPr>
          <p:cNvPr id="379" name="Google Shape;379;p74"/>
          <p:cNvSpPr/>
          <p:nvPr/>
        </p:nvSpPr>
        <p:spPr>
          <a:xfrm>
            <a:off x="3134375" y="4668750"/>
            <a:ext cx="5849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
        <p:cNvGrpSpPr/>
        <p:nvPr/>
      </p:nvGrpSpPr>
      <p:grpSpPr>
        <a:xfrm>
          <a:off x="0" y="0"/>
          <a:ext cx="0" cy="0"/>
          <a:chOff x="0" y="0"/>
          <a:chExt cx="0" cy="0"/>
        </a:xfrm>
      </p:grpSpPr>
      <p:pic>
        <p:nvPicPr>
          <p:cNvPr id="385" name="Google Shape;385;p75" title="Screenshot 2025-03-24 at 2.25.52 PM.png"/>
          <p:cNvPicPr preferRelativeResize="0"/>
          <p:nvPr/>
        </p:nvPicPr>
        <p:blipFill rotWithShape="1">
          <a:blip r:embed="rId3">
            <a:alphaModFix/>
          </a:blip>
          <a:srcRect l="7089" t="1195"/>
          <a:stretch/>
        </p:blipFill>
        <p:spPr>
          <a:xfrm>
            <a:off x="148675" y="1064150"/>
            <a:ext cx="2089800" cy="2775600"/>
          </a:xfrm>
          <a:prstGeom prst="roundRect">
            <a:avLst>
              <a:gd name="adj" fmla="val 16667"/>
            </a:avLst>
          </a:prstGeom>
          <a:noFill/>
          <a:ln>
            <a:noFill/>
          </a:ln>
        </p:spPr>
      </p:pic>
      <p:sp>
        <p:nvSpPr>
          <p:cNvPr id="386" name="Google Shape;386;p75"/>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387" name="Google Shape;387;p75"/>
          <p:cNvSpPr txBox="1">
            <a:spLocks noGrp="1"/>
          </p:cNvSpPr>
          <p:nvPr>
            <p:ph type="title"/>
          </p:nvPr>
        </p:nvSpPr>
        <p:spPr>
          <a:xfrm>
            <a:off x="530795" y="136641"/>
            <a:ext cx="7767000" cy="6969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4"/>
              </a:buClr>
              <a:buSzPts val="2400"/>
              <a:buFont typeface="Century Gothic"/>
              <a:buNone/>
            </a:pPr>
            <a:r>
              <a:rPr lang="en"/>
              <a:t>Reservoirs in the Body </a:t>
            </a:r>
            <a:endParaRPr/>
          </a:p>
        </p:txBody>
      </p:sp>
      <p:sp>
        <p:nvSpPr>
          <p:cNvPr id="388" name="Google Shape;388;p75"/>
          <p:cNvSpPr/>
          <p:nvPr/>
        </p:nvSpPr>
        <p:spPr>
          <a:xfrm>
            <a:off x="2575797" y="1380327"/>
            <a:ext cx="1884900" cy="2563200"/>
          </a:xfrm>
          <a:prstGeom prst="roundRect">
            <a:avLst>
              <a:gd name="adj" fmla="val 10504"/>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lt1"/>
                </a:solidFill>
                <a:latin typeface="Century Gothic"/>
                <a:ea typeface="Century Gothic"/>
                <a:cs typeface="Century Gothic"/>
                <a:sym typeface="Century Gothic"/>
              </a:rPr>
              <a:t>Gastrointestinal</a:t>
            </a:r>
            <a:endParaRPr sz="1100"/>
          </a:p>
          <a:p>
            <a:pPr marL="0" marR="0" lvl="0" indent="0" algn="ctr" rtl="0">
              <a:spcBef>
                <a:spcPts val="0"/>
              </a:spcBef>
              <a:spcAft>
                <a:spcPts val="0"/>
              </a:spcAft>
              <a:buNone/>
            </a:pPr>
            <a:r>
              <a:rPr lang="en" sz="1400" b="1">
                <a:solidFill>
                  <a:schemeClr val="lt1"/>
                </a:solidFill>
                <a:latin typeface="Century Gothic"/>
                <a:ea typeface="Century Gothic"/>
                <a:cs typeface="Century Gothic"/>
                <a:sym typeface="Century Gothic"/>
              </a:rPr>
              <a:t>system (the “gut”)</a:t>
            </a:r>
            <a:endParaRPr sz="1100"/>
          </a:p>
        </p:txBody>
      </p:sp>
      <p:sp>
        <p:nvSpPr>
          <p:cNvPr id="389" name="Google Shape;389;p75"/>
          <p:cNvSpPr/>
          <p:nvPr/>
        </p:nvSpPr>
        <p:spPr>
          <a:xfrm>
            <a:off x="4651185" y="1380327"/>
            <a:ext cx="1884900" cy="2563200"/>
          </a:xfrm>
          <a:prstGeom prst="roundRect">
            <a:avLst>
              <a:gd name="adj" fmla="val 10504"/>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lt1"/>
                </a:solidFill>
                <a:latin typeface="Century Gothic"/>
                <a:ea typeface="Century Gothic"/>
                <a:cs typeface="Century Gothic"/>
                <a:sym typeface="Century Gothic"/>
              </a:rPr>
              <a:t>Respiratory system</a:t>
            </a:r>
            <a:endParaRPr sz="1100"/>
          </a:p>
        </p:txBody>
      </p:sp>
      <p:sp>
        <p:nvSpPr>
          <p:cNvPr id="390" name="Google Shape;390;p75"/>
          <p:cNvSpPr/>
          <p:nvPr/>
        </p:nvSpPr>
        <p:spPr>
          <a:xfrm>
            <a:off x="6726573" y="1380327"/>
            <a:ext cx="1884900" cy="2563200"/>
          </a:xfrm>
          <a:prstGeom prst="roundRect">
            <a:avLst>
              <a:gd name="adj" fmla="val 10504"/>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lt1"/>
                </a:solidFill>
                <a:latin typeface="Century Gothic"/>
                <a:ea typeface="Century Gothic"/>
                <a:cs typeface="Century Gothic"/>
                <a:sym typeface="Century Gothic"/>
              </a:rPr>
              <a:t>Blood</a:t>
            </a:r>
            <a:endParaRPr sz="1100"/>
          </a:p>
        </p:txBody>
      </p:sp>
      <p:sp>
        <p:nvSpPr>
          <p:cNvPr id="391" name="Google Shape;391;p75"/>
          <p:cNvSpPr/>
          <p:nvPr/>
        </p:nvSpPr>
        <p:spPr>
          <a:xfrm>
            <a:off x="-3976466" y="2363577"/>
            <a:ext cx="1884900" cy="2563200"/>
          </a:xfrm>
          <a:prstGeom prst="roundRect">
            <a:avLst>
              <a:gd name="adj" fmla="val 10504"/>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lt1"/>
                </a:solidFill>
                <a:latin typeface="Century Gothic"/>
                <a:ea typeface="Century Gothic"/>
                <a:cs typeface="Century Gothic"/>
                <a:sym typeface="Century Gothic"/>
              </a:rPr>
              <a:t>Skin</a:t>
            </a:r>
            <a:endParaRPr sz="1100"/>
          </a:p>
        </p:txBody>
      </p:sp>
      <p:pic>
        <p:nvPicPr>
          <p:cNvPr id="392" name="Google Shape;392;p75" title="Screenshot 2025-03-24 at 2.26.19 PM.png"/>
          <p:cNvPicPr preferRelativeResize="0"/>
          <p:nvPr/>
        </p:nvPicPr>
        <p:blipFill rotWithShape="1">
          <a:blip r:embed="rId4">
            <a:alphaModFix/>
          </a:blip>
          <a:srcRect l="1990" t="1194" r="4560" b="3285"/>
          <a:stretch/>
        </p:blipFill>
        <p:spPr>
          <a:xfrm>
            <a:off x="4607625" y="1050150"/>
            <a:ext cx="2089800" cy="28224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pic>
      <p:pic>
        <p:nvPicPr>
          <p:cNvPr id="393" name="Google Shape;393;p75" title="Screenshot 2025-03-24 at 2.26.28 PM.png"/>
          <p:cNvPicPr preferRelativeResize="0"/>
          <p:nvPr/>
        </p:nvPicPr>
        <p:blipFill rotWithShape="1">
          <a:blip r:embed="rId5">
            <a:alphaModFix/>
          </a:blip>
          <a:srcRect t="1652"/>
          <a:stretch/>
        </p:blipFill>
        <p:spPr>
          <a:xfrm>
            <a:off x="6917000" y="1096850"/>
            <a:ext cx="2134200" cy="27756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pic>
      <p:pic>
        <p:nvPicPr>
          <p:cNvPr id="394" name="Google Shape;394;p75" title="Screenshot 2025-03-24 at 2.27.55 PM.png"/>
          <p:cNvPicPr preferRelativeResize="0"/>
          <p:nvPr/>
        </p:nvPicPr>
        <p:blipFill rotWithShape="1">
          <a:blip r:embed="rId6">
            <a:alphaModFix/>
          </a:blip>
          <a:srcRect l="3688" t="2334"/>
          <a:stretch/>
        </p:blipFill>
        <p:spPr>
          <a:xfrm>
            <a:off x="2403588" y="1097025"/>
            <a:ext cx="2012700" cy="2775600"/>
          </a:xfrm>
          <a:prstGeom prst="roundRect">
            <a:avLst>
              <a:gd name="adj" fmla="val 16667"/>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609C"/>
        </a:solidFill>
        <a:effectLst/>
      </p:bgPr>
    </p:bg>
    <p:spTree>
      <p:nvGrpSpPr>
        <p:cNvPr id="1" name="Shape 399"/>
        <p:cNvGrpSpPr/>
        <p:nvPr/>
      </p:nvGrpSpPr>
      <p:grpSpPr>
        <a:xfrm>
          <a:off x="0" y="0"/>
          <a:ext cx="0" cy="0"/>
          <a:chOff x="0" y="0"/>
          <a:chExt cx="0" cy="0"/>
        </a:xfrm>
      </p:grpSpPr>
      <p:sp>
        <p:nvSpPr>
          <p:cNvPr id="400" name="Google Shape;400;p76"/>
          <p:cNvSpPr txBox="1">
            <a:spLocks noGrp="1"/>
          </p:cNvSpPr>
          <p:nvPr>
            <p:ph type="title"/>
          </p:nvPr>
        </p:nvSpPr>
        <p:spPr>
          <a:xfrm>
            <a:off x="628638" y="889529"/>
            <a:ext cx="7886700" cy="2139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3600"/>
              <a:buFont typeface="Century Gothic"/>
              <a:buNone/>
            </a:pPr>
            <a:r>
              <a:rPr lang="en"/>
              <a:t>How Germs Spread and Make People Sick</a:t>
            </a:r>
            <a:endParaRPr/>
          </a:p>
        </p:txBody>
      </p:sp>
      <p:sp>
        <p:nvSpPr>
          <p:cNvPr id="401" name="Google Shape;401;p76"/>
          <p:cNvSpPr/>
          <p:nvPr/>
        </p:nvSpPr>
        <p:spPr>
          <a:xfrm>
            <a:off x="4021950" y="4668750"/>
            <a:ext cx="5027100" cy="414600"/>
          </a:xfrm>
          <a:prstGeom prst="rect">
            <a:avLst/>
          </a:prstGeom>
          <a:solidFill>
            <a:srgbClr val="123E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780_PFL_PPT_template_Avenir_2-26-21_DRAFT">
  <a:themeElements>
    <a:clrScheme name="Custom 24">
      <a:dk1>
        <a:srgbClr val="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1F419A"/>
      </a:hlink>
      <a:folHlink>
        <a:srgbClr val="5052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780_PFL_PPT_template_Avenir_2-26-21_DRAFT">
  <a:themeElements>
    <a:clrScheme name="PFL Power Surge">
      <a:dk1>
        <a:srgbClr val="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0070C0"/>
      </a:hlink>
      <a:folHlink>
        <a:srgbClr val="5052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780_PFL_PPT_template_Avenir_2-26-21_DRAFT">
  <a:themeElements>
    <a:clrScheme name="PFL Power Surge">
      <a:dk1>
        <a:srgbClr val="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0070C0"/>
      </a:hlink>
      <a:folHlink>
        <a:srgbClr val="5052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780_PFL_PPT_template_Avenir_2-26-21_DRAFT">
  <a:themeElements>
    <a:clrScheme name="Custom 25">
      <a:dk1>
        <a:srgbClr val="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1F419A"/>
      </a:hlink>
      <a:folHlink>
        <a:srgbClr val="5052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cc77d279-1fa0-40a0-abb2-37db48c0ffa6" xsi:nil="true"/>
    <TaxCatchAll xmlns="e209160b-8f1d-4f88-8f36-0344f8a4efa6" xsi:nil="true"/>
    <Notes xmlns="cc77d279-1fa0-40a0-abb2-37db48c0ffa6" xsi:nil="true"/>
    <lcf76f155ced4ddcb4097134ff3c332f xmlns="cc77d279-1fa0-40a0-abb2-37db48c0ffa6">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HealthDept xmlns="cc77d279-1fa0-40a0-abb2-37db48c0ffa6" xsi:nil="true"/>
    <ProjectStatus xmlns="cc77d279-1fa0-40a0-abb2-37db48c0ffa6">Active</Project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FAA786E8BDDE478B525A67C88EB582" ma:contentTypeVersion="26" ma:contentTypeDescription="Create a new document." ma:contentTypeScope="" ma:versionID="e4186d0b4962ce505e47e05418a897dc">
  <xsd:schema xmlns:xsd="http://www.w3.org/2001/XMLSchema" xmlns:xs="http://www.w3.org/2001/XMLSchema" xmlns:p="http://schemas.microsoft.com/office/2006/metadata/properties" xmlns:ns1="http://schemas.microsoft.com/sharepoint/v3" xmlns:ns2="cc77d279-1fa0-40a0-abb2-37db48c0ffa6" xmlns:ns3="e209160b-8f1d-4f88-8f36-0344f8a4efa6" targetNamespace="http://schemas.microsoft.com/office/2006/metadata/properties" ma:root="true" ma:fieldsID="b5f08ea6afbf78d0d4ebedb419c0b1e1" ns1:_="" ns2:_="" ns3:_="">
    <xsd:import namespace="http://schemas.microsoft.com/sharepoint/v3"/>
    <xsd:import namespace="cc77d279-1fa0-40a0-abb2-37db48c0ffa6"/>
    <xsd:import namespace="e209160b-8f1d-4f88-8f36-0344f8a4ef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element ref="ns2:_Flow_SignoffStatu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Notes" minOccurs="0"/>
                <xsd:element ref="ns2:MediaServiceBillingMetadata" minOccurs="0"/>
                <xsd:element ref="ns1:_ip_UnifiedCompliancePolicyProperties" minOccurs="0"/>
                <xsd:element ref="ns1:_ip_UnifiedCompliancePolicyUIAction" minOccurs="0"/>
                <xsd:element ref="ns2:HealthDept" minOccurs="0"/>
                <xsd:element ref="ns2:Project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77d279-1fa0-40a0-abb2-37db48c0f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4c5ea74-d56c-488c-8f42-661e14919e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Notes" ma:index="27" nillable="true" ma:displayName="Notes" ma:format="Dropdown" ma:internalName="Notes">
      <xsd:simpleType>
        <xsd:restriction base="dms:Text">
          <xsd:maxLength value="255"/>
        </xsd:restriction>
      </xsd:simpleType>
    </xsd:element>
    <xsd:element name="MediaServiceBillingMetadata" ma:index="28" nillable="true" ma:displayName="MediaServiceBillingMetadata" ma:hidden="true" ma:internalName="MediaServiceBillingMetadata" ma:readOnly="true">
      <xsd:simpleType>
        <xsd:restriction base="dms:Note"/>
      </xsd:simpleType>
    </xsd:element>
    <xsd:element name="HealthDept" ma:index="31" nillable="true" ma:displayName="Health Dept" ma:format="Dropdown" ma:internalName="HealthDept">
      <xsd:simpleType>
        <xsd:restriction base="dms:Text">
          <xsd:maxLength value="255"/>
        </xsd:restriction>
      </xsd:simpleType>
    </xsd:element>
    <xsd:element name="ProjectStatus" ma:index="32" nillable="true" ma:displayName="Project Status" ma:default="Active" ma:format="Dropdown" ma:internalName="ProjectStatus">
      <xsd:simpleType>
        <xsd:restriction base="dms:Choice">
          <xsd:enumeration value="Active"/>
          <xsd:enumeration value="Inactive"/>
          <xsd:enumeration value="Closed"/>
        </xsd:restriction>
      </xsd:simpleType>
    </xsd:element>
  </xsd:schema>
  <xsd:schema xmlns:xsd="http://www.w3.org/2001/XMLSchema" xmlns:xs="http://www.w3.org/2001/XMLSchema" xmlns:dms="http://schemas.microsoft.com/office/2006/documentManagement/types" xmlns:pc="http://schemas.microsoft.com/office/infopath/2007/PartnerControls" targetNamespace="e209160b-8f1d-4f88-8f36-0344f8a4efa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5686d4f-eaba-40c5-a65c-2038e412c9a1}" ma:internalName="TaxCatchAll" ma:showField="CatchAllData" ma:web="e209160b-8f1d-4f88-8f36-0344f8a4ef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340E97-6AFB-40B9-B9EA-AE56D0C01DD3}">
  <ds:schemaRefs>
    <ds:schemaRef ds:uri="http://schemas.microsoft.com/office/2006/metadata/properties"/>
    <ds:schemaRef ds:uri="http://schemas.microsoft.com/office/infopath/2007/PartnerControls"/>
    <ds:schemaRef ds:uri="cc77d279-1fa0-40a0-abb2-37db48c0ffa6"/>
    <ds:schemaRef ds:uri="e209160b-8f1d-4f88-8f36-0344f8a4efa6"/>
    <ds:schemaRef ds:uri="http://schemas.microsoft.com/sharepoint/v3"/>
  </ds:schemaRefs>
</ds:datastoreItem>
</file>

<file path=customXml/itemProps2.xml><?xml version="1.0" encoding="utf-8"?>
<ds:datastoreItem xmlns:ds="http://schemas.openxmlformats.org/officeDocument/2006/customXml" ds:itemID="{F5278D9C-05AF-4A90-A8BE-A60677704F1B}">
  <ds:schemaRefs>
    <ds:schemaRef ds:uri="http://schemas.microsoft.com/sharepoint/v3/contenttype/forms"/>
  </ds:schemaRefs>
</ds:datastoreItem>
</file>

<file path=customXml/itemProps3.xml><?xml version="1.0" encoding="utf-8"?>
<ds:datastoreItem xmlns:ds="http://schemas.openxmlformats.org/officeDocument/2006/customXml" ds:itemID="{8060B1E7-C055-458E-B984-AE9E1C20C0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c77d279-1fa0-40a0-abb2-37db48c0ffa6"/>
    <ds:schemaRef ds:uri="e209160b-8f1d-4f88-8f36-0344f8a4e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717b27e-5bf3-453b-b1d7-1290fa17dc02}" enabled="0" method="" siteId="{a717b27e-5bf3-453b-b1d7-1290fa17dc02}" removed="1"/>
</clbl:labelList>
</file>

<file path=docProps/app.xml><?xml version="1.0" encoding="utf-8"?>
<Properties xmlns="http://schemas.openxmlformats.org/officeDocument/2006/extended-properties" xmlns:vt="http://schemas.openxmlformats.org/officeDocument/2006/docPropsVTypes">
  <TotalTime>0</TotalTime>
  <Words>5243</Words>
  <Application>Microsoft Office PowerPoint</Application>
  <PresentationFormat>On-screen Show (16:9)</PresentationFormat>
  <Paragraphs>460</Paragraphs>
  <Slides>29</Slides>
  <Notes>29</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29</vt:i4>
      </vt:variant>
    </vt:vector>
  </HeadingPairs>
  <TitlesOfParts>
    <vt:vector size="41" baseType="lpstr">
      <vt:lpstr>NTR</vt:lpstr>
      <vt:lpstr>Calibri</vt:lpstr>
      <vt:lpstr>Courier New</vt:lpstr>
      <vt:lpstr>Century Gothic</vt:lpstr>
      <vt:lpstr>Arial</vt:lpstr>
      <vt:lpstr>Avenir</vt:lpstr>
      <vt:lpstr>Noto Sans Symbols</vt:lpstr>
      <vt:lpstr>Simple Light</vt:lpstr>
      <vt:lpstr>13780_PFL_PPT_template_Avenir_2-26-21_DRAFT</vt:lpstr>
      <vt:lpstr>13780_PFL_PPT_template_Avenir_2-26-21_DRAFT</vt:lpstr>
      <vt:lpstr>13780_PFL_PPT_template_Avenir_2-26-21_DRAFT</vt:lpstr>
      <vt:lpstr>13780_PFL_PPT_template_Avenir_2-26-21_DRAFT</vt:lpstr>
      <vt:lpstr>PowerPoint Presentation</vt:lpstr>
      <vt:lpstr>Agenda</vt:lpstr>
      <vt:lpstr> Recognizing Risk</vt:lpstr>
      <vt:lpstr>Risk Recognition:</vt:lpstr>
      <vt:lpstr>Risks of Germs in Healthcare</vt:lpstr>
      <vt:lpstr> Where is the risk for germs to spread in healthcare?  </vt:lpstr>
      <vt:lpstr>Reservoirs in the Healthcare Environment</vt:lpstr>
      <vt:lpstr>Reservoirs in the Body </vt:lpstr>
      <vt:lpstr>How Germs Spread and Make People Sick</vt:lpstr>
      <vt:lpstr>How Germs Make People Sick: Chain of Infection</vt:lpstr>
      <vt:lpstr>How Germs Spread and Make People Sick Example</vt:lpstr>
      <vt:lpstr>Challenge: Break the Chain!</vt:lpstr>
      <vt:lpstr> Personal Protective Equipment (PPE)</vt:lpstr>
      <vt:lpstr>Personal Protective Equipment</vt:lpstr>
      <vt:lpstr>PowerPoint Presentation</vt:lpstr>
      <vt:lpstr>PowerPoint Presentation</vt:lpstr>
      <vt:lpstr>Choosing the right PPE</vt:lpstr>
      <vt:lpstr>Challenge:  Properly Donning and Doffing PPE</vt:lpstr>
      <vt:lpstr>Hand Hygiene </vt:lpstr>
      <vt:lpstr>What is hand hygiene?</vt:lpstr>
      <vt:lpstr>PowerPoint Presentation</vt:lpstr>
      <vt:lpstr>PowerPoint Presentation</vt:lpstr>
      <vt:lpstr>Environmental Cleaning  &amp; Disinfection</vt:lpstr>
      <vt:lpstr>Cleaning &amp; Disinfection</vt:lpstr>
      <vt:lpstr>Keeping the healthcare environment clean</vt:lpstr>
      <vt:lpstr>What information do you need from a disinfectant label?</vt:lpstr>
      <vt:lpstr>Contact Time (AKA “dwell time” or “wet time”) </vt:lpstr>
      <vt:lpstr>Interactive Activity - Glo Germ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2</cp:revision>
  <dcterms:modified xsi:type="dcterms:W3CDTF">2026-02-19T23:49:22Z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0x01010027FAA786E8BDDE478B525A67C88EB582</vt:lpwstr>
  </property>
  <property fmtid="{D5CDD505-2E9C-101B-9397-08002B2CF9AE}" pid="3" name="MediaServiceImageTags">
    <vt:lpwstr/>
  </property>
</Properties>
</file>