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20" r:id="rId4"/>
    <p:sldMasterId id="2147483721" r:id="rId5"/>
    <p:sldMasterId id="2147483722" r:id="rId6"/>
    <p:sldMasterId id="2147483723" r:id="rId7"/>
    <p:sldMasterId id="2147483724" r:id="rId8"/>
    <p:sldMasterId id="2147483725" r:id="rId9"/>
  </p:sldMasterIdLst>
  <p:notesMasterIdLst>
    <p:notesMasterId r:id="rId41"/>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Lst>
  <p:sldSz cx="9144000" cy="5143500" type="screen16x9"/>
  <p:notesSz cx="6858000" cy="9144000"/>
  <p:embeddedFontLst>
    <p:embeddedFont>
      <p:font typeface="Century Gothic" panose="020B0502020202020204" pitchFamily="34" charset="0"/>
      <p:regular r:id="rId42"/>
      <p:bold r:id="rId43"/>
      <p:italic r:id="rId44"/>
      <p:boldItalic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51C1E39-69F4-47E9-A04C-98D28E2DD5F9}">
  <a:tblStyle styleId="{651C1E39-69F4-47E9-A04C-98D28E2DD5F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6484" autoAdjust="0"/>
  </p:normalViewPr>
  <p:slideViewPr>
    <p:cSldViewPr snapToGrid="0">
      <p:cViewPr varScale="1">
        <p:scale>
          <a:sx n="65" d="100"/>
          <a:sy n="65" d="100"/>
        </p:scale>
        <p:origin x="1320" y="4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font" Target="fonts/font1.fntdata"/><Relationship Id="rId47"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font" Target="fonts/font4.fntdata"/><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tableStyles" Target="tableStyle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font" Target="fonts/font3.fntdata"/><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font" Target="fonts/font2.fntdata"/><Relationship Id="rId48" Type="http://schemas.openxmlformats.org/officeDocument/2006/relationships/theme" Target="theme/theme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presProps" Target="presProps.xml"/><Relationship Id="rId20" Type="http://schemas.openxmlformats.org/officeDocument/2006/relationships/slide" Target="slides/slide11.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354ec4d2efe_1_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2" name="Google Shape;372;g354ec4d2efe_1_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73" name="Google Shape;373;g354ec4d2efe_1_2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32655245d4e_1_9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5" name="Google Shape;475;g32655245d4e_1_9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dirty="0">
                <a:solidFill>
                  <a:schemeClr val="dk1"/>
                </a:solidFill>
              </a:rPr>
              <a:t>Now that we know where germs live, let’s talk about how they spread and make people sick. </a:t>
            </a:r>
            <a:endParaRPr dirty="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dirty="0">
              <a:solidFill>
                <a:srgbClr val="13609C"/>
              </a:solidFill>
            </a:endParaRPr>
          </a:p>
          <a:p>
            <a:pPr marL="0" lvl="0" indent="0" algn="l" rtl="0">
              <a:lnSpc>
                <a:spcPct val="115000"/>
              </a:lnSpc>
              <a:spcBef>
                <a:spcPts val="0"/>
              </a:spcBef>
              <a:spcAft>
                <a:spcPts val="0"/>
              </a:spcAft>
              <a:buClr>
                <a:schemeClr val="dk1"/>
              </a:buClr>
              <a:buSzPts val="1100"/>
              <a:buFont typeface="Arial"/>
              <a:buNone/>
            </a:pPr>
            <a:endParaRPr dirty="0">
              <a:solidFill>
                <a:srgbClr val="13609C"/>
              </a:solidFill>
            </a:endParaRP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476" name="Google Shape;476;g32655245d4e_1_9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354ec4d2efe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3" name="Google Shape;483;g354ec4d2efe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dirty="0"/>
              <a:t>Germs are everywhere, but there are several things that have to happen for them to actually infect a person and cause illness.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Germs survive in reservoirs. Like we just learned, a reservoir can be in the body like in the respiratory tract or the blood. Or it can be in the environment, like in water or on a surface.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That germ needs a pathway- or a way to exit the reservoir it’s living in and travel to a person. In order to infect that person, the germ needs to bypass their natural defenses. For example, a germ on intact skin will be unable to infect a person. But if that person has a wound on their skin, that’s an entry point where the germ can get around the body’s normal defenses and cause infection. People who are older or have other health conditions are more at risk of infection because their body’s natural defenses are generally not as strong.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The common ways that a germ can spread include through touch, when they’re breathed in, through splashes or sprays, or through clinical care tasks that break down body’s defenses, such as putting an IV in which breaks the skin. </a:t>
            </a:r>
            <a:endParaRPr dirty="0"/>
          </a:p>
          <a:p>
            <a:pPr marL="0" lvl="0" indent="0" algn="l" rtl="0">
              <a:spcBef>
                <a:spcPts val="0"/>
              </a:spcBef>
              <a:spcAft>
                <a:spcPts val="0"/>
              </a:spcAft>
              <a:buNone/>
            </a:pPr>
            <a:r>
              <a:rPr lang="en" dirty="0"/>
              <a:t> </a:t>
            </a:r>
            <a:endParaRPr dirty="0"/>
          </a:p>
          <a:p>
            <a:pPr marL="0" lvl="0" indent="0" algn="l" rtl="0">
              <a:spcBef>
                <a:spcPts val="0"/>
              </a:spcBef>
              <a:spcAft>
                <a:spcPts val="0"/>
              </a:spcAft>
              <a:buNone/>
            </a:pPr>
            <a:r>
              <a:rPr lang="en" dirty="0"/>
              <a:t>The good news is that because so many steps have to happen for that germ to infect someone else, it gives us lots of opportunities to stop the spread of germs and prevent infection. </a:t>
            </a:r>
            <a:endParaRPr dirty="0"/>
          </a:p>
          <a:p>
            <a:pPr marL="0" lvl="0" indent="0" algn="l" rtl="0">
              <a:spcBef>
                <a:spcPts val="0"/>
              </a:spcBef>
              <a:spcAft>
                <a:spcPts val="0"/>
              </a:spcAft>
              <a:buNone/>
            </a:pPr>
            <a:endParaRPr dirty="0"/>
          </a:p>
        </p:txBody>
      </p:sp>
      <p:sp>
        <p:nvSpPr>
          <p:cNvPr id="484" name="Google Shape;484;g354ec4d2efe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32655245d4e_1_12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8" name="Google Shape;498;g32655245d4e_1_128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dirty="0"/>
              <a:t>Let’s go through an example of how a germ may actually spread in your facility. If we understand how a germ spreads, we can understand where the risk exists and take steps to prevent that spread from happening.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For this example, we’ll talk about the flu virus. Let’s imagine we have a healthcare worker who has the flu. Maybe their symptoms are very mild so they don’t realize they are sick. Or maybe they’re out of sick days so they chose to come to work when they were not feeling well.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In this example, the flu virus is our germ and the reservoir is the respiratory system of the sick staff member. </a:t>
            </a:r>
            <a:endParaRPr dirty="0"/>
          </a:p>
          <a:p>
            <a:pPr marL="0" lvl="0" indent="0" algn="l" rtl="0">
              <a:spcBef>
                <a:spcPts val="0"/>
              </a:spcBef>
              <a:spcAft>
                <a:spcPts val="0"/>
              </a:spcAft>
              <a:buNone/>
            </a:pPr>
            <a:r>
              <a:rPr lang="en" dirty="0"/>
              <a:t>If that staff member coughs or sneezes, they have just created a pathway for those germs to exit their respiratory system in the form of respiratory droplets. Those droplets may land on something nearby, like the resident’s bed rail. If that resident touches the bed rail and then touches their eye, the germs bypass the body’s natural defenses and can make the resident sick with the flu.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In this example, what are some specific infection control steps that we could take to prevent the resident from getting sick? </a:t>
            </a:r>
            <a:r>
              <a:rPr lang="en" i="1" dirty="0"/>
              <a:t>(allow audience to answer)</a:t>
            </a:r>
            <a:endParaRPr i="1" dirty="0"/>
          </a:p>
          <a:p>
            <a:pPr marL="0" lvl="0" indent="0" algn="l" rtl="0">
              <a:spcBef>
                <a:spcPts val="0"/>
              </a:spcBef>
              <a:spcAft>
                <a:spcPts val="0"/>
              </a:spcAft>
              <a:buNone/>
            </a:pPr>
            <a:endParaRPr dirty="0"/>
          </a:p>
          <a:p>
            <a:pPr marL="0" lvl="0" indent="0" algn="l" rtl="0">
              <a:spcBef>
                <a:spcPts val="0"/>
              </a:spcBef>
              <a:spcAft>
                <a:spcPts val="0"/>
              </a:spcAft>
              <a:buNone/>
            </a:pPr>
            <a:r>
              <a:rPr lang="en" dirty="0"/>
              <a:t>Potential answers- </a:t>
            </a:r>
            <a:endParaRPr dirty="0"/>
          </a:p>
          <a:p>
            <a:pPr marL="457200" lvl="0" indent="-298450" algn="l" rtl="0">
              <a:spcBef>
                <a:spcPts val="0"/>
              </a:spcBef>
              <a:spcAft>
                <a:spcPts val="0"/>
              </a:spcAft>
              <a:buSzPts val="1100"/>
              <a:buChar char="●"/>
            </a:pPr>
            <a:r>
              <a:rPr lang="en" dirty="0"/>
              <a:t>Sick employee could have stayed home (review time off policies, staff education)</a:t>
            </a:r>
            <a:endParaRPr dirty="0"/>
          </a:p>
          <a:p>
            <a:pPr marL="457200" lvl="0" indent="-298450" algn="l" rtl="0">
              <a:spcBef>
                <a:spcPts val="0"/>
              </a:spcBef>
              <a:spcAft>
                <a:spcPts val="0"/>
              </a:spcAft>
              <a:buSzPts val="1100"/>
              <a:buChar char="●"/>
            </a:pPr>
            <a:r>
              <a:rPr lang="en" dirty="0"/>
              <a:t>Sick employee could have worn a mask (PPE)</a:t>
            </a:r>
            <a:endParaRPr dirty="0"/>
          </a:p>
          <a:p>
            <a:pPr marL="457200" lvl="0" indent="-298450" algn="l" rtl="0">
              <a:spcBef>
                <a:spcPts val="0"/>
              </a:spcBef>
              <a:spcAft>
                <a:spcPts val="0"/>
              </a:spcAft>
              <a:buSzPts val="1100"/>
              <a:buChar char="●"/>
            </a:pPr>
            <a:r>
              <a:rPr lang="en" dirty="0"/>
              <a:t>The bedrail could have been cleaned and disinfected prior to the resident touching it (cleaning and disinfection)</a:t>
            </a:r>
            <a:endParaRPr dirty="0"/>
          </a:p>
          <a:p>
            <a:pPr marL="457200" lvl="0" indent="-298450" algn="l" rtl="0">
              <a:spcBef>
                <a:spcPts val="0"/>
              </a:spcBef>
              <a:spcAft>
                <a:spcPts val="0"/>
              </a:spcAft>
              <a:buSzPts val="1100"/>
              <a:buChar char="●"/>
            </a:pPr>
            <a:r>
              <a:rPr lang="en" dirty="0"/>
              <a:t>The resident could have washed their hands after touching the rail but before touching their eye (hand hygiene)</a:t>
            </a:r>
            <a:endParaRPr dirty="0"/>
          </a:p>
          <a:p>
            <a:pPr marL="457200" lvl="0" indent="-298450" algn="l" rtl="0">
              <a:spcBef>
                <a:spcPts val="0"/>
              </a:spcBef>
              <a:spcAft>
                <a:spcPts val="0"/>
              </a:spcAft>
              <a:buSzPts val="1100"/>
              <a:buChar char="●"/>
            </a:pPr>
            <a:r>
              <a:rPr lang="en" dirty="0"/>
              <a:t>The employee could have gotten vaccinated and would have been less likely to get sick with flu (vaccination)</a:t>
            </a:r>
            <a:endParaRPr dirty="0"/>
          </a:p>
          <a:p>
            <a:pPr marL="0" lvl="0" indent="0" algn="l" rtl="0">
              <a:spcBef>
                <a:spcPts val="0"/>
              </a:spcBef>
              <a:spcAft>
                <a:spcPts val="0"/>
              </a:spcAft>
              <a:buNone/>
            </a:pPr>
            <a:endParaRPr dirty="0"/>
          </a:p>
        </p:txBody>
      </p:sp>
      <p:sp>
        <p:nvSpPr>
          <p:cNvPr id="499" name="Google Shape;499;g32655245d4e_1_128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g34cfa3d0e5d_0_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4" name="Google Shape;524;g34cfa3d0e5d_0_6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dirty="0"/>
              <a:t>Great work. So we’ve reviewed how to recognize risks, how germs spread from the reservoirs where they live and thrive, and now we’ve started to talk about some of the infection prevention steps we take in our jobs to reduce the risk of spreading germs.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Now we’re going to take some time to dive deeper into a few of those infection prevention actions.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One important thing to remember as we talk about infection prevention actions is that they all have to happen together to truly protect you and your patients. Germs are sneaky. We want to stop the potential spread of germs at as many points as possible to make sure people don’t get sick.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We also want to make sure we’re taking these infection prevention actions all the time because the risk for infection always exists in the healthcare setting. These actions become even more important when there is an outbreak in your facility or someone is already sick. But, if we consistently engage in these practices everyday we can prevent illness from occurring and that really is our ultimate goal. </a:t>
            </a:r>
            <a:endParaRPr dirty="0"/>
          </a:p>
          <a:p>
            <a:pPr marL="0" lvl="0" indent="0" algn="l" rtl="0">
              <a:spcBef>
                <a:spcPts val="0"/>
              </a:spcBef>
              <a:spcAft>
                <a:spcPts val="0"/>
              </a:spcAft>
              <a:buNone/>
            </a:pPr>
            <a:endParaRPr dirty="0"/>
          </a:p>
        </p:txBody>
      </p:sp>
      <p:sp>
        <p:nvSpPr>
          <p:cNvPr id="525" name="Google Shape;525;g34cfa3d0e5d_0_6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2af6e7e8d5f_0_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3" name="Google Shape;533;g2af6e7e8d5f_0_8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dirty="0"/>
              <a:t>The first infection control topic we are going to highlight is Personal Protective Equipment or PPE. </a:t>
            </a: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r>
              <a:rPr lang="en" dirty="0"/>
              <a:t>We all wear PPE everyday throughout the course of our jobs because it reduces the risk of spreading germs. But let’s talk more about why we wear it and considerations we have to take into account to make sure it’s working the way it’s supposed to. </a:t>
            </a: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534" name="Google Shape;534;g2af6e7e8d5f_0_8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337a4ce0f33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2" name="Google Shape;542;g337a4ce0f33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dirty="0">
                <a:solidFill>
                  <a:schemeClr val="dk1"/>
                </a:solidFill>
              </a:rPr>
              <a:t>Personal protective equipment, or PPE, is equipment you wear to minimize your exposure to different risks. It offers protection to both the person who wears it and the people around you, specifically your residents.</a:t>
            </a:r>
            <a:endParaRPr sz="1200" dirty="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endParaRPr>
          </a:p>
          <a:p>
            <a:pPr marL="0" lvl="0" indent="0" algn="l" rtl="0">
              <a:lnSpc>
                <a:spcPct val="115000"/>
              </a:lnSpc>
              <a:spcBef>
                <a:spcPts val="0"/>
              </a:spcBef>
              <a:spcAft>
                <a:spcPts val="0"/>
              </a:spcAft>
              <a:buNone/>
            </a:pPr>
            <a:r>
              <a:rPr lang="en" sz="1200" dirty="0">
                <a:solidFill>
                  <a:schemeClr val="dk1"/>
                </a:solidFill>
              </a:rPr>
              <a:t>PPE is actually one of the least effective infection control tools we have for a few reasons. First, it doesn’t actually remove the risk. It doesn’t remove the germ from the environment, it just provides a layer of protection between you and the germ. So the risk still exists, but PPE helps minimize risk. Second, it doesn’t have a brain. PPE only works when used correctly and that relies on you doing all of the right things.</a:t>
            </a:r>
            <a:endParaRPr sz="1200" dirty="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rPr>
              <a:t>PPE stops the spread of germs at multiple points. Let’s think about the flu germ. We can prevent flu germs from exiting a sick person’s respiratory tract by putting a mask on them. That removes the pathway for them to exit the reservoir. When a non-sick person wears a mask, it prevents germs from bypassing that person’s defenses and entering their nose or mouth. </a:t>
            </a:r>
            <a:endParaRPr sz="1200" dirty="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g333c1964171_3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5" name="Google Shape;555;g333c1964171_3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dirty="0">
                <a:solidFill>
                  <a:schemeClr val="dk1"/>
                </a:solidFill>
              </a:rPr>
              <a:t>These are the most common types of PPE you’re going to use in a healthcare setting.</a:t>
            </a:r>
            <a:endParaRPr sz="1200" dirty="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endParaRPr>
          </a:p>
          <a:p>
            <a:pPr marL="0" lvl="0" indent="0" algn="l" rtl="0">
              <a:lnSpc>
                <a:spcPct val="115000"/>
              </a:lnSpc>
              <a:spcBef>
                <a:spcPts val="0"/>
              </a:spcBef>
              <a:spcAft>
                <a:spcPts val="0"/>
              </a:spcAft>
              <a:buNone/>
            </a:pPr>
            <a:r>
              <a:rPr lang="en" sz="1200" dirty="0">
                <a:solidFill>
                  <a:schemeClr val="dk1"/>
                </a:solidFill>
              </a:rPr>
              <a:t>Gloves and gowns prevent germs from getting directly on your hands, skin or clothing. They protect the patient because when you dispose of those gloves and gowns before you leave the room, you leave those germs behind. That’s why they must be changed in between patients. We also need to change them when they become contaminated, even it we are still interacting with the same patient.</a:t>
            </a:r>
            <a:endParaRPr sz="1200" dirty="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endParaRPr>
          </a:p>
          <a:p>
            <a:pPr marL="0" lvl="0" indent="0" algn="l" rtl="0">
              <a:lnSpc>
                <a:spcPct val="115000"/>
              </a:lnSpc>
              <a:spcBef>
                <a:spcPts val="0"/>
              </a:spcBef>
              <a:spcAft>
                <a:spcPts val="0"/>
              </a:spcAft>
              <a:buNone/>
            </a:pPr>
            <a:r>
              <a:rPr lang="en" sz="1200" dirty="0">
                <a:solidFill>
                  <a:schemeClr val="dk1"/>
                </a:solidFill>
              </a:rPr>
              <a:t>Masks or respirators like N95’s offer protection for your respiratory tract because they prevent you from breathing in germs. They also prevent you from exhaling your own germs onto the patient.</a:t>
            </a:r>
            <a:endParaRPr sz="1200" dirty="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rPr>
              <a:t>Just like the name implies, eye protection prevents germs from getting into your eyes. This is important because if germs get into your eyes they can cause an eye infection, but they can also get into your respiratory tract through your tear ducts and potentially cause a respiratory infection. This is why we wear eye protection for respiratory illnesses like flu and COVID. Eye protection also prevents you from touching your eyes while caring for a patient and potentially spreading your own germs. </a:t>
            </a:r>
            <a:endParaRPr sz="1200" dirty="0">
              <a:solidFill>
                <a:schemeClr val="dk1"/>
              </a:solidFill>
            </a:endParaRPr>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g333c1964171_3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4" name="Google Shape;574;g333c1964171_3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Ask question and allow time for responses. </a:t>
            </a: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g337a4ce0f33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3" name="Google Shape;583;g337a4ce0f33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dirty="0">
                <a:solidFill>
                  <a:srgbClr val="222222"/>
                </a:solidFill>
                <a:latin typeface="Calibri"/>
                <a:ea typeface="Calibri"/>
                <a:cs typeface="Calibri"/>
                <a:sym typeface="Calibri"/>
              </a:rPr>
              <a:t>Thank you for those answers. There’s a few in particular I want to highlight.</a:t>
            </a:r>
            <a:endParaRPr sz="1200" dirty="0">
              <a:solidFill>
                <a:srgbClr val="222222"/>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dirty="0">
              <a:solidFill>
                <a:srgbClr val="222222"/>
              </a:solidFill>
              <a:latin typeface="Calibri"/>
              <a:ea typeface="Calibri"/>
              <a:cs typeface="Calibri"/>
              <a:sym typeface="Calibri"/>
            </a:endParaRPr>
          </a:p>
          <a:p>
            <a:pPr marL="0" lvl="0" indent="0" algn="l" rtl="0">
              <a:lnSpc>
                <a:spcPct val="115000"/>
              </a:lnSpc>
              <a:spcBef>
                <a:spcPts val="0"/>
              </a:spcBef>
              <a:spcAft>
                <a:spcPts val="0"/>
              </a:spcAft>
              <a:buNone/>
            </a:pPr>
            <a:r>
              <a:rPr lang="en" dirty="0">
                <a:solidFill>
                  <a:srgbClr val="222222"/>
                </a:solidFill>
              </a:rPr>
              <a:t>Even if you are not entering an isolation room, there may be times where you need to wear certain PPE based on the task you are about to perform. That’s why we always practice standard precautions. Standard Precautions is a common-sense, risk based approach to infection control. When we apply standard precautions to PPE use, it means we assess the risk of what we are about to do and select the right PPE for the task. For example, if you’re about to do an activity that may result in splashes, such as cleaning vomit, you should wear PPE that will protect you from those splashes. This could include a gown, gloves, and possibly eye protection.</a:t>
            </a:r>
            <a:endParaRPr dirty="0">
              <a:solidFill>
                <a:srgbClr val="222222"/>
              </a:solidFill>
            </a:endParaRPr>
          </a:p>
          <a:p>
            <a:pPr marL="0" lvl="0" indent="0" algn="l" rtl="0">
              <a:lnSpc>
                <a:spcPct val="115000"/>
              </a:lnSpc>
              <a:spcBef>
                <a:spcPts val="0"/>
              </a:spcBef>
              <a:spcAft>
                <a:spcPts val="0"/>
              </a:spcAft>
              <a:buClr>
                <a:schemeClr val="dk1"/>
              </a:buClr>
              <a:buSzPts val="1100"/>
              <a:buFont typeface="Arial"/>
              <a:buNone/>
            </a:pPr>
            <a:endParaRPr dirty="0">
              <a:solidFill>
                <a:srgbClr val="222222"/>
              </a:solidFill>
            </a:endParaRPr>
          </a:p>
          <a:p>
            <a:pPr marL="0" lvl="0" indent="0" algn="l" rtl="0">
              <a:lnSpc>
                <a:spcPct val="115000"/>
              </a:lnSpc>
              <a:spcBef>
                <a:spcPts val="0"/>
              </a:spcBef>
              <a:spcAft>
                <a:spcPts val="0"/>
              </a:spcAft>
              <a:buClr>
                <a:schemeClr val="dk1"/>
              </a:buClr>
              <a:buSzPts val="1100"/>
              <a:buFont typeface="Arial"/>
              <a:buNone/>
            </a:pPr>
            <a:r>
              <a:rPr lang="en" sz="1200" dirty="0">
                <a:solidFill>
                  <a:srgbClr val="222222"/>
                </a:solidFill>
                <a:latin typeface="Calibri"/>
                <a:ea typeface="Calibri"/>
                <a:cs typeface="Calibri"/>
                <a:sym typeface="Calibri"/>
              </a:rPr>
              <a:t>We know that we need to wear certain PPE when a patient is on isolation. This is sometimes called transmission based precautions. The easiest way to identify what PPE to wear is to review the signage on the door. If your signage does not indicate which PPE to wear, make sure you know your facility policy. It is your responsibility to make sure you have the right PPE on before you enter the room.</a:t>
            </a:r>
            <a:endParaRPr sz="1200" dirty="0">
              <a:solidFill>
                <a:srgbClr val="222222"/>
              </a:solidFill>
              <a:latin typeface="Calibri"/>
              <a:ea typeface="Calibri"/>
              <a:cs typeface="Calibri"/>
              <a:sym typeface="Calibri"/>
            </a:endParaRPr>
          </a:p>
          <a:p>
            <a:pPr marL="0" lvl="0" indent="0" algn="l" rtl="0">
              <a:lnSpc>
                <a:spcPct val="115000"/>
              </a:lnSpc>
              <a:spcBef>
                <a:spcPts val="0"/>
              </a:spcBef>
              <a:spcAft>
                <a:spcPts val="0"/>
              </a:spcAft>
              <a:buNone/>
            </a:pPr>
            <a:endParaRPr sz="1200" dirty="0">
              <a:solidFill>
                <a:srgbClr val="222222"/>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dirty="0">
                <a:solidFill>
                  <a:srgbClr val="222222"/>
                </a:solidFill>
                <a:latin typeface="Calibri"/>
                <a:ea typeface="Calibri"/>
                <a:cs typeface="Calibri"/>
                <a:sym typeface="Calibri"/>
              </a:rPr>
              <a:t>Finally, always follow your facility policy and when in doubt, ask your supervisor. </a:t>
            </a:r>
            <a:endParaRPr sz="1200" dirty="0">
              <a:solidFill>
                <a:srgbClr val="222222"/>
              </a:solidFill>
              <a:latin typeface="Calibri"/>
              <a:ea typeface="Calibri"/>
              <a:cs typeface="Calibri"/>
              <a:sym typeface="Calibri"/>
            </a:endParaRPr>
          </a:p>
          <a:p>
            <a:pPr marL="0" lvl="0" indent="0" algn="l" rtl="0">
              <a:spcBef>
                <a:spcPts val="0"/>
              </a:spcBef>
              <a:spcAft>
                <a:spcPts val="0"/>
              </a:spcAft>
              <a:buNone/>
            </a:pPr>
            <a:r>
              <a:rPr lang="en" dirty="0">
                <a:solidFill>
                  <a:srgbClr val="222222"/>
                </a:solidFill>
                <a:latin typeface="Calibri"/>
                <a:ea typeface="Calibri"/>
                <a:cs typeface="Calibri"/>
                <a:sym typeface="Calibri"/>
              </a:rPr>
              <a:t> </a:t>
            </a:r>
            <a:endParaRPr dirty="0">
              <a:solidFill>
                <a:srgbClr val="222222"/>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333c1964171_3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2" name="Google Shape;592;g333c1964171_3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dirty="0">
                <a:solidFill>
                  <a:schemeClr val="dk1"/>
                </a:solidFill>
              </a:rPr>
              <a:t>Let’s put our PPE skills to the test.</a:t>
            </a:r>
            <a:endParaRPr sz="1200" dirty="0">
              <a:solidFill>
                <a:schemeClr val="dk1"/>
              </a:solidFill>
            </a:endParaRPr>
          </a:p>
          <a:p>
            <a:pPr marL="0" lvl="0" indent="0" algn="l" rtl="0">
              <a:lnSpc>
                <a:spcPct val="115000"/>
              </a:lnSpc>
              <a:spcBef>
                <a:spcPts val="0"/>
              </a:spcBef>
              <a:spcAft>
                <a:spcPts val="0"/>
              </a:spcAft>
              <a:buNone/>
            </a:pPr>
            <a:endParaRPr sz="1200" dirty="0">
              <a:solidFill>
                <a:schemeClr val="dk1"/>
              </a:solidFill>
            </a:endParaRPr>
          </a:p>
          <a:p>
            <a:pPr marL="0" lvl="0" indent="0" algn="l" rtl="0">
              <a:lnSpc>
                <a:spcPct val="115000"/>
              </a:lnSpc>
              <a:spcBef>
                <a:spcPts val="0"/>
              </a:spcBef>
              <a:spcAft>
                <a:spcPts val="0"/>
              </a:spcAft>
              <a:buNone/>
            </a:pPr>
            <a:r>
              <a:rPr lang="en" sz="1200" dirty="0">
                <a:solidFill>
                  <a:schemeClr val="dk1"/>
                </a:solidFill>
              </a:rPr>
              <a:t>Activity Overview:</a:t>
            </a:r>
            <a:endParaRPr sz="1200" dirty="0">
              <a:solidFill>
                <a:schemeClr val="dk1"/>
              </a:solidFill>
            </a:endParaRPr>
          </a:p>
          <a:p>
            <a:pPr marL="457200" lvl="0" indent="-304800" algn="l" rtl="0">
              <a:lnSpc>
                <a:spcPct val="115000"/>
              </a:lnSpc>
              <a:spcBef>
                <a:spcPts val="0"/>
              </a:spcBef>
              <a:spcAft>
                <a:spcPts val="0"/>
              </a:spcAft>
              <a:buClr>
                <a:schemeClr val="dk1"/>
              </a:buClr>
              <a:buSzPts val="1200"/>
              <a:buChar char="●"/>
            </a:pPr>
            <a:r>
              <a:rPr lang="en" sz="1200" dirty="0">
                <a:solidFill>
                  <a:schemeClr val="dk1"/>
                </a:solidFill>
              </a:rPr>
              <a:t>Ask one staff member to come to the front of the room and practice properly donning and doffing all PPE.</a:t>
            </a:r>
            <a:endParaRPr sz="1200" dirty="0">
              <a:solidFill>
                <a:schemeClr val="dk1"/>
              </a:solidFill>
            </a:endParaRPr>
          </a:p>
          <a:p>
            <a:pPr marL="457200" lvl="0" indent="-304800" algn="l" rtl="0">
              <a:lnSpc>
                <a:spcPct val="115000"/>
              </a:lnSpc>
              <a:spcBef>
                <a:spcPts val="0"/>
              </a:spcBef>
              <a:spcAft>
                <a:spcPts val="0"/>
              </a:spcAft>
              <a:buClr>
                <a:schemeClr val="dk1"/>
              </a:buClr>
              <a:buSzPts val="1200"/>
              <a:buChar char="●"/>
            </a:pPr>
            <a:r>
              <a:rPr lang="en" sz="1200" dirty="0">
                <a:solidFill>
                  <a:schemeClr val="dk1"/>
                </a:solidFill>
              </a:rPr>
              <a:t>The facilitator will guide the participant through each step and the rest of the students can offer feedback and advice.</a:t>
            </a:r>
            <a:endParaRPr sz="1200" dirty="0">
              <a:solidFill>
                <a:schemeClr val="dk1"/>
              </a:solidFill>
            </a:endParaRPr>
          </a:p>
          <a:p>
            <a:pPr marL="457200" lvl="0" indent="0" algn="l" rtl="0">
              <a:lnSpc>
                <a:spcPct val="115000"/>
              </a:lnSpc>
              <a:spcBef>
                <a:spcPts val="0"/>
              </a:spcBef>
              <a:spcAft>
                <a:spcPts val="0"/>
              </a:spcAft>
              <a:buNone/>
            </a:pPr>
            <a:endParaRPr sz="1200" i="1" dirty="0">
              <a:solidFill>
                <a:schemeClr val="dk1"/>
              </a:solidFill>
            </a:endParaRPr>
          </a:p>
          <a:p>
            <a:pPr marL="0" lvl="0" indent="0" algn="l" rtl="0">
              <a:lnSpc>
                <a:spcPct val="115000"/>
              </a:lnSpc>
              <a:spcBef>
                <a:spcPts val="0"/>
              </a:spcBef>
              <a:spcAft>
                <a:spcPts val="0"/>
              </a:spcAft>
              <a:buNone/>
            </a:pPr>
            <a:r>
              <a:rPr lang="en" sz="1200" i="1" dirty="0">
                <a:solidFill>
                  <a:schemeClr val="dk1"/>
                </a:solidFill>
              </a:rPr>
              <a:t>Some key points to review during the activity:</a:t>
            </a:r>
            <a:endParaRPr sz="1200" i="1" dirty="0">
              <a:solidFill>
                <a:schemeClr val="dk1"/>
              </a:solidFill>
            </a:endParaRPr>
          </a:p>
          <a:p>
            <a:pPr marL="457200" lvl="0" indent="-304800" algn="l" rtl="0">
              <a:lnSpc>
                <a:spcPct val="115000"/>
              </a:lnSpc>
              <a:spcBef>
                <a:spcPts val="0"/>
              </a:spcBef>
              <a:spcAft>
                <a:spcPts val="0"/>
              </a:spcAft>
              <a:buClr>
                <a:schemeClr val="dk1"/>
              </a:buClr>
              <a:buSzPts val="1200"/>
              <a:buChar char="●"/>
            </a:pPr>
            <a:r>
              <a:rPr lang="en" sz="1200" dirty="0">
                <a:solidFill>
                  <a:schemeClr val="dk1"/>
                </a:solidFill>
              </a:rPr>
              <a:t>PPE relies on you to do all the right things. Select the right PPE, put it on correctly, wear it correctly, take it off correctly, and perform the right actions when there’s a breach in your PPE.</a:t>
            </a:r>
            <a:endParaRPr sz="1200" dirty="0">
              <a:solidFill>
                <a:schemeClr val="dk1"/>
              </a:solidFill>
            </a:endParaRPr>
          </a:p>
          <a:p>
            <a:pPr marL="457200" lvl="0" indent="-304800" algn="l" rtl="0">
              <a:lnSpc>
                <a:spcPct val="115000"/>
              </a:lnSpc>
              <a:spcBef>
                <a:spcPts val="0"/>
              </a:spcBef>
              <a:spcAft>
                <a:spcPts val="0"/>
              </a:spcAft>
              <a:buClr>
                <a:schemeClr val="dk1"/>
              </a:buClr>
              <a:buSzPts val="1200"/>
              <a:buChar char="●"/>
            </a:pPr>
            <a:r>
              <a:rPr lang="en" sz="1200" dirty="0">
                <a:solidFill>
                  <a:schemeClr val="dk1"/>
                </a:solidFill>
              </a:rPr>
              <a:t>Hand washing should occur both before putting on PPE and after removing it.</a:t>
            </a:r>
            <a:endParaRPr sz="1200" dirty="0">
              <a:solidFill>
                <a:schemeClr val="dk1"/>
              </a:solidFill>
            </a:endParaRPr>
          </a:p>
          <a:p>
            <a:pPr marL="457200" lvl="0" indent="-304800" algn="l" rtl="0">
              <a:lnSpc>
                <a:spcPct val="115000"/>
              </a:lnSpc>
              <a:spcBef>
                <a:spcPts val="0"/>
              </a:spcBef>
              <a:spcAft>
                <a:spcPts val="0"/>
              </a:spcAft>
              <a:buClr>
                <a:schemeClr val="dk1"/>
              </a:buClr>
              <a:buSzPts val="1200"/>
              <a:buChar char="●"/>
            </a:pPr>
            <a:r>
              <a:rPr lang="en" sz="1200" dirty="0">
                <a:solidFill>
                  <a:schemeClr val="dk1"/>
                </a:solidFill>
              </a:rPr>
              <a:t>If at any point there is a breach in your PPE while doffing, stop and perform hand hygiene</a:t>
            </a:r>
            <a:endParaRPr sz="1200" dirty="0">
              <a:solidFill>
                <a:schemeClr val="dk1"/>
              </a:solidFill>
            </a:endParaRPr>
          </a:p>
          <a:p>
            <a:pPr marL="457200" lvl="0" indent="-304800" algn="l" rtl="0">
              <a:lnSpc>
                <a:spcPct val="115000"/>
              </a:lnSpc>
              <a:spcBef>
                <a:spcPts val="0"/>
              </a:spcBef>
              <a:spcAft>
                <a:spcPts val="0"/>
              </a:spcAft>
              <a:buClr>
                <a:schemeClr val="dk1"/>
              </a:buClr>
              <a:buSzPts val="1200"/>
              <a:buChar char="●"/>
            </a:pPr>
            <a:r>
              <a:rPr lang="en" sz="1200" dirty="0">
                <a:solidFill>
                  <a:schemeClr val="dk1"/>
                </a:solidFill>
              </a:rPr>
              <a:t>When doffing PPE, remember that the front is contaminated. Once gloves are removed, only touch the non-contaminated portions of the PPE.</a:t>
            </a:r>
            <a:endParaRPr sz="1200" dirty="0">
              <a:solidFill>
                <a:schemeClr val="dk1"/>
              </a:solidFill>
            </a:endParaRPr>
          </a:p>
          <a:p>
            <a:pPr marL="0" lvl="0" indent="0" algn="l" rtl="0">
              <a:lnSpc>
                <a:spcPct val="115000"/>
              </a:lnSpc>
              <a:spcBef>
                <a:spcPts val="0"/>
              </a:spcBef>
              <a:spcAft>
                <a:spcPts val="0"/>
              </a:spcAft>
              <a:buNone/>
            </a:pPr>
            <a:endParaRPr dirty="0">
              <a:solidFill>
                <a:schemeClr val="dk1"/>
              </a:solidFill>
            </a:endParaRPr>
          </a:p>
          <a:p>
            <a:pPr marL="0" lvl="0" indent="0" algn="l" rtl="0">
              <a:lnSpc>
                <a:spcPct val="115000"/>
              </a:lnSpc>
              <a:spcBef>
                <a:spcPts val="0"/>
              </a:spcBef>
              <a:spcAft>
                <a:spcPts val="0"/>
              </a:spcAft>
              <a:buNone/>
            </a:pPr>
            <a:r>
              <a:rPr lang="en" sz="1200" i="1" dirty="0">
                <a:solidFill>
                  <a:schemeClr val="dk1"/>
                </a:solidFill>
              </a:rPr>
              <a:t>(Give participants 5 minutes for activity)</a:t>
            </a:r>
            <a:endParaRPr sz="1200" i="1"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32655245d4e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1" name="Google Shape;381;g32655245d4e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100"/>
              <a:buNone/>
            </a:pPr>
            <a:r>
              <a:rPr lang="en" dirty="0">
                <a:solidFill>
                  <a:schemeClr val="dk1"/>
                </a:solidFill>
              </a:rPr>
              <a:t>Hello everyone! My name is ____. We are from the Freehold Area Health Department. We are the local health department that serves this facility.</a:t>
            </a:r>
            <a:endParaRPr dirty="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dirty="0">
                <a:solidFill>
                  <a:schemeClr val="dk1"/>
                </a:solidFill>
              </a:rPr>
              <a:t>We are very excited to bring you our new infection control training series; STOP THE SPREAD: Infection Control in Your Hands. This training is specifically geared towards non-clinical staff working in long term care or assisted living facilities.</a:t>
            </a:r>
            <a:endParaRPr dirty="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15000"/>
              </a:lnSpc>
              <a:spcBef>
                <a:spcPts val="0"/>
              </a:spcBef>
              <a:spcAft>
                <a:spcPts val="0"/>
              </a:spcAft>
              <a:buSzPts val="1100"/>
              <a:buNone/>
            </a:pPr>
            <a:r>
              <a:rPr lang="en" dirty="0">
                <a:solidFill>
                  <a:schemeClr val="dk1"/>
                </a:solidFill>
              </a:rPr>
              <a:t>There are two objectives for today’s presentation. The first is to learn where the risks exist for germs to spread. The second is to empower you to take the right infection prevention actions to remove or reduce those risks and keep everyone healthy.</a:t>
            </a:r>
            <a:endParaRPr dirty="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dirty="0">
                <a:solidFill>
                  <a:schemeClr val="dk1"/>
                </a:solidFill>
              </a:rPr>
              <a:t>The training is broken up into four sections and we will have three interactive activities. We encourage you to ask questions, share experiences, and actively participate.</a:t>
            </a:r>
            <a:endParaRPr dirty="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rPr>
              <a:t>Here is our agenda for the next hour. We will start by discussing recognizing risks in healthcare settings including where germs live and how they spread. We will then review three tools in our infection control toolbox: PPE, hand hygiene, and cleaning and disinfection. </a:t>
            </a:r>
            <a:endParaRPr sz="1200" dirty="0">
              <a:solidFill>
                <a:schemeClr val="dk1"/>
              </a:solidFill>
            </a:endParaRPr>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382" name="Google Shape;382;g32655245d4e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g2af6e7e8d5f_0_1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2" name="Google Shape;602;g2af6e7e8d5f_0_1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b="1" dirty="0"/>
          </a:p>
        </p:txBody>
      </p:sp>
      <p:sp>
        <p:nvSpPr>
          <p:cNvPr id="603" name="Google Shape;603;g2af6e7e8d5f_0_13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g333c1964171_3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1" name="Google Shape;611;g333c1964171_3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solidFill>
                  <a:schemeClr val="dk1"/>
                </a:solidFill>
              </a:rPr>
              <a:t>The most common way for germs to spread in the healthcare setting is from hands. Germs can be found on the hands or gloves of staff members, on surfaces in the facility and on medical equipment. One of the main ways germs spread is by touching other people or surfaces and not properly cleaning your hands.</a:t>
            </a:r>
            <a:endParaRPr sz="1200" dirty="0">
              <a:solidFill>
                <a:schemeClr val="dk1"/>
              </a:solidFill>
            </a:endParaRPr>
          </a:p>
          <a:p>
            <a:pPr marL="0" lvl="0" indent="0" algn="l" rtl="0">
              <a:spcBef>
                <a:spcPts val="0"/>
              </a:spcBef>
              <a:spcAft>
                <a:spcPts val="0"/>
              </a:spcAft>
              <a:buNone/>
            </a:pPr>
            <a:endParaRPr sz="1200" dirty="0">
              <a:solidFill>
                <a:schemeClr val="dk1"/>
              </a:solidFill>
            </a:endParaRPr>
          </a:p>
          <a:p>
            <a:pPr marL="0" lvl="0" indent="0" algn="l" rtl="0">
              <a:spcBef>
                <a:spcPts val="0"/>
              </a:spcBef>
              <a:spcAft>
                <a:spcPts val="0"/>
              </a:spcAft>
              <a:buNone/>
            </a:pPr>
            <a:r>
              <a:rPr lang="en" sz="1200" dirty="0">
                <a:solidFill>
                  <a:schemeClr val="dk1"/>
                </a:solidFill>
              </a:rPr>
              <a:t>Hand hygiene is the act of cleaning hands and includes the use of water, soaps or alcohol-based hand sanitizer. Hand hygiene is a core infection control practice because it helps stop the spread at so many different points.</a:t>
            </a:r>
            <a:endParaRPr sz="1200" dirty="0">
              <a:solidFill>
                <a:schemeClr val="dk1"/>
              </a:solidFill>
            </a:endParaRPr>
          </a:p>
          <a:p>
            <a:pPr marL="457200" lvl="0" indent="-304800" algn="l" rtl="0">
              <a:spcBef>
                <a:spcPts val="0"/>
              </a:spcBef>
              <a:spcAft>
                <a:spcPts val="0"/>
              </a:spcAft>
              <a:buClr>
                <a:schemeClr val="dk1"/>
              </a:buClr>
              <a:buSzPts val="1200"/>
              <a:buChar char="●"/>
            </a:pPr>
            <a:r>
              <a:rPr lang="en" sz="1200" dirty="0">
                <a:solidFill>
                  <a:schemeClr val="dk1"/>
                </a:solidFill>
              </a:rPr>
              <a:t>The skin on your hands can be a reservoir for germs. Performing hand hygiene can remove those germs from your skin and prevent those germs from spreading to surfaces, objects or other people.</a:t>
            </a:r>
            <a:endParaRPr sz="1200" dirty="0">
              <a:solidFill>
                <a:schemeClr val="dk1"/>
              </a:solidFill>
            </a:endParaRPr>
          </a:p>
          <a:p>
            <a:pPr marL="457200" lvl="0" indent="-304800" algn="l" rtl="0">
              <a:spcBef>
                <a:spcPts val="0"/>
              </a:spcBef>
              <a:spcAft>
                <a:spcPts val="0"/>
              </a:spcAft>
              <a:buClr>
                <a:schemeClr val="dk1"/>
              </a:buClr>
              <a:buSzPts val="1200"/>
              <a:buChar char="●"/>
            </a:pPr>
            <a:r>
              <a:rPr lang="en" sz="1200" dirty="0">
                <a:solidFill>
                  <a:schemeClr val="dk1"/>
                </a:solidFill>
              </a:rPr>
              <a:t>Additionally, performing hand hygiene after touching an infected person or a contaminated surface or object can protect you by ensuring that those germs do not make their way into your eyes, nose, mouth, or breaks in your skin that would cause you to become infected.</a:t>
            </a:r>
            <a:endParaRPr sz="1200" dirty="0">
              <a:solidFill>
                <a:schemeClr val="dk1"/>
              </a:solidFill>
            </a:endParaRPr>
          </a:p>
          <a:p>
            <a:pPr marL="0" lvl="0" indent="0" algn="l" rtl="0">
              <a:spcBef>
                <a:spcPts val="0"/>
              </a:spcBef>
              <a:spcAft>
                <a:spcPts val="0"/>
              </a:spcAft>
              <a:buNone/>
            </a:pPr>
            <a:endParaRPr sz="1200" dirty="0">
              <a:solidFill>
                <a:schemeClr val="dk1"/>
              </a:solidFill>
            </a:endParaRPr>
          </a:p>
          <a:p>
            <a:pPr marL="0" lvl="0" indent="0" algn="l" rtl="0">
              <a:spcBef>
                <a:spcPts val="0"/>
              </a:spcBef>
              <a:spcAft>
                <a:spcPts val="0"/>
              </a:spcAft>
              <a:buNone/>
            </a:pPr>
            <a:endParaRPr sz="1200" dirty="0">
              <a:solidFill>
                <a:schemeClr val="dk1"/>
              </a:solidFill>
            </a:endParaRPr>
          </a:p>
          <a:p>
            <a:pPr marL="0" lvl="0" indent="0" algn="l" rtl="0">
              <a:spcBef>
                <a:spcPts val="0"/>
              </a:spcBef>
              <a:spcAft>
                <a:spcPts val="0"/>
              </a:spcAft>
              <a:buClr>
                <a:schemeClr val="dk1"/>
              </a:buClr>
              <a:buSzPts val="1100"/>
              <a:buFont typeface="Arial"/>
              <a:buNone/>
            </a:pPr>
            <a:endParaRPr sz="1200"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g337a4ce0f33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6" name="Google Shape;626;g337a4ce0f33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solidFill>
                  <a:schemeClr val="dk1"/>
                </a:solidFill>
              </a:rPr>
              <a:t>Hand hygiene requires knowing when to perform it - your ability to recognize the risk for germs to spread - and requires that you perform it properly. </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i="1" dirty="0">
                <a:solidFill>
                  <a:schemeClr val="dk1"/>
                </a:solidFill>
              </a:rPr>
              <a:t>CLICK</a:t>
            </a:r>
            <a:endParaRPr i="1"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So let’s break this down - this is a list of times when you should be cleaning your hands with alcohol based hand sanitizer. </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Think about the tasks that you do throughout your entire workday. When are some specific times that you clean your hand throughout your day?</a:t>
            </a:r>
            <a:endParaRPr dirty="0">
              <a:solidFill>
                <a:schemeClr val="dk1"/>
              </a:solidFill>
            </a:endParaRPr>
          </a:p>
          <a:p>
            <a:pPr marL="0" lvl="0" indent="0" algn="l" rtl="0">
              <a:spcBef>
                <a:spcPts val="0"/>
              </a:spcBef>
              <a:spcAft>
                <a:spcPts val="0"/>
              </a:spcAft>
              <a:buClr>
                <a:schemeClr val="dk1"/>
              </a:buClr>
              <a:buSzPts val="1100"/>
              <a:buFont typeface="Arial"/>
              <a:buNone/>
            </a:pPr>
            <a:r>
              <a:rPr lang="en" sz="1200" i="1" dirty="0">
                <a:solidFill>
                  <a:schemeClr val="dk1"/>
                </a:solidFill>
              </a:rPr>
              <a:t>(give time for participants to respond)</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After using the bathroom</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After cleaning up bodily fluids including vomit, feces, etc </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After coughing, sneezing, blowing your nose</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Before preparing food or feeding someone</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Before eating</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After handling linens</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In between cleaning (room to room)</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After touching a high touch surface (door knobs, handrails, light switches, bathrooms)</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Before and after cleaning a bathroom</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Before and after handling raw foods like chicken, meat, or other poultry or preparing ready to eat foods like salad</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It’s important to note that ABHS is preferred over soap and water in </a:t>
            </a:r>
            <a:r>
              <a:rPr lang="en" i="1" u="sng" dirty="0">
                <a:solidFill>
                  <a:schemeClr val="dk1"/>
                </a:solidFill>
              </a:rPr>
              <a:t>most </a:t>
            </a:r>
            <a:r>
              <a:rPr lang="en" dirty="0">
                <a:solidFill>
                  <a:schemeClr val="dk1"/>
                </a:solidFill>
              </a:rPr>
              <a:t>situations. There are several situation in which hand washing with soap &amp; water is preferred and we’ll talk about that on the next slide.</a:t>
            </a:r>
            <a:endParaRPr dirty="0">
              <a:solidFill>
                <a:schemeClr val="dk1"/>
              </a:solidFill>
            </a:endParaRPr>
          </a:p>
          <a:p>
            <a:pPr marL="0" lvl="0" indent="0" algn="l" rtl="0">
              <a:spcBef>
                <a:spcPts val="0"/>
              </a:spcBef>
              <a:spcAft>
                <a:spcPts val="0"/>
              </a:spcAft>
              <a:buNone/>
            </a:pPr>
            <a:endParaRPr sz="1200"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g354ec4d2efe_1_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2" name="Google Shape;642;g354ec4d2efe_1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solidFill>
                  <a:schemeClr val="dk1"/>
                </a:solidFill>
              </a:rPr>
              <a:t>When to wash with soap and water…Does anyone want to share some times when washing with soap &amp; water would be recommended over relying on alcohol based hand sanitizer?</a:t>
            </a:r>
            <a:endParaRPr sz="1200" dirty="0">
              <a:solidFill>
                <a:schemeClr val="dk1"/>
              </a:solidFill>
            </a:endParaRPr>
          </a:p>
          <a:p>
            <a:pPr marL="0" lvl="0" indent="0" algn="l" rtl="0">
              <a:spcBef>
                <a:spcPts val="0"/>
              </a:spcBef>
              <a:spcAft>
                <a:spcPts val="0"/>
              </a:spcAft>
              <a:buNone/>
            </a:pPr>
            <a:r>
              <a:rPr lang="en" sz="1200" i="1" dirty="0">
                <a:solidFill>
                  <a:schemeClr val="dk1"/>
                </a:solidFill>
              </a:rPr>
              <a:t>(give participants time to respond)</a:t>
            </a:r>
            <a:endParaRPr sz="1200" i="1" dirty="0">
              <a:solidFill>
                <a:schemeClr val="dk1"/>
              </a:solidFill>
            </a:endParaRPr>
          </a:p>
          <a:p>
            <a:pPr marL="0" lvl="0" indent="0" algn="l" rtl="0">
              <a:spcBef>
                <a:spcPts val="0"/>
              </a:spcBef>
              <a:spcAft>
                <a:spcPts val="0"/>
              </a:spcAft>
              <a:buNone/>
            </a:pPr>
            <a:endParaRPr sz="1200" i="1" dirty="0">
              <a:solidFill>
                <a:schemeClr val="dk1"/>
              </a:solidFill>
            </a:endParaRPr>
          </a:p>
          <a:p>
            <a:pPr marL="0" lvl="0" indent="0" algn="l" rtl="0">
              <a:spcBef>
                <a:spcPts val="0"/>
              </a:spcBef>
              <a:spcAft>
                <a:spcPts val="0"/>
              </a:spcAft>
              <a:buNone/>
            </a:pPr>
            <a:r>
              <a:rPr lang="en" sz="1200" dirty="0">
                <a:solidFill>
                  <a:schemeClr val="dk1"/>
                </a:solidFill>
              </a:rPr>
              <a:t>And on the topic of washing hands properly - how long should we be washing our hands for?</a:t>
            </a:r>
            <a:endParaRPr sz="1200" dirty="0">
              <a:solidFill>
                <a:schemeClr val="dk1"/>
              </a:solidFill>
            </a:endParaRPr>
          </a:p>
          <a:p>
            <a:pPr marL="0" lvl="0" indent="0" algn="l" rtl="0">
              <a:spcBef>
                <a:spcPts val="0"/>
              </a:spcBef>
              <a:spcAft>
                <a:spcPts val="0"/>
              </a:spcAft>
              <a:buNone/>
            </a:pPr>
            <a:endParaRPr sz="1200" dirty="0">
              <a:solidFill>
                <a:schemeClr val="dk1"/>
              </a:solidFill>
            </a:endParaRPr>
          </a:p>
          <a:p>
            <a:pPr marL="0" lvl="0" indent="0" algn="l" rtl="0">
              <a:spcBef>
                <a:spcPts val="0"/>
              </a:spcBef>
              <a:spcAft>
                <a:spcPts val="0"/>
              </a:spcAft>
              <a:buNone/>
            </a:pPr>
            <a:r>
              <a:rPr lang="en" sz="1200" dirty="0">
                <a:solidFill>
                  <a:schemeClr val="dk1"/>
                </a:solidFill>
              </a:rPr>
              <a:t>Does anyone want to guess some commonly missed areas during hand washing? These are areas that we want to pay extra attention to.</a:t>
            </a:r>
            <a:endParaRPr sz="1200" dirty="0">
              <a:solidFill>
                <a:schemeClr val="dk1"/>
              </a:solidFill>
            </a:endParaRPr>
          </a:p>
          <a:p>
            <a:pPr marL="0" lvl="0" indent="0" algn="l" rtl="0">
              <a:spcBef>
                <a:spcPts val="0"/>
              </a:spcBef>
              <a:spcAft>
                <a:spcPts val="0"/>
              </a:spcAft>
              <a:buNone/>
            </a:pPr>
            <a:endParaRPr sz="1200" dirty="0">
              <a:solidFill>
                <a:schemeClr val="dk1"/>
              </a:solidFill>
            </a:endParaRPr>
          </a:p>
          <a:p>
            <a:pPr marL="0" lvl="0" indent="0" algn="l" rtl="0">
              <a:spcBef>
                <a:spcPts val="0"/>
              </a:spcBef>
              <a:spcAft>
                <a:spcPts val="0"/>
              </a:spcAft>
              <a:buNone/>
            </a:pPr>
            <a:endParaRPr sz="1200" dirty="0">
              <a:solidFill>
                <a:schemeClr val="dk1"/>
              </a:solidFill>
            </a:endParaRPr>
          </a:p>
          <a:p>
            <a:pPr marL="0" lvl="0" indent="0" algn="l" rtl="0">
              <a:spcBef>
                <a:spcPts val="0"/>
              </a:spcBef>
              <a:spcAft>
                <a:spcPts val="0"/>
              </a:spcAft>
              <a:buNone/>
            </a:pPr>
            <a:endParaRPr sz="1200"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g334223f7667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2" name="Google Shape;662;g334223f7667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Activity overview:</a:t>
            </a:r>
            <a:endParaRPr dirty="0"/>
          </a:p>
          <a:p>
            <a:pPr marL="457200" lvl="0" indent="-298450" algn="l" rtl="0">
              <a:spcBef>
                <a:spcPts val="0"/>
              </a:spcBef>
              <a:spcAft>
                <a:spcPts val="0"/>
              </a:spcAft>
              <a:buSzPts val="1100"/>
              <a:buChar char="●"/>
            </a:pPr>
            <a:r>
              <a:rPr lang="en" dirty="0"/>
              <a:t>Explain the objective of the activity- to demonstrate proper hand hygiene and review opportunities for improvement</a:t>
            </a:r>
            <a:endParaRPr dirty="0"/>
          </a:p>
          <a:p>
            <a:pPr marL="457200" lvl="0" indent="-298450" algn="l" rtl="0">
              <a:spcBef>
                <a:spcPts val="0"/>
              </a:spcBef>
              <a:spcAft>
                <a:spcPts val="0"/>
              </a:spcAft>
              <a:buSzPts val="1100"/>
              <a:buChar char="●"/>
            </a:pPr>
            <a:r>
              <a:rPr lang="en" dirty="0"/>
              <a:t>Ask for at least one volunteer to come to the front of the room</a:t>
            </a:r>
            <a:endParaRPr dirty="0"/>
          </a:p>
          <a:p>
            <a:pPr marL="457200" lvl="0" indent="-298450" algn="l" rtl="0">
              <a:spcBef>
                <a:spcPts val="0"/>
              </a:spcBef>
              <a:spcAft>
                <a:spcPts val="0"/>
              </a:spcAft>
              <a:buSzPts val="1100"/>
              <a:buChar char="●"/>
            </a:pPr>
            <a:r>
              <a:rPr lang="en" dirty="0"/>
              <a:t>Have them don gloves and apply a dollop of paint to their gloved hand</a:t>
            </a:r>
            <a:endParaRPr dirty="0"/>
          </a:p>
          <a:p>
            <a:pPr marL="457200" lvl="0" indent="-298450" algn="l" rtl="0">
              <a:spcBef>
                <a:spcPts val="0"/>
              </a:spcBef>
              <a:spcAft>
                <a:spcPts val="0"/>
              </a:spcAft>
              <a:buSzPts val="1100"/>
              <a:buChar char="●"/>
            </a:pPr>
            <a:r>
              <a:rPr lang="en" dirty="0"/>
              <a:t>Have them close their eyes and pretend to wash their hands as if they were standing at a sink and the paint was soap</a:t>
            </a:r>
            <a:endParaRPr dirty="0"/>
          </a:p>
          <a:p>
            <a:pPr marL="457200" lvl="0" indent="-298450" algn="l" rtl="0">
              <a:spcBef>
                <a:spcPts val="0"/>
              </a:spcBef>
              <a:spcAft>
                <a:spcPts val="0"/>
              </a:spcAft>
              <a:buSzPts val="1100"/>
              <a:buChar char="●"/>
            </a:pPr>
            <a:r>
              <a:rPr lang="en" dirty="0"/>
              <a:t>Time them for 20 seconds</a:t>
            </a:r>
            <a:endParaRPr dirty="0"/>
          </a:p>
          <a:p>
            <a:pPr marL="457200" lvl="0" indent="-298450" algn="l" rtl="0">
              <a:spcBef>
                <a:spcPts val="0"/>
              </a:spcBef>
              <a:spcAft>
                <a:spcPts val="0"/>
              </a:spcAft>
              <a:buSzPts val="1100"/>
              <a:buChar char="●"/>
            </a:pPr>
            <a:r>
              <a:rPr lang="en" dirty="0"/>
              <a:t>After 20 seconds have them stop and open their eyes</a:t>
            </a:r>
            <a:endParaRPr dirty="0"/>
          </a:p>
          <a:p>
            <a:pPr marL="457200" lvl="0" indent="-298450" algn="l" rtl="0">
              <a:spcBef>
                <a:spcPts val="0"/>
              </a:spcBef>
              <a:spcAft>
                <a:spcPts val="0"/>
              </a:spcAft>
              <a:buSzPts val="1100"/>
              <a:buChar char="●"/>
            </a:pPr>
            <a:r>
              <a:rPr lang="en" dirty="0"/>
              <a:t>Review where red paint is missing on their gloves, these are areas that they would have missed if actually hand washing</a:t>
            </a:r>
            <a:endParaRPr dirty="0"/>
          </a:p>
          <a:p>
            <a:pPr marL="0" lvl="0" indent="0" algn="l" rtl="0">
              <a:spcBef>
                <a:spcPts val="0"/>
              </a:spcBef>
              <a:spcAft>
                <a:spcPts val="0"/>
              </a:spcAft>
              <a:buNone/>
            </a:pPr>
            <a:endParaRPr dirty="0"/>
          </a:p>
          <a:p>
            <a:pPr marL="0" lvl="0" indent="0" algn="l" rtl="0">
              <a:spcBef>
                <a:spcPts val="0"/>
              </a:spcBef>
              <a:spcAft>
                <a:spcPts val="0"/>
              </a:spcAft>
              <a:buClr>
                <a:schemeClr val="dk1"/>
              </a:buClr>
              <a:buSzPts val="1800"/>
              <a:buFont typeface="Calibri"/>
              <a:buNone/>
            </a:pPr>
            <a:r>
              <a:rPr lang="en" i="1" dirty="0">
                <a:solidFill>
                  <a:schemeClr val="dk1"/>
                </a:solidFill>
              </a:rPr>
              <a:t>(Give participants 5 minutes for activity)</a:t>
            </a:r>
            <a:endParaRPr i="1" dirty="0">
              <a:solidFill>
                <a:schemeClr val="dk1"/>
              </a:solidFill>
            </a:endParaRPr>
          </a:p>
          <a:p>
            <a:pPr marL="0" lvl="0" indent="0" algn="l" rtl="0">
              <a:spcBef>
                <a:spcPts val="0"/>
              </a:spcBef>
              <a:spcAft>
                <a:spcPts val="0"/>
              </a:spcAft>
              <a:buClr>
                <a:schemeClr val="dk1"/>
              </a:buClr>
              <a:buSzPts val="1800"/>
              <a:buFont typeface="Calibri"/>
              <a:buNone/>
            </a:pPr>
            <a:endParaRPr i="1" dirty="0">
              <a:solidFill>
                <a:schemeClr val="dk1"/>
              </a:solidFill>
            </a:endParaRPr>
          </a:p>
          <a:p>
            <a:pPr marL="0" lvl="0" indent="0" algn="l" rtl="0">
              <a:spcBef>
                <a:spcPts val="0"/>
              </a:spcBef>
              <a:spcAft>
                <a:spcPts val="0"/>
              </a:spcAft>
              <a:buClr>
                <a:schemeClr val="dk1"/>
              </a:buClr>
              <a:buSzPts val="1800"/>
              <a:buFont typeface="Calibri"/>
              <a:buNone/>
            </a:pPr>
            <a:r>
              <a:rPr lang="en" dirty="0">
                <a:solidFill>
                  <a:schemeClr val="dk1"/>
                </a:solidFill>
              </a:rPr>
              <a:t>If using alcohol based sanitizer, the process is the same. You should put enough product on your hands and rub them together to cover all surfaces on your hands. This should take about 20 seconds.</a:t>
            </a:r>
            <a:endParaRPr dirty="0">
              <a:solidFill>
                <a:schemeClr val="dk1"/>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g2af6e7e8d5f_0_1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2" name="Google Shape;672;g2af6e7e8d5f_0_1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b="1" dirty="0"/>
          </a:p>
        </p:txBody>
      </p:sp>
      <p:sp>
        <p:nvSpPr>
          <p:cNvPr id="673" name="Google Shape;673;g2af6e7e8d5f_0_13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337a4ce0f33_0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1" name="Google Shape;681;g337a4ce0f33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7000"/>
              </a:lnSpc>
              <a:spcBef>
                <a:spcPts val="800"/>
              </a:spcBef>
              <a:spcAft>
                <a:spcPts val="0"/>
              </a:spcAft>
              <a:buNone/>
            </a:pPr>
            <a:r>
              <a:rPr lang="en" sz="1200" dirty="0">
                <a:solidFill>
                  <a:schemeClr val="dk1"/>
                </a:solidFill>
              </a:rPr>
              <a:t>As we discussed, germs can live everywhere in the healthcare environment. It’s important to keep the healthcare environment clean to stop germs from spreading. We do this by cleaning and disinfecting. </a:t>
            </a:r>
            <a:endParaRPr sz="1200" dirty="0">
              <a:solidFill>
                <a:schemeClr val="dk1"/>
              </a:solidFill>
            </a:endParaRPr>
          </a:p>
          <a:p>
            <a:pPr marL="457200" lvl="0" indent="-304800" algn="l" rtl="0">
              <a:lnSpc>
                <a:spcPct val="107000"/>
              </a:lnSpc>
              <a:spcBef>
                <a:spcPts val="800"/>
              </a:spcBef>
              <a:spcAft>
                <a:spcPts val="0"/>
              </a:spcAft>
              <a:buClr>
                <a:schemeClr val="dk1"/>
              </a:buClr>
              <a:buSzPts val="1200"/>
              <a:buChar char="●"/>
            </a:pPr>
            <a:r>
              <a:rPr lang="en" sz="1200" dirty="0">
                <a:solidFill>
                  <a:schemeClr val="dk1"/>
                </a:solidFill>
              </a:rPr>
              <a:t>Cleaning is a process that removes things like dust, dirt, and everyday messes from surfaces.</a:t>
            </a:r>
            <a:endParaRPr sz="1200" dirty="0">
              <a:solidFill>
                <a:schemeClr val="dk1"/>
              </a:solidFill>
            </a:endParaRPr>
          </a:p>
          <a:p>
            <a:pPr marL="457200" lvl="0" indent="-304800" algn="l" rtl="0">
              <a:lnSpc>
                <a:spcPct val="107000"/>
              </a:lnSpc>
              <a:spcBef>
                <a:spcPts val="0"/>
              </a:spcBef>
              <a:spcAft>
                <a:spcPts val="0"/>
              </a:spcAft>
              <a:buClr>
                <a:schemeClr val="dk1"/>
              </a:buClr>
              <a:buSzPts val="1200"/>
              <a:buChar char="●"/>
            </a:pPr>
            <a:r>
              <a:rPr lang="en" sz="1200" dirty="0">
                <a:solidFill>
                  <a:schemeClr val="dk1"/>
                </a:solidFill>
              </a:rPr>
              <a:t>Disinfection is a process that kills germs. </a:t>
            </a:r>
            <a:endParaRPr sz="1200" dirty="0">
              <a:solidFill>
                <a:schemeClr val="dk1"/>
              </a:solidFill>
            </a:endParaRPr>
          </a:p>
          <a:p>
            <a:pPr marL="457200" lvl="0" indent="0" algn="l" rtl="0">
              <a:lnSpc>
                <a:spcPct val="107000"/>
              </a:lnSpc>
              <a:spcBef>
                <a:spcPts val="800"/>
              </a:spcBef>
              <a:spcAft>
                <a:spcPts val="0"/>
              </a:spcAft>
              <a:buNone/>
            </a:pPr>
            <a:endParaRPr sz="1200" dirty="0">
              <a:solidFill>
                <a:schemeClr val="dk1"/>
              </a:solidFill>
            </a:endParaRPr>
          </a:p>
          <a:p>
            <a:pPr marL="0" lvl="0" indent="0" algn="l" rtl="0">
              <a:lnSpc>
                <a:spcPct val="107000"/>
              </a:lnSpc>
              <a:spcBef>
                <a:spcPts val="800"/>
              </a:spcBef>
              <a:spcAft>
                <a:spcPts val="0"/>
              </a:spcAft>
              <a:buNone/>
            </a:pPr>
            <a:r>
              <a:rPr lang="en" sz="1200" dirty="0">
                <a:solidFill>
                  <a:schemeClr val="dk1"/>
                </a:solidFill>
              </a:rPr>
              <a:t>Cleaning and disinfection can stop the spread by addressing where germs live (reservoir) and how they move or spread from one place to another (pathway)</a:t>
            </a:r>
            <a:endParaRPr sz="1200" dirty="0">
              <a:solidFill>
                <a:schemeClr val="dk1"/>
              </a:solidFill>
            </a:endParaRPr>
          </a:p>
          <a:p>
            <a:pPr marL="457200" lvl="0" indent="-304800" algn="l" rtl="0">
              <a:lnSpc>
                <a:spcPct val="107000"/>
              </a:lnSpc>
              <a:spcBef>
                <a:spcPts val="800"/>
              </a:spcBef>
              <a:spcAft>
                <a:spcPts val="0"/>
              </a:spcAft>
              <a:buClr>
                <a:schemeClr val="dk1"/>
              </a:buClr>
              <a:buSzPts val="1200"/>
              <a:buChar char="●"/>
            </a:pPr>
            <a:r>
              <a:rPr lang="en" sz="1200" dirty="0">
                <a:solidFill>
                  <a:schemeClr val="dk1"/>
                </a:solidFill>
              </a:rPr>
              <a:t>If a germ lives somewhere in the healthcare environment and we disinfect that environment, we are killing that germ and removing the risk for it spreading. </a:t>
            </a:r>
            <a:endParaRPr sz="1200" dirty="0">
              <a:solidFill>
                <a:schemeClr val="dk1"/>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g334223f7667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9" name="Google Shape;699;g334223f7667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t>Cleaning and disinfection is only as useful as using your products </a:t>
            </a:r>
            <a:r>
              <a:rPr lang="en" sz="1200" dirty="0">
                <a:solidFill>
                  <a:schemeClr val="dk1"/>
                </a:solidFill>
              </a:rPr>
              <a:t>p</a:t>
            </a:r>
            <a:r>
              <a:rPr lang="en" sz="1200" dirty="0"/>
              <a:t>ro</a:t>
            </a:r>
            <a:r>
              <a:rPr lang="en" sz="1200" dirty="0">
                <a:solidFill>
                  <a:schemeClr val="dk1"/>
                </a:solidFill>
              </a:rPr>
              <a:t>p</a:t>
            </a:r>
            <a:r>
              <a:rPr lang="en" sz="1200" dirty="0"/>
              <a:t>erly. If you are not using your products correctly, you are not killing the germs in the environment and and you are not removing the risk for the germs to spread further. </a:t>
            </a:r>
            <a:endParaRPr sz="1200" dirty="0"/>
          </a:p>
          <a:p>
            <a:pPr marL="0" lvl="0" indent="0" algn="l" rtl="0">
              <a:spcBef>
                <a:spcPts val="0"/>
              </a:spcBef>
              <a:spcAft>
                <a:spcPts val="0"/>
              </a:spcAft>
              <a:buNone/>
            </a:pPr>
            <a:endParaRPr sz="1200" dirty="0"/>
          </a:p>
          <a:p>
            <a:pPr marL="0" lvl="0" indent="0" algn="l" rtl="0">
              <a:spcBef>
                <a:spcPts val="0"/>
              </a:spcBef>
              <a:spcAft>
                <a:spcPts val="0"/>
              </a:spcAft>
              <a:buNone/>
            </a:pPr>
            <a:r>
              <a:rPr lang="en" sz="1200" dirty="0"/>
              <a:t>So, how do you if you are using your cleaning and disinfection products </a:t>
            </a:r>
            <a:r>
              <a:rPr lang="en" sz="1200" dirty="0">
                <a:solidFill>
                  <a:schemeClr val="dk1"/>
                </a:solidFill>
              </a:rPr>
              <a:t>properly</a:t>
            </a:r>
            <a:r>
              <a:rPr lang="en" sz="1200" dirty="0"/>
              <a:t>.</a:t>
            </a:r>
            <a:endParaRPr sz="1200" dirty="0"/>
          </a:p>
          <a:p>
            <a:pPr marL="0" lvl="0" indent="0" algn="l" rtl="0">
              <a:spcBef>
                <a:spcPts val="0"/>
              </a:spcBef>
              <a:spcAft>
                <a:spcPts val="0"/>
              </a:spcAft>
              <a:buClr>
                <a:schemeClr val="dk1"/>
              </a:buClr>
              <a:buSzPts val="1100"/>
              <a:buFont typeface="Arial"/>
              <a:buNone/>
            </a:pPr>
            <a:r>
              <a:rPr lang="en" sz="1200" i="1" dirty="0">
                <a:solidFill>
                  <a:schemeClr val="dk1"/>
                </a:solidFill>
              </a:rPr>
              <a:t>(give time for participants to respond)</a:t>
            </a:r>
            <a:endParaRPr sz="1200" i="1" dirty="0">
              <a:solidFill>
                <a:schemeClr val="dk1"/>
              </a:solidFill>
            </a:endParaRPr>
          </a:p>
          <a:p>
            <a:pPr marL="0" lvl="0" indent="0" algn="l" rtl="0">
              <a:spcBef>
                <a:spcPts val="0"/>
              </a:spcBef>
              <a:spcAft>
                <a:spcPts val="0"/>
              </a:spcAft>
              <a:buClr>
                <a:schemeClr val="dk1"/>
              </a:buClr>
              <a:buSzPts val="1100"/>
              <a:buFont typeface="Arial"/>
              <a:buNone/>
            </a:pPr>
            <a:endParaRPr sz="1200" i="1" dirty="0">
              <a:solidFill>
                <a:schemeClr val="dk1"/>
              </a:solidFill>
            </a:endParaRPr>
          </a:p>
          <a:p>
            <a:pPr marL="0" lvl="0" indent="0" algn="l" rtl="0">
              <a:spcBef>
                <a:spcPts val="0"/>
              </a:spcBef>
              <a:spcAft>
                <a:spcPts val="0"/>
              </a:spcAft>
              <a:buClr>
                <a:schemeClr val="dk1"/>
              </a:buClr>
              <a:buSzPts val="1100"/>
              <a:buFont typeface="Arial"/>
              <a:buNone/>
            </a:pPr>
            <a:endParaRPr sz="1200" dirty="0">
              <a:solidFill>
                <a:schemeClr val="dk1"/>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g334223f7667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0" name="Google Shape;710;g334223f7667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Reading the label is one of the best things you can do when it comes to proper cleaning and disinfection. Some specific points you should pay attention to</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Directions for use including</a:t>
            </a:r>
            <a:endParaRPr dirty="0"/>
          </a:p>
          <a:p>
            <a:pPr marL="457200" lvl="0" indent="-298450" algn="l" rtl="0">
              <a:spcBef>
                <a:spcPts val="0"/>
              </a:spcBef>
              <a:spcAft>
                <a:spcPts val="0"/>
              </a:spcAft>
              <a:buSzPts val="1100"/>
              <a:buChar char="●"/>
            </a:pPr>
            <a:r>
              <a:rPr lang="en" dirty="0"/>
              <a:t>does it need to be diluted</a:t>
            </a:r>
            <a:endParaRPr dirty="0"/>
          </a:p>
          <a:p>
            <a:pPr marL="457200" lvl="0" indent="-298450" algn="l" rtl="0">
              <a:spcBef>
                <a:spcPts val="0"/>
              </a:spcBef>
              <a:spcAft>
                <a:spcPts val="0"/>
              </a:spcAft>
              <a:buSzPts val="1100"/>
              <a:buChar char="●"/>
            </a:pPr>
            <a:r>
              <a:rPr lang="en" dirty="0"/>
              <a:t>what surfaces can you use it on</a:t>
            </a:r>
            <a:endParaRPr dirty="0"/>
          </a:p>
          <a:p>
            <a:pPr marL="457200" lvl="0" indent="-298450" algn="l" rtl="0">
              <a:spcBef>
                <a:spcPts val="0"/>
              </a:spcBef>
              <a:spcAft>
                <a:spcPts val="0"/>
              </a:spcAft>
              <a:buSzPts val="1100"/>
              <a:buChar char="●"/>
            </a:pPr>
            <a:r>
              <a:rPr lang="en" dirty="0"/>
              <a:t>what types of germs does it actually kill? Not all disinfectants kill all germs. For example, if you have norovirus spreading through your facility, only certain types of disinfectants are actually going to kill that germ. If you’re not using one of those disinfectants, you’re not going to be able to stop the spread. </a:t>
            </a:r>
            <a:endParaRPr dirty="0"/>
          </a:p>
          <a:p>
            <a:pPr marL="0" lvl="0" indent="0" algn="l" rtl="0">
              <a:spcBef>
                <a:spcPts val="0"/>
              </a:spcBef>
              <a:spcAft>
                <a:spcPts val="0"/>
              </a:spcAft>
              <a:buNone/>
            </a:pPr>
            <a:endParaRPr dirty="0"/>
          </a:p>
          <a:p>
            <a:pPr marL="0" lvl="0" indent="0" algn="l" rtl="0">
              <a:spcBef>
                <a:spcPts val="0"/>
              </a:spcBef>
              <a:spcAft>
                <a:spcPts val="0"/>
              </a:spcAft>
              <a:buClr>
                <a:schemeClr val="dk1"/>
              </a:buClr>
              <a:buSzPts val="1100"/>
              <a:buFont typeface="Arial"/>
              <a:buNone/>
            </a:pPr>
            <a:r>
              <a:rPr lang="en" dirty="0">
                <a:solidFill>
                  <a:schemeClr val="dk1"/>
                </a:solidFill>
              </a:rPr>
              <a:t>You should also see what type of PPE you need to protect yourself when using the product. Make sure you’re using the product in a safe way that doesn’t put you at risk. </a:t>
            </a:r>
            <a:endParaRPr dirty="0">
              <a:solidFill>
                <a:schemeClr val="dk1"/>
              </a:solidFill>
            </a:endParaRPr>
          </a:p>
          <a:p>
            <a:pPr marL="0" lvl="0" indent="0" algn="l" rtl="0">
              <a:spcBef>
                <a:spcPts val="0"/>
              </a:spcBef>
              <a:spcAft>
                <a:spcPts val="0"/>
              </a:spcAft>
              <a:buNone/>
            </a:pPr>
            <a:endParaRPr dirty="0"/>
          </a:p>
          <a:p>
            <a:pPr marL="0" lvl="0" indent="0" algn="l" rtl="0">
              <a:spcBef>
                <a:spcPts val="0"/>
              </a:spcBef>
              <a:spcAft>
                <a:spcPts val="0"/>
              </a:spcAft>
              <a:buNone/>
            </a:pPr>
            <a:r>
              <a:rPr lang="en" dirty="0">
                <a:solidFill>
                  <a:schemeClr val="dk1"/>
                </a:solidFill>
              </a:rPr>
              <a:t>Pay attention to the expiration date on your products to ensure you are not using a product that is already expired.</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None/>
            </a:pPr>
            <a:r>
              <a:rPr lang="en" dirty="0"/>
              <a:t>Last is contact time</a:t>
            </a:r>
            <a:endParaRPr dirty="0"/>
          </a:p>
          <a:p>
            <a:pPr marL="457200" lvl="0" indent="-298450" algn="l" rtl="0">
              <a:spcBef>
                <a:spcPts val="0"/>
              </a:spcBef>
              <a:spcAft>
                <a:spcPts val="0"/>
              </a:spcAft>
              <a:buSzPts val="1100"/>
              <a:buChar char="●"/>
            </a:pPr>
            <a:r>
              <a:rPr lang="en" dirty="0"/>
              <a:t>very important to know and we’ll talk about it on the next slide.</a:t>
            </a:r>
            <a:endParaRPr dirty="0"/>
          </a:p>
          <a:p>
            <a:pPr marL="0" lvl="0" indent="0" algn="l" rtl="0">
              <a:spcBef>
                <a:spcPts val="0"/>
              </a:spcBef>
              <a:spcAft>
                <a:spcPts val="0"/>
              </a:spcAft>
              <a:buNone/>
            </a:pP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g334223f7667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3" name="Google Shape;723;g334223f7667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7000"/>
              </a:lnSpc>
              <a:spcBef>
                <a:spcPts val="800"/>
              </a:spcBef>
              <a:spcAft>
                <a:spcPts val="0"/>
              </a:spcAft>
              <a:buClr>
                <a:schemeClr val="dk1"/>
              </a:buClr>
              <a:buFont typeface="Arial"/>
              <a:buNone/>
            </a:pPr>
            <a:r>
              <a:rPr lang="en" sz="1200" dirty="0">
                <a:solidFill>
                  <a:schemeClr val="dk1"/>
                </a:solidFill>
                <a:latin typeface="Calibri"/>
                <a:ea typeface="Calibri"/>
                <a:cs typeface="Calibri"/>
                <a:sym typeface="Calibri"/>
              </a:rPr>
              <a:t>Now before we get into the last activity of the day, let's discuss contact time – also called ‘dwell time’ or ‘wet time’. It is the amount of time a disinfectant needs to sit wet on a surface, without being wiped away or disturbed, to do its job of killing germs.</a:t>
            </a:r>
            <a:endParaRPr sz="1200" dirty="0">
              <a:solidFill>
                <a:schemeClr val="dk1"/>
              </a:solidFill>
              <a:latin typeface="Calibri"/>
              <a:ea typeface="Calibri"/>
              <a:cs typeface="Calibri"/>
              <a:sym typeface="Calibri"/>
            </a:endParaRPr>
          </a:p>
          <a:p>
            <a:pPr marL="0" lvl="0" indent="0" algn="l" rtl="0">
              <a:lnSpc>
                <a:spcPct val="107000"/>
              </a:lnSpc>
              <a:spcBef>
                <a:spcPts val="800"/>
              </a:spcBef>
              <a:spcAft>
                <a:spcPts val="0"/>
              </a:spcAft>
              <a:buClr>
                <a:schemeClr val="dk1"/>
              </a:buClr>
              <a:buFont typeface="Arial"/>
              <a:buNone/>
            </a:pPr>
            <a:r>
              <a:rPr lang="en" sz="1200" dirty="0">
                <a:solidFill>
                  <a:schemeClr val="dk1"/>
                </a:solidFill>
                <a:latin typeface="Calibri"/>
                <a:ea typeface="Calibri"/>
                <a:cs typeface="Calibri"/>
                <a:sym typeface="Calibri"/>
              </a:rPr>
              <a:t>Contact time varies by product, but it is always specific to the product you’re using and it should be on the label. Sometimes it also varies based on the germ you’re trying to kill. Some germs may require a longer contact time than others so if you’re trying to kill something specific, make sure you’re using the correct contact time. </a:t>
            </a:r>
            <a:endParaRPr sz="1200" dirty="0">
              <a:solidFill>
                <a:schemeClr val="dk1"/>
              </a:solidFill>
              <a:latin typeface="Calibri"/>
              <a:ea typeface="Calibri"/>
              <a:cs typeface="Calibri"/>
              <a:sym typeface="Calibri"/>
            </a:endParaRPr>
          </a:p>
          <a:p>
            <a:pPr marL="0" lvl="0" indent="0" algn="l" rtl="0">
              <a:lnSpc>
                <a:spcPct val="107000"/>
              </a:lnSpc>
              <a:spcBef>
                <a:spcPts val="800"/>
              </a:spcBef>
              <a:spcAft>
                <a:spcPts val="0"/>
              </a:spcAft>
              <a:buClr>
                <a:schemeClr val="dk1"/>
              </a:buClr>
              <a:buFont typeface="Arial"/>
              <a:buNone/>
            </a:pPr>
            <a:r>
              <a:rPr lang="en" sz="1200" dirty="0">
                <a:solidFill>
                  <a:schemeClr val="dk1"/>
                </a:solidFill>
                <a:latin typeface="Calibri"/>
                <a:ea typeface="Calibri"/>
                <a:cs typeface="Calibri"/>
                <a:sym typeface="Calibri"/>
              </a:rPr>
              <a:t>We never want to rush the disinfection process. The entire contact time has to finish before something can be used again. Don’t try to dry a surface that’s been disinfected more quickly by wiping with another cloth, or by blowing it with a fan and definitely never blow on it with your own breath. </a:t>
            </a:r>
            <a:endParaRPr sz="1200" dirty="0">
              <a:solidFill>
                <a:schemeClr val="dk1"/>
              </a:solidFill>
              <a:latin typeface="Calibri"/>
              <a:ea typeface="Calibri"/>
              <a:cs typeface="Calibri"/>
              <a:sym typeface="Calibri"/>
            </a:endParaRPr>
          </a:p>
          <a:p>
            <a:pPr marL="0" lvl="0" indent="0" algn="l" rtl="0">
              <a:lnSpc>
                <a:spcPct val="107000"/>
              </a:lnSpc>
              <a:spcBef>
                <a:spcPts val="800"/>
              </a:spcBef>
              <a:spcAft>
                <a:spcPts val="0"/>
              </a:spcAft>
              <a:buClr>
                <a:schemeClr val="dk1"/>
              </a:buClr>
              <a:buFont typeface="Arial"/>
              <a:buNone/>
            </a:pPr>
            <a:r>
              <a:rPr lang="en" sz="1200" dirty="0">
                <a:solidFill>
                  <a:schemeClr val="dk1"/>
                </a:solidFill>
                <a:latin typeface="Calibri"/>
                <a:ea typeface="Calibri"/>
                <a:cs typeface="Calibri"/>
                <a:sym typeface="Calibri"/>
              </a:rPr>
              <a:t>Lastly - on the topic of cleaning and disinfection. How do staff in this facility know what their are responsible for cleaning and disinfecting throughout the facility? How can you find out if you are not sure or don’t know?</a:t>
            </a:r>
            <a:endParaRPr sz="1200" dirty="0">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34148d5234b_1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2" name="Google Shape;392;g34148d5234b_1_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dirty="0"/>
              <a:t>Before we talk about recognizing risk, let’s take a moment to talk about what a risk actually is. Can any of you think of a time when you spotted a risk at work or at home and took action to stop something bad from happening?</a:t>
            </a: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r>
              <a:rPr lang="en" i="1" dirty="0"/>
              <a:t>(Allow time for audience responses.)</a:t>
            </a:r>
            <a:endParaRPr i="1" dirty="0"/>
          </a:p>
        </p:txBody>
      </p:sp>
      <p:sp>
        <p:nvSpPr>
          <p:cNvPr id="393" name="Google Shape;393;g34148d5234b_1_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Google Shape;736;g334223f7667_0_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7" name="Google Shape;737;g334223f7667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Activity Overview:</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Select a piece of shared equipment that is typically used in the facility and apply glo-germ gel to high touch spots on the equipment prior to the training. </a:t>
            </a:r>
            <a:endParaRPr dirty="0"/>
          </a:p>
          <a:p>
            <a:pPr marL="0" lvl="0" indent="0" algn="l" rtl="0">
              <a:spcBef>
                <a:spcPts val="0"/>
              </a:spcBef>
              <a:spcAft>
                <a:spcPts val="0"/>
              </a:spcAft>
              <a:buNone/>
            </a:pPr>
            <a:r>
              <a:rPr lang="en" dirty="0"/>
              <a:t>Ask for a volunteer to clean the product with the appropriate cleaning wipes or detergent. </a:t>
            </a:r>
            <a:endParaRPr dirty="0"/>
          </a:p>
          <a:p>
            <a:pPr marL="0" lvl="0" indent="0" algn="l" rtl="0">
              <a:spcBef>
                <a:spcPts val="0"/>
              </a:spcBef>
              <a:spcAft>
                <a:spcPts val="0"/>
              </a:spcAft>
              <a:buNone/>
            </a:pPr>
            <a:r>
              <a:rPr lang="en" dirty="0"/>
              <a:t>Other participants can assist by make suggestions of where to clean or letting the volunteer know if they have missed any areas. </a:t>
            </a:r>
            <a:endParaRPr dirty="0"/>
          </a:p>
          <a:p>
            <a:pPr marL="0" lvl="0" indent="0" algn="l" rtl="0">
              <a:spcBef>
                <a:spcPts val="0"/>
              </a:spcBef>
              <a:spcAft>
                <a:spcPts val="0"/>
              </a:spcAft>
              <a:buNone/>
            </a:pPr>
            <a:r>
              <a:rPr lang="en" dirty="0"/>
              <a:t>Once the staff member is done, use the black light to identify any areas they have missed. </a:t>
            </a:r>
            <a:endParaRPr dirty="0"/>
          </a:p>
          <a:p>
            <a:pPr marL="0" lvl="0" indent="0" algn="l" rtl="0">
              <a:spcBef>
                <a:spcPts val="0"/>
              </a:spcBef>
              <a:spcAft>
                <a:spcPts val="0"/>
              </a:spcAft>
              <a:buNone/>
            </a:pPr>
            <a:endParaRPr dirty="0"/>
          </a:p>
          <a:p>
            <a:pPr marL="0" lvl="0" indent="0" algn="l" rtl="0">
              <a:spcBef>
                <a:spcPts val="0"/>
              </a:spcBef>
              <a:spcAft>
                <a:spcPts val="0"/>
              </a:spcAft>
              <a:buClr>
                <a:schemeClr val="dk1"/>
              </a:buClr>
              <a:buSzPts val="1100"/>
              <a:buFont typeface="Arial"/>
              <a:buNone/>
            </a:pPr>
            <a:r>
              <a:rPr lang="en" i="1" dirty="0">
                <a:solidFill>
                  <a:schemeClr val="dk1"/>
                </a:solidFill>
              </a:rPr>
              <a:t>(Give participants 5 minutes for activity)</a:t>
            </a:r>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g334223f7667_0_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5" name="Google Shape;745;g334223f7667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32655245d4e_1_3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1" name="Google Shape;401;g32655245d4e_1_3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Clr>
                <a:schemeClr val="dk1"/>
              </a:buClr>
              <a:buSzPts val="1100"/>
              <a:buFont typeface="Arial"/>
              <a:buNone/>
            </a:pPr>
            <a:r>
              <a:rPr lang="en" sz="1200" dirty="0"/>
              <a:t>A simple definition of risk recognition is ‘seeing the potential for a problem to happen.’ But seeing it doesn’t mean it has to happen. You all had examples of seeing a potential problem and doing something to stop it from becoming a real problem – and that’s important. You recognize risk, and you act on it!</a:t>
            </a:r>
            <a:endParaRPr sz="1200" dirty="0"/>
          </a:p>
          <a:p>
            <a:pPr marL="0" marR="0" lvl="0" indent="0" algn="l" rtl="0">
              <a:lnSpc>
                <a:spcPct val="107000"/>
              </a:lnSpc>
              <a:spcBef>
                <a:spcPts val="0"/>
              </a:spcBef>
              <a:spcAft>
                <a:spcPts val="0"/>
              </a:spcAft>
              <a:buClr>
                <a:schemeClr val="dk1"/>
              </a:buClr>
              <a:buSzPts val="1800"/>
              <a:buFont typeface="Noto Sans Symbols"/>
              <a:buNone/>
            </a:pPr>
            <a:endParaRPr sz="1200" b="1" dirty="0"/>
          </a:p>
        </p:txBody>
      </p:sp>
      <p:sp>
        <p:nvSpPr>
          <p:cNvPr id="402" name="Google Shape;402;g32655245d4e_1_32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32655245d4e_1_4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2" name="Google Shape;412;g32655245d4e_1_44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r>
              <a:rPr lang="en" sz="1200" dirty="0"/>
              <a:t>When we think about germs spreading in healthcare, it's helpful to remember what makes healthcare a unique setting for germs to spread. </a:t>
            </a:r>
            <a:endParaRPr sz="1200" dirty="0"/>
          </a:p>
          <a:p>
            <a:pPr marL="0" marR="0" lvl="0" indent="0" algn="l" rtl="0">
              <a:lnSpc>
                <a:spcPct val="100000"/>
              </a:lnSpc>
              <a:spcBef>
                <a:spcPts val="0"/>
              </a:spcBef>
              <a:spcAft>
                <a:spcPts val="0"/>
              </a:spcAft>
              <a:buClr>
                <a:schemeClr val="dk1"/>
              </a:buClr>
              <a:buSzPts val="1800"/>
              <a:buFont typeface="Calibri"/>
              <a:buNone/>
            </a:pPr>
            <a:endParaRPr sz="1200" dirty="0"/>
          </a:p>
          <a:p>
            <a:pPr marL="0" marR="0" lvl="0" indent="0" algn="l" rtl="0">
              <a:lnSpc>
                <a:spcPct val="100000"/>
              </a:lnSpc>
              <a:spcBef>
                <a:spcPts val="0"/>
              </a:spcBef>
              <a:spcAft>
                <a:spcPts val="0"/>
              </a:spcAft>
              <a:buClr>
                <a:schemeClr val="dk1"/>
              </a:buClr>
              <a:buSzPts val="1800"/>
              <a:buFont typeface="Calibri"/>
              <a:buNone/>
            </a:pPr>
            <a:r>
              <a:rPr lang="en" sz="1200" dirty="0"/>
              <a:t>Why do we think about germs and their risks differently in facilities like this than in other places like in our home or out in the community?</a:t>
            </a:r>
            <a:endParaRPr sz="1200" dirty="0"/>
          </a:p>
          <a:p>
            <a:pPr marL="457200" marR="0" lvl="0" indent="-304800" algn="l" rtl="0">
              <a:lnSpc>
                <a:spcPct val="100000"/>
              </a:lnSpc>
              <a:spcBef>
                <a:spcPts val="0"/>
              </a:spcBef>
              <a:spcAft>
                <a:spcPts val="0"/>
              </a:spcAft>
              <a:buSzPts val="1200"/>
              <a:buChar char="●"/>
            </a:pPr>
            <a:r>
              <a:rPr lang="en" sz="1200" dirty="0"/>
              <a:t>The residents in this facility are here to receive care, and there is a higher chance that they may already have an infection.</a:t>
            </a:r>
            <a:endParaRPr sz="1200" dirty="0"/>
          </a:p>
          <a:p>
            <a:pPr marL="457200" marR="0" lvl="0" indent="-304800" algn="l" rtl="0">
              <a:lnSpc>
                <a:spcPct val="100000"/>
              </a:lnSpc>
              <a:spcBef>
                <a:spcPts val="0"/>
              </a:spcBef>
              <a:spcAft>
                <a:spcPts val="0"/>
              </a:spcAft>
              <a:buSzPts val="1200"/>
              <a:buChar char="●"/>
            </a:pPr>
            <a:r>
              <a:rPr lang="en" sz="1200" dirty="0"/>
              <a:t>Many of the residents in long-term care facilities can be ill, weak, or elderly. They are going to be more vulnerable to or at risk for infection.</a:t>
            </a:r>
            <a:endParaRPr sz="1200" dirty="0"/>
          </a:p>
          <a:p>
            <a:pPr marL="457200" marR="0" lvl="0" indent="-304800" algn="l" rtl="0">
              <a:lnSpc>
                <a:spcPct val="100000"/>
              </a:lnSpc>
              <a:spcBef>
                <a:spcPts val="0"/>
              </a:spcBef>
              <a:spcAft>
                <a:spcPts val="0"/>
              </a:spcAft>
              <a:buSzPts val="1200"/>
              <a:buChar char="●"/>
            </a:pPr>
            <a:r>
              <a:rPr lang="en" sz="1200" dirty="0"/>
              <a:t>There are things done as part of resident care that can put people at risk of infection. </a:t>
            </a:r>
            <a:endParaRPr sz="1200" dirty="0"/>
          </a:p>
          <a:p>
            <a:pPr marL="457200" marR="0" lvl="0" indent="-304800" algn="l" rtl="0">
              <a:lnSpc>
                <a:spcPct val="100000"/>
              </a:lnSpc>
              <a:spcBef>
                <a:spcPts val="0"/>
              </a:spcBef>
              <a:spcAft>
                <a:spcPts val="0"/>
              </a:spcAft>
              <a:buSzPts val="1200"/>
              <a:buChar char="●"/>
            </a:pPr>
            <a:r>
              <a:rPr lang="en" sz="1200" dirty="0"/>
              <a:t>The work that we do in these types of facilities also bring opportunity for germs to spread. Examples include close interaction with residents, shared equipment, common areas and high touch surfaces. </a:t>
            </a:r>
            <a:endParaRPr sz="1200" dirty="0"/>
          </a:p>
          <a:p>
            <a:pPr marL="457200" marR="0" lvl="0" indent="0" algn="l" rtl="0">
              <a:lnSpc>
                <a:spcPct val="100000"/>
              </a:lnSpc>
              <a:spcBef>
                <a:spcPts val="0"/>
              </a:spcBef>
              <a:spcAft>
                <a:spcPts val="0"/>
              </a:spcAft>
              <a:buNone/>
            </a:pPr>
            <a:endParaRPr sz="1200" dirty="0"/>
          </a:p>
          <a:p>
            <a:pPr marL="0" marR="0" lvl="0" indent="0" algn="l" rtl="0">
              <a:lnSpc>
                <a:spcPct val="100000"/>
              </a:lnSpc>
              <a:spcBef>
                <a:spcPts val="0"/>
              </a:spcBef>
              <a:spcAft>
                <a:spcPts val="0"/>
              </a:spcAft>
              <a:buNone/>
            </a:pPr>
            <a:r>
              <a:rPr lang="en" sz="1200" dirty="0"/>
              <a:t>This is why infection control is so important in these types of settings. </a:t>
            </a:r>
            <a:endParaRPr dirty="0"/>
          </a:p>
        </p:txBody>
      </p:sp>
      <p:sp>
        <p:nvSpPr>
          <p:cNvPr id="413" name="Google Shape;413;g32655245d4e_1_44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2af6e7e8d5f_0_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2" name="Google Shape;422;g2af6e7e8d5f_0_7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sz="1200" dirty="0"/>
              <a:t>We’ve talked about recognizing risk in general, and about higher risks for germs to spread in healthcare. Now let’s work together to identify exactly where and why these risks exist in the healthcare setting.  </a:t>
            </a:r>
            <a:endParaRPr sz="1200" dirty="0"/>
          </a:p>
          <a:p>
            <a:pPr marL="0" marR="0" lvl="0" indent="0" algn="l" rtl="0">
              <a:lnSpc>
                <a:spcPct val="100000"/>
              </a:lnSpc>
              <a:spcBef>
                <a:spcPts val="0"/>
              </a:spcBef>
              <a:spcAft>
                <a:spcPts val="0"/>
              </a:spcAft>
              <a:buClr>
                <a:schemeClr val="dk1"/>
              </a:buClr>
              <a:buSzPts val="1200"/>
              <a:buFont typeface="Calibri"/>
              <a:buNone/>
            </a:pPr>
            <a:endParaRPr sz="1200"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423" name="Google Shape;423;g2af6e7e8d5f_0_7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34cfa3d0e5d_0_2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0" name="Google Shape;430;g34cfa3d0e5d_0_2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Clr>
                <a:schemeClr val="dk1"/>
              </a:buClr>
              <a:buSzPts val="1100"/>
              <a:buFont typeface="Arial"/>
              <a:buNone/>
            </a:pPr>
            <a:r>
              <a:rPr lang="en" sz="1200">
                <a:solidFill>
                  <a:schemeClr val="dk1"/>
                </a:solidFill>
              </a:rPr>
              <a:t>For us to be able to recognize the risk of germs spreading and be able to stop it, we first need to know where germs live.</a:t>
            </a:r>
            <a:endParaRPr sz="1200">
              <a:solidFill>
                <a:schemeClr val="dk1"/>
              </a:solidFill>
            </a:endParaRPr>
          </a:p>
          <a:p>
            <a:pPr marL="0" lvl="0" indent="0" algn="l" rtl="0">
              <a:lnSpc>
                <a:spcPct val="107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07000"/>
              </a:lnSpc>
              <a:spcBef>
                <a:spcPts val="0"/>
              </a:spcBef>
              <a:spcAft>
                <a:spcPts val="0"/>
              </a:spcAft>
              <a:buClr>
                <a:schemeClr val="dk1"/>
              </a:buClr>
              <a:buSzPts val="1100"/>
              <a:buFont typeface="Arial"/>
              <a:buNone/>
            </a:pPr>
            <a:r>
              <a:rPr lang="en" sz="1200">
                <a:solidFill>
                  <a:schemeClr val="dk1"/>
                </a:solidFill>
              </a:rPr>
              <a:t>Reservoirs are the places where germs can live and thrive. They are also the places that germs can spread from to cause infection. There are two types of reservoirs, or two general locations where germs can survive, in the environment or in the body. Body can refer to your residents as well as healthcare workers or anyone else in the facility.  </a:t>
            </a:r>
            <a:endParaRPr sz="1200">
              <a:solidFill>
                <a:schemeClr val="dk1"/>
              </a:solidFill>
            </a:endParaRPr>
          </a:p>
          <a:p>
            <a:pPr marL="0" lvl="0" indent="0" algn="l" rtl="0">
              <a:lnSpc>
                <a:spcPct val="107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07000"/>
              </a:lnSpc>
              <a:spcBef>
                <a:spcPts val="0"/>
              </a:spcBef>
              <a:spcAft>
                <a:spcPts val="0"/>
              </a:spcAft>
              <a:buClr>
                <a:schemeClr val="dk1"/>
              </a:buClr>
              <a:buSzPts val="1100"/>
              <a:buFont typeface="Arial"/>
              <a:buNone/>
            </a:pPr>
            <a:r>
              <a:rPr lang="en" sz="1200">
                <a:solidFill>
                  <a:schemeClr val="dk1"/>
                </a:solidFill>
              </a:rPr>
              <a:t>Does anyone have any ideas of where germs might live in the healthcare environment or in the body?</a:t>
            </a:r>
            <a:endParaRPr sz="1200">
              <a:solidFill>
                <a:schemeClr val="dk1"/>
              </a:solidFill>
            </a:endParaRPr>
          </a:p>
          <a:p>
            <a:pPr marL="0" lvl="0" indent="0" algn="l" rtl="0">
              <a:lnSpc>
                <a:spcPct val="107000"/>
              </a:lnSpc>
              <a:spcBef>
                <a:spcPts val="0"/>
              </a:spcBef>
              <a:spcAft>
                <a:spcPts val="0"/>
              </a:spcAft>
              <a:buClr>
                <a:schemeClr val="dk1"/>
              </a:buClr>
              <a:buFont typeface="Arial"/>
              <a:buNone/>
            </a:pPr>
            <a:endParaRPr sz="1200">
              <a:solidFill>
                <a:schemeClr val="dk1"/>
              </a:solidFill>
            </a:endParaRPr>
          </a:p>
        </p:txBody>
      </p:sp>
      <p:sp>
        <p:nvSpPr>
          <p:cNvPr id="431" name="Google Shape;431;g34cfa3d0e5d_0_2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32655245d4e_1_17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9" name="Google Shape;439;g32655245d4e_1_17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en" sz="1200" dirty="0"/>
              <a:t>There are four main reservoirs - or four main places where germs live in the environment of healthcare settings: water and wet surfaces; dry surfaces; dirt and dust, and devices</a:t>
            </a:r>
            <a:endParaRPr sz="1200" dirty="0"/>
          </a:p>
          <a:p>
            <a:pPr marL="0" marR="0" lvl="0" indent="0" algn="l" rtl="0">
              <a:lnSpc>
                <a:spcPct val="107000"/>
              </a:lnSpc>
              <a:spcBef>
                <a:spcPts val="0"/>
              </a:spcBef>
              <a:spcAft>
                <a:spcPts val="0"/>
              </a:spcAft>
              <a:buNone/>
            </a:pPr>
            <a:endParaRPr sz="1200" dirty="0">
              <a:solidFill>
                <a:srgbClr val="211D1E"/>
              </a:solidFill>
            </a:endParaRPr>
          </a:p>
          <a:p>
            <a:pPr marL="0" marR="0" lvl="0" indent="0" algn="l" rtl="0">
              <a:lnSpc>
                <a:spcPct val="107000"/>
              </a:lnSpc>
              <a:spcBef>
                <a:spcPts val="0"/>
              </a:spcBef>
              <a:spcAft>
                <a:spcPts val="0"/>
              </a:spcAft>
              <a:buNone/>
            </a:pPr>
            <a:r>
              <a:rPr lang="en" sz="1200" dirty="0">
                <a:solidFill>
                  <a:srgbClr val="211D1E"/>
                </a:solidFill>
              </a:rPr>
              <a:t>In terms of </a:t>
            </a:r>
            <a:r>
              <a:rPr lang="en" sz="1200" b="1" u="sng" dirty="0">
                <a:solidFill>
                  <a:srgbClr val="211D1E"/>
                </a:solidFill>
              </a:rPr>
              <a:t>water and wet surfaces</a:t>
            </a:r>
            <a:r>
              <a:rPr lang="en" sz="1200" dirty="0">
                <a:solidFill>
                  <a:srgbClr val="211D1E"/>
                </a:solidFill>
              </a:rPr>
              <a:t>, germs can live in sinks and faucets, drains, ice machines, and pools. This also includes anywhere that water accumulates, like when water splashed around the sink after people use it. </a:t>
            </a:r>
            <a:endParaRPr sz="1200" dirty="0">
              <a:solidFill>
                <a:srgbClr val="211D1E"/>
              </a:solidFill>
            </a:endParaRPr>
          </a:p>
          <a:p>
            <a:pPr marL="0" marR="0" lvl="0" indent="0" algn="l" rtl="0">
              <a:lnSpc>
                <a:spcPct val="107000"/>
              </a:lnSpc>
              <a:spcBef>
                <a:spcPts val="0"/>
              </a:spcBef>
              <a:spcAft>
                <a:spcPts val="0"/>
              </a:spcAft>
              <a:buNone/>
            </a:pPr>
            <a:endParaRPr sz="1200" dirty="0">
              <a:solidFill>
                <a:srgbClr val="211D1E"/>
              </a:solidFill>
            </a:endParaRPr>
          </a:p>
          <a:p>
            <a:pPr marL="0" marR="0" lvl="0" indent="0" algn="l" rtl="0">
              <a:lnSpc>
                <a:spcPct val="107000"/>
              </a:lnSpc>
              <a:spcBef>
                <a:spcPts val="0"/>
              </a:spcBef>
              <a:spcAft>
                <a:spcPts val="0"/>
              </a:spcAft>
              <a:buNone/>
            </a:pPr>
            <a:r>
              <a:rPr lang="en" sz="1200" b="1" u="sng" dirty="0">
                <a:solidFill>
                  <a:srgbClr val="211D1E"/>
                </a:solidFill>
              </a:rPr>
              <a:t>Dry surfaces</a:t>
            </a:r>
            <a:r>
              <a:rPr lang="en" sz="1200" b="1" dirty="0">
                <a:solidFill>
                  <a:srgbClr val="211D1E"/>
                </a:solidFill>
              </a:rPr>
              <a:t> </a:t>
            </a:r>
            <a:r>
              <a:rPr lang="en" sz="1200" dirty="0">
                <a:solidFill>
                  <a:srgbClr val="211D1E"/>
                </a:solidFill>
              </a:rPr>
              <a:t>are all around us in the healthcare setting, and can include “high touch surfaces” like bed rails and door handles, or things that aren’t touched as often like countertops and bed curtains. </a:t>
            </a:r>
            <a:endParaRPr sz="1200" dirty="0">
              <a:solidFill>
                <a:srgbClr val="211D1E"/>
              </a:solidFill>
            </a:endParaRPr>
          </a:p>
          <a:p>
            <a:pPr marL="0" lvl="0" indent="0" algn="l" rtl="0">
              <a:lnSpc>
                <a:spcPct val="107000"/>
              </a:lnSpc>
              <a:spcBef>
                <a:spcPts val="0"/>
              </a:spcBef>
              <a:spcAft>
                <a:spcPts val="0"/>
              </a:spcAft>
              <a:buNone/>
            </a:pPr>
            <a:endParaRPr sz="1200" dirty="0">
              <a:solidFill>
                <a:srgbClr val="211D1E"/>
              </a:solidFill>
            </a:endParaRPr>
          </a:p>
          <a:p>
            <a:pPr marL="0" marR="0" lvl="0" indent="0" algn="l" rtl="0">
              <a:lnSpc>
                <a:spcPct val="107000"/>
              </a:lnSpc>
              <a:spcBef>
                <a:spcPts val="0"/>
              </a:spcBef>
              <a:spcAft>
                <a:spcPts val="0"/>
              </a:spcAft>
              <a:buNone/>
            </a:pPr>
            <a:r>
              <a:rPr lang="en" sz="1200" dirty="0">
                <a:solidFill>
                  <a:srgbClr val="211D1E"/>
                </a:solidFill>
              </a:rPr>
              <a:t>Germs can also live in </a:t>
            </a:r>
            <a:r>
              <a:rPr lang="en" sz="1200" b="1" u="sng" dirty="0">
                <a:solidFill>
                  <a:srgbClr val="211D1E"/>
                </a:solidFill>
              </a:rPr>
              <a:t>dirt and dust</a:t>
            </a:r>
            <a:r>
              <a:rPr lang="en" sz="1200" dirty="0">
                <a:solidFill>
                  <a:srgbClr val="211D1E"/>
                </a:solidFill>
              </a:rPr>
              <a:t> from things like major construction, general maintenance, minor repairs, or renovation. </a:t>
            </a:r>
            <a:endParaRPr sz="1200" dirty="0">
              <a:solidFill>
                <a:srgbClr val="211D1E"/>
              </a:solidFill>
            </a:endParaRPr>
          </a:p>
          <a:p>
            <a:pPr marL="0" marR="0" lvl="0" indent="0" algn="l" rtl="0">
              <a:lnSpc>
                <a:spcPct val="107000"/>
              </a:lnSpc>
              <a:spcBef>
                <a:spcPts val="0"/>
              </a:spcBef>
              <a:spcAft>
                <a:spcPts val="0"/>
              </a:spcAft>
              <a:buNone/>
            </a:pPr>
            <a:br>
              <a:rPr lang="en" sz="1200" dirty="0">
                <a:solidFill>
                  <a:srgbClr val="211D1E"/>
                </a:solidFill>
              </a:rPr>
            </a:br>
            <a:r>
              <a:rPr lang="en" sz="1200" dirty="0">
                <a:solidFill>
                  <a:srgbClr val="211D1E"/>
                </a:solidFill>
              </a:rPr>
              <a:t>Last but not least, </a:t>
            </a:r>
            <a:r>
              <a:rPr lang="en" sz="1200" b="1" u="sng" dirty="0">
                <a:solidFill>
                  <a:srgbClr val="211D1E"/>
                </a:solidFill>
              </a:rPr>
              <a:t>medical devices</a:t>
            </a:r>
            <a:r>
              <a:rPr lang="en" sz="1200" dirty="0">
                <a:solidFill>
                  <a:srgbClr val="211D1E"/>
                </a:solidFill>
              </a:rPr>
              <a:t> can harbor germs. Some common devices that you might see in this type of setting include stethoscopes, blood pressure cuffs, glucometers, and pulse oximeters.</a:t>
            </a:r>
            <a:endParaRPr sz="1200" dirty="0">
              <a:solidFill>
                <a:srgbClr val="211D1E"/>
              </a:solidFill>
            </a:endParaRPr>
          </a:p>
          <a:p>
            <a:pPr marL="457200" marR="0" lvl="0" indent="0" algn="l" rtl="0">
              <a:lnSpc>
                <a:spcPct val="107000"/>
              </a:lnSpc>
              <a:spcBef>
                <a:spcPts val="0"/>
              </a:spcBef>
              <a:spcAft>
                <a:spcPts val="0"/>
              </a:spcAft>
              <a:buNone/>
            </a:pPr>
            <a:endParaRPr sz="1200" dirty="0">
              <a:solidFill>
                <a:srgbClr val="211D1E"/>
              </a:solidFill>
            </a:endParaRPr>
          </a:p>
          <a:p>
            <a:pPr marL="0" marR="0" lvl="0" indent="0" algn="l" rtl="0">
              <a:lnSpc>
                <a:spcPct val="107000"/>
              </a:lnSpc>
              <a:spcBef>
                <a:spcPts val="0"/>
              </a:spcBef>
              <a:spcAft>
                <a:spcPts val="0"/>
              </a:spcAft>
              <a:buNone/>
            </a:pPr>
            <a:r>
              <a:rPr lang="en" sz="1200" dirty="0">
                <a:solidFill>
                  <a:srgbClr val="211D1E"/>
                </a:solidFill>
              </a:rPr>
              <a:t>Now, these are not the only places where you can find germs in the healthcare environment, but these some of the main areas that we will focus on today. </a:t>
            </a:r>
            <a:endParaRPr sz="1200" dirty="0">
              <a:solidFill>
                <a:srgbClr val="211D1E"/>
              </a:solidFill>
            </a:endParaRPr>
          </a:p>
          <a:p>
            <a:pPr marL="0" lvl="0" indent="0" algn="l" rtl="0">
              <a:spcBef>
                <a:spcPts val="0"/>
              </a:spcBef>
              <a:spcAft>
                <a:spcPts val="0"/>
              </a:spcAft>
              <a:buNone/>
            </a:pPr>
            <a:endParaRPr sz="1800" dirty="0">
              <a:solidFill>
                <a:srgbClr val="13609C"/>
              </a:solidFill>
              <a:latin typeface="Avenir"/>
              <a:ea typeface="Avenir"/>
              <a:cs typeface="Avenir"/>
              <a:sym typeface="Avenir"/>
            </a:endParaRPr>
          </a:p>
          <a:p>
            <a:pPr marL="0" lvl="0" indent="0" algn="l" rtl="0">
              <a:spcBef>
                <a:spcPts val="0"/>
              </a:spcBef>
              <a:spcAft>
                <a:spcPts val="0"/>
              </a:spcAft>
              <a:buNone/>
            </a:pPr>
            <a:endParaRPr dirty="0"/>
          </a:p>
        </p:txBody>
      </p:sp>
      <p:sp>
        <p:nvSpPr>
          <p:cNvPr id="440" name="Google Shape;440;g32655245d4e_1_17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32655245d4e_1_15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5" name="Google Shape;455;g32655245d4e_1_157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en" sz="1200" dirty="0"/>
              <a:t>In addition to germs living in the environment, they can also live in and on the body.</a:t>
            </a:r>
            <a:endParaRPr sz="1200" dirty="0"/>
          </a:p>
          <a:p>
            <a:pPr marL="0" marR="0" lvl="0" indent="0" algn="l" rtl="0">
              <a:lnSpc>
                <a:spcPct val="107000"/>
              </a:lnSpc>
              <a:spcBef>
                <a:spcPts val="0"/>
              </a:spcBef>
              <a:spcAft>
                <a:spcPts val="0"/>
              </a:spcAft>
              <a:buNone/>
            </a:pPr>
            <a:endParaRPr sz="1200" dirty="0"/>
          </a:p>
          <a:p>
            <a:pPr marL="0" lvl="0" indent="0" algn="l" rtl="0">
              <a:lnSpc>
                <a:spcPct val="107000"/>
              </a:lnSpc>
              <a:spcBef>
                <a:spcPts val="0"/>
              </a:spcBef>
              <a:spcAft>
                <a:spcPts val="0"/>
              </a:spcAft>
              <a:buClr>
                <a:schemeClr val="dk1"/>
              </a:buClr>
              <a:buFont typeface="Arial"/>
              <a:buNone/>
            </a:pPr>
            <a:r>
              <a:rPr lang="en" sz="1200" dirty="0">
                <a:solidFill>
                  <a:schemeClr val="dk1"/>
                </a:solidFill>
              </a:rPr>
              <a:t>There are four main reservoirs - or four main places where germs live in and on the body: the skin, gut, respiratory system and blood. </a:t>
            </a:r>
            <a:endParaRPr sz="1200" dirty="0">
              <a:solidFill>
                <a:schemeClr val="dk1"/>
              </a:solidFill>
            </a:endParaRPr>
          </a:p>
          <a:p>
            <a:pPr marL="0" marR="0" lvl="0" indent="0" algn="l" rtl="0">
              <a:lnSpc>
                <a:spcPct val="107000"/>
              </a:lnSpc>
              <a:spcBef>
                <a:spcPts val="0"/>
              </a:spcBef>
              <a:spcAft>
                <a:spcPts val="0"/>
              </a:spcAft>
              <a:buNone/>
            </a:pPr>
            <a:endParaRPr sz="1200" dirty="0"/>
          </a:p>
          <a:p>
            <a:pPr marL="0" lvl="0" indent="0" algn="l" rtl="0">
              <a:lnSpc>
                <a:spcPct val="107000"/>
              </a:lnSpc>
              <a:spcBef>
                <a:spcPts val="0"/>
              </a:spcBef>
              <a:spcAft>
                <a:spcPts val="0"/>
              </a:spcAft>
              <a:buNone/>
            </a:pPr>
            <a:r>
              <a:rPr lang="en" sz="1200" b="1" u="sng" dirty="0">
                <a:solidFill>
                  <a:schemeClr val="dk1"/>
                </a:solidFill>
              </a:rPr>
              <a:t>Skin</a:t>
            </a:r>
            <a:r>
              <a:rPr lang="en" sz="1200" dirty="0">
                <a:solidFill>
                  <a:schemeClr val="dk1"/>
                </a:solidFill>
              </a:rPr>
              <a:t>, especially hands, carry many germs and spread them easily.</a:t>
            </a:r>
            <a:endParaRPr sz="1200" dirty="0"/>
          </a:p>
          <a:p>
            <a:pPr marL="457200" lvl="0" indent="-304800" algn="l" rtl="0">
              <a:lnSpc>
                <a:spcPct val="107000"/>
              </a:lnSpc>
              <a:spcBef>
                <a:spcPts val="0"/>
              </a:spcBef>
              <a:spcAft>
                <a:spcPts val="0"/>
              </a:spcAft>
              <a:buSzPts val="1200"/>
              <a:buChar char="●"/>
            </a:pPr>
            <a:r>
              <a:rPr lang="en" sz="1200" dirty="0">
                <a:solidFill>
                  <a:schemeClr val="dk1"/>
                </a:solidFill>
              </a:rPr>
              <a:t>Germs on skin can spread to other people, surfaces, and shared items.</a:t>
            </a:r>
            <a:endParaRPr sz="1200" dirty="0">
              <a:solidFill>
                <a:schemeClr val="dk1"/>
              </a:solidFill>
            </a:endParaRPr>
          </a:p>
          <a:p>
            <a:pPr marL="457200" lvl="0" indent="-304800" algn="l" rtl="0">
              <a:lnSpc>
                <a:spcPct val="107000"/>
              </a:lnSpc>
              <a:spcBef>
                <a:spcPts val="0"/>
              </a:spcBef>
              <a:spcAft>
                <a:spcPts val="0"/>
              </a:spcAft>
              <a:buClr>
                <a:schemeClr val="dk1"/>
              </a:buClr>
              <a:buSzPts val="1200"/>
              <a:buChar char="●"/>
            </a:pPr>
            <a:r>
              <a:rPr lang="en" sz="1200" dirty="0">
                <a:solidFill>
                  <a:schemeClr val="dk1"/>
                </a:solidFill>
              </a:rPr>
              <a:t>This is why hand hygiene is such an important step of infection control, which we will discuss later. </a:t>
            </a:r>
            <a:endParaRPr sz="1200" dirty="0"/>
          </a:p>
          <a:p>
            <a:pPr marL="0" marR="0" lvl="0" indent="0" algn="l" rtl="0">
              <a:lnSpc>
                <a:spcPct val="107000"/>
              </a:lnSpc>
              <a:spcBef>
                <a:spcPts val="0"/>
              </a:spcBef>
              <a:spcAft>
                <a:spcPts val="0"/>
              </a:spcAft>
              <a:buNone/>
            </a:pPr>
            <a:endParaRPr sz="1200" dirty="0"/>
          </a:p>
          <a:p>
            <a:pPr marL="0" marR="0" lvl="0" indent="0" algn="l" rtl="0">
              <a:lnSpc>
                <a:spcPct val="107000"/>
              </a:lnSpc>
              <a:spcBef>
                <a:spcPts val="0"/>
              </a:spcBef>
              <a:spcAft>
                <a:spcPts val="0"/>
              </a:spcAft>
              <a:buNone/>
            </a:pPr>
            <a:r>
              <a:rPr lang="en" sz="1200" dirty="0"/>
              <a:t>The </a:t>
            </a:r>
            <a:r>
              <a:rPr lang="en" sz="1200" b="1" u="sng" dirty="0"/>
              <a:t>gut</a:t>
            </a:r>
            <a:r>
              <a:rPr lang="en" sz="1200" dirty="0"/>
              <a:t> is filled with bacteria. </a:t>
            </a:r>
            <a:r>
              <a:rPr lang="en" sz="1200" dirty="0">
                <a:solidFill>
                  <a:schemeClr val="dk1"/>
                </a:solidFill>
              </a:rPr>
              <a:t>Most germs in our gut do not cause problems in healthy people but can cause infection when spread among people with weak immune systems. </a:t>
            </a:r>
            <a:endParaRPr sz="1200" dirty="0"/>
          </a:p>
          <a:p>
            <a:pPr marL="457200" marR="0" lvl="0" indent="-304800" algn="l" rtl="0">
              <a:lnSpc>
                <a:spcPct val="107000"/>
              </a:lnSpc>
              <a:spcBef>
                <a:spcPts val="0"/>
              </a:spcBef>
              <a:spcAft>
                <a:spcPts val="0"/>
              </a:spcAft>
              <a:buSzPts val="1200"/>
              <a:buChar char="●"/>
            </a:pPr>
            <a:r>
              <a:rPr lang="en" sz="1200" dirty="0"/>
              <a:t>Germs found in residents stool (poop) can spread to our hands, surfaces, or other people during activities like direct patient care or cleaning a bathroom. </a:t>
            </a:r>
            <a:endParaRPr sz="1200" dirty="0"/>
          </a:p>
          <a:p>
            <a:pPr marL="457200" marR="0" lvl="0" indent="-304800" algn="l" rtl="0">
              <a:lnSpc>
                <a:spcPct val="107000"/>
              </a:lnSpc>
              <a:spcBef>
                <a:spcPts val="0"/>
              </a:spcBef>
              <a:spcAft>
                <a:spcPts val="0"/>
              </a:spcAft>
              <a:buSzPts val="1200"/>
              <a:buChar char="●"/>
            </a:pPr>
            <a:r>
              <a:rPr lang="en" sz="1200" dirty="0"/>
              <a:t>If proper hand hygiene or cleaning and disinfection is not done, these germs can spread further.</a:t>
            </a:r>
            <a:endParaRPr sz="1200" dirty="0"/>
          </a:p>
          <a:p>
            <a:pPr marL="0" marR="0" lvl="0" indent="0" algn="l" rtl="0">
              <a:lnSpc>
                <a:spcPct val="107000"/>
              </a:lnSpc>
              <a:spcBef>
                <a:spcPts val="0"/>
              </a:spcBef>
              <a:spcAft>
                <a:spcPts val="0"/>
              </a:spcAft>
              <a:buNone/>
            </a:pPr>
            <a:endParaRPr sz="1200" dirty="0"/>
          </a:p>
          <a:p>
            <a:pPr marL="0" marR="0" lvl="0" indent="0" algn="l" rtl="0">
              <a:lnSpc>
                <a:spcPct val="107000"/>
              </a:lnSpc>
              <a:spcBef>
                <a:spcPts val="0"/>
              </a:spcBef>
              <a:spcAft>
                <a:spcPts val="0"/>
              </a:spcAft>
              <a:buNone/>
            </a:pPr>
            <a:r>
              <a:rPr lang="en" sz="1200" dirty="0"/>
              <a:t>Germs can live in our </a:t>
            </a:r>
            <a:r>
              <a:rPr lang="en" sz="1200" b="1" u="sng" dirty="0"/>
              <a:t>respiratory system</a:t>
            </a:r>
            <a:r>
              <a:rPr lang="en" sz="1200" dirty="0"/>
              <a:t>, like our nose, throat and lungs.</a:t>
            </a:r>
            <a:endParaRPr sz="1200" dirty="0"/>
          </a:p>
          <a:p>
            <a:pPr marL="457200" marR="0" lvl="0" indent="-304800" algn="l" rtl="0">
              <a:lnSpc>
                <a:spcPct val="107000"/>
              </a:lnSpc>
              <a:spcBef>
                <a:spcPts val="0"/>
              </a:spcBef>
              <a:spcAft>
                <a:spcPts val="0"/>
              </a:spcAft>
              <a:buSzPts val="1200"/>
              <a:buChar char="●"/>
            </a:pPr>
            <a:r>
              <a:rPr lang="en" sz="1200" dirty="0"/>
              <a:t>When an infected person talks, breaths, sneezes or coughs, their respiratory droplets can spread these germs</a:t>
            </a:r>
            <a:endParaRPr sz="1200" dirty="0"/>
          </a:p>
          <a:p>
            <a:pPr marL="0" marR="0" lvl="0" indent="0" algn="l" rtl="0">
              <a:lnSpc>
                <a:spcPct val="107000"/>
              </a:lnSpc>
              <a:spcBef>
                <a:spcPts val="0"/>
              </a:spcBef>
              <a:spcAft>
                <a:spcPts val="0"/>
              </a:spcAft>
              <a:buNone/>
            </a:pPr>
            <a:endParaRPr sz="1200" dirty="0"/>
          </a:p>
          <a:p>
            <a:pPr marL="0" marR="0" lvl="0" indent="0" algn="l" rtl="0">
              <a:lnSpc>
                <a:spcPct val="107000"/>
              </a:lnSpc>
              <a:spcBef>
                <a:spcPts val="0"/>
              </a:spcBef>
              <a:spcAft>
                <a:spcPts val="0"/>
              </a:spcAft>
              <a:buNone/>
            </a:pPr>
            <a:r>
              <a:rPr lang="en" sz="1200" dirty="0"/>
              <a:t>Germs can also live in our </a:t>
            </a:r>
            <a:r>
              <a:rPr lang="en" sz="1200" b="1" u="sng" dirty="0"/>
              <a:t>blood</a:t>
            </a:r>
            <a:r>
              <a:rPr lang="en" sz="1200" b="1" dirty="0"/>
              <a:t> </a:t>
            </a:r>
            <a:r>
              <a:rPr lang="en" sz="1200" dirty="0"/>
              <a:t>and spread when blood from an infected person gets onto a sharp item or device.</a:t>
            </a:r>
            <a:endParaRPr sz="1200" dirty="0"/>
          </a:p>
          <a:p>
            <a:pPr marL="457200" marR="0" lvl="0" indent="-304800" algn="l" rtl="0">
              <a:lnSpc>
                <a:spcPct val="107000"/>
              </a:lnSpc>
              <a:spcBef>
                <a:spcPts val="0"/>
              </a:spcBef>
              <a:spcAft>
                <a:spcPts val="0"/>
              </a:spcAft>
              <a:buSzPts val="1200"/>
              <a:buChar char="●"/>
            </a:pPr>
            <a:r>
              <a:rPr lang="en" sz="1200" dirty="0"/>
              <a:t>For example, reusing needles or not cleaning and disinfecting multi use medical devices like glucometers can cause germs to spread.</a:t>
            </a:r>
            <a:endParaRPr sz="1200" dirty="0"/>
          </a:p>
          <a:p>
            <a:pPr marL="457200" marR="0" lvl="0" indent="0" algn="l" rtl="0">
              <a:lnSpc>
                <a:spcPct val="107000"/>
              </a:lnSpc>
              <a:spcBef>
                <a:spcPts val="0"/>
              </a:spcBef>
              <a:spcAft>
                <a:spcPts val="0"/>
              </a:spcAft>
              <a:buNone/>
            </a:pPr>
            <a:endParaRPr sz="1200" dirty="0"/>
          </a:p>
          <a:p>
            <a:pPr marL="0" lvl="0" indent="0" algn="l" rtl="0">
              <a:lnSpc>
                <a:spcPct val="107000"/>
              </a:lnSpc>
              <a:spcBef>
                <a:spcPts val="0"/>
              </a:spcBef>
              <a:spcAft>
                <a:spcPts val="0"/>
              </a:spcAft>
              <a:buNone/>
            </a:pPr>
            <a:r>
              <a:rPr lang="en" sz="1200" dirty="0">
                <a:solidFill>
                  <a:schemeClr val="dk1"/>
                </a:solidFill>
              </a:rPr>
              <a:t>Knowing where germs live can help you recognize the risk for them to spread. It also helps you understand why infection control actions work to stop germs from spreading and making people sick.</a:t>
            </a:r>
            <a:endParaRPr sz="1200" dirty="0">
              <a:solidFill>
                <a:schemeClr val="dk1"/>
              </a:solidFill>
            </a:endParaRPr>
          </a:p>
          <a:p>
            <a:pPr marL="0" lvl="0" indent="0" algn="l" rtl="0">
              <a:lnSpc>
                <a:spcPct val="107000"/>
              </a:lnSpc>
              <a:spcBef>
                <a:spcPts val="0"/>
              </a:spcBef>
              <a:spcAft>
                <a:spcPts val="0"/>
              </a:spcAft>
              <a:buNone/>
            </a:pPr>
            <a:endParaRPr sz="1200" dirty="0">
              <a:solidFill>
                <a:schemeClr val="dk1"/>
              </a:solidFill>
            </a:endParaRPr>
          </a:p>
          <a:p>
            <a:pPr marL="0" marR="0" lvl="0" indent="0" algn="l" rtl="0">
              <a:lnSpc>
                <a:spcPct val="107000"/>
              </a:lnSpc>
              <a:spcBef>
                <a:spcPts val="0"/>
              </a:spcBef>
              <a:spcAft>
                <a:spcPts val="0"/>
              </a:spcAft>
              <a:buClr>
                <a:schemeClr val="dk1"/>
              </a:buClr>
              <a:buSzPts val="1200"/>
              <a:buFont typeface="Noto Sans Symbols"/>
              <a:buNone/>
            </a:pPr>
            <a:endParaRPr dirty="0"/>
          </a:p>
        </p:txBody>
      </p:sp>
      <p:sp>
        <p:nvSpPr>
          <p:cNvPr id="456" name="Google Shape;456;g32655245d4e_1_157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jp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6_Title and Content">
  <p:cSld name="6_Title and Content">
    <p:bg>
      <p:bgPr>
        <a:blipFill>
          <a:blip r:embed="rId2">
            <a:alphaModFix/>
          </a:blip>
          <a:stretch>
            <a:fillRect/>
          </a:stretch>
        </a:blip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839337" y="942868"/>
            <a:ext cx="4350300" cy="426300"/>
          </a:xfrm>
          <a:prstGeom prst="rect">
            <a:avLst/>
          </a:prstGeom>
          <a:noFill/>
          <a:ln>
            <a:noFill/>
          </a:ln>
        </p:spPr>
        <p:txBody>
          <a:bodyPr spcFirstLastPara="1" wrap="square" lIns="68575" tIns="34275" rIns="68575" bIns="34275" anchor="t" anchorCtr="0">
            <a:noAutofit/>
          </a:bodyPr>
          <a:lstStyle>
            <a:lvl1pPr lvl="0" algn="l">
              <a:lnSpc>
                <a:spcPct val="90000"/>
              </a:lnSpc>
              <a:spcBef>
                <a:spcPts val="0"/>
              </a:spcBef>
              <a:spcAft>
                <a:spcPts val="0"/>
              </a:spcAft>
              <a:buClr>
                <a:srgbClr val="002060"/>
              </a:buClr>
              <a:buSzPts val="2100"/>
              <a:buFont typeface="Century Gothic"/>
              <a:buNone/>
              <a:defRPr sz="2100" cap="none">
                <a:solidFill>
                  <a:srgbClr val="002060"/>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2" name="Google Shape;52;p13"/>
          <p:cNvSpPr txBox="1">
            <a:spLocks noGrp="1"/>
          </p:cNvSpPr>
          <p:nvPr>
            <p:ph type="body" idx="1"/>
          </p:nvPr>
        </p:nvSpPr>
        <p:spPr>
          <a:xfrm>
            <a:off x="839337" y="1490162"/>
            <a:ext cx="4350300" cy="2436000"/>
          </a:xfrm>
          <a:prstGeom prst="rect">
            <a:avLst/>
          </a:prstGeom>
          <a:noFill/>
          <a:ln>
            <a:noFill/>
          </a:ln>
        </p:spPr>
        <p:txBody>
          <a:bodyPr spcFirstLastPara="1" wrap="square" lIns="68575" tIns="34275" rIns="68575" bIns="34275" anchor="t" anchorCtr="0">
            <a:noAutofit/>
          </a:bodyPr>
          <a:lstStyle>
            <a:lvl1pPr marL="457200" lvl="0" indent="-368300" algn="l">
              <a:lnSpc>
                <a:spcPct val="95000"/>
              </a:lnSpc>
              <a:spcBef>
                <a:spcPts val="500"/>
              </a:spcBef>
              <a:spcAft>
                <a:spcPts val="0"/>
              </a:spcAft>
              <a:buClr>
                <a:schemeClr val="accent4"/>
              </a:buClr>
              <a:buSzPts val="2200"/>
              <a:buChar char="●"/>
              <a:defRPr sz="1800">
                <a:solidFill>
                  <a:srgbClr val="002060"/>
                </a:solidFill>
              </a:defRPr>
            </a:lvl1pPr>
            <a:lvl2pPr marL="914400" lvl="1" indent="-317500" algn="l">
              <a:lnSpc>
                <a:spcPct val="95000"/>
              </a:lnSpc>
              <a:spcBef>
                <a:spcPts val="1200"/>
              </a:spcBef>
              <a:spcAft>
                <a:spcPts val="0"/>
              </a:spcAft>
              <a:buClr>
                <a:schemeClr val="accent4"/>
              </a:buClr>
              <a:buSzPts val="1400"/>
              <a:buFont typeface="Courier New"/>
              <a:buChar char="o"/>
              <a:defRPr sz="1800">
                <a:solidFill>
                  <a:srgbClr val="002060"/>
                </a:solidFill>
              </a:defRPr>
            </a:lvl2pPr>
            <a:lvl3pPr marL="1371600" lvl="2" indent="-342900" algn="l">
              <a:lnSpc>
                <a:spcPct val="95000"/>
              </a:lnSpc>
              <a:spcBef>
                <a:spcPts val="1200"/>
              </a:spcBef>
              <a:spcAft>
                <a:spcPts val="0"/>
              </a:spcAft>
              <a:buClr>
                <a:srgbClr val="002060"/>
              </a:buClr>
              <a:buSzPts val="1800"/>
              <a:buFont typeface="Noto Sans Symbols"/>
              <a:buChar char="▪"/>
              <a:defRPr sz="1800">
                <a:solidFill>
                  <a:srgbClr val="002060"/>
                </a:solidFill>
              </a:defRPr>
            </a:lvl3pPr>
            <a:lvl4pPr marL="1828800" lvl="3" indent="-342900" algn="l">
              <a:lnSpc>
                <a:spcPct val="95000"/>
              </a:lnSpc>
              <a:spcBef>
                <a:spcPts val="1200"/>
              </a:spcBef>
              <a:spcAft>
                <a:spcPts val="0"/>
              </a:spcAft>
              <a:buClr>
                <a:schemeClr val="accent4"/>
              </a:buClr>
              <a:buSzPts val="1800"/>
              <a:buChar char="●"/>
              <a:defRPr sz="1800">
                <a:solidFill>
                  <a:srgbClr val="002060"/>
                </a:solidFill>
              </a:defRPr>
            </a:lvl4pPr>
            <a:lvl5pPr marL="2286000" lvl="4" indent="-342900" algn="l">
              <a:lnSpc>
                <a:spcPct val="95000"/>
              </a:lnSpc>
              <a:spcBef>
                <a:spcPts val="1200"/>
              </a:spcBef>
              <a:spcAft>
                <a:spcPts val="0"/>
              </a:spcAft>
              <a:buClr>
                <a:schemeClr val="accent4"/>
              </a:buClr>
              <a:buSzPts val="1800"/>
              <a:buChar char="○"/>
              <a:defRPr sz="1800">
                <a:solidFill>
                  <a:srgbClr val="002060"/>
                </a:solidFill>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53" name="Google Shape;53;p13"/>
          <p:cNvSpPr/>
          <p:nvPr/>
        </p:nvSpPr>
        <p:spPr>
          <a:xfrm>
            <a:off x="899965" y="595273"/>
            <a:ext cx="1037100" cy="205800"/>
          </a:xfrm>
          <a:prstGeom prst="roundRect">
            <a:avLst>
              <a:gd name="adj" fmla="val 50000"/>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entury Gothic"/>
              <a:ea typeface="Century Gothic"/>
              <a:cs typeface="Century Gothic"/>
              <a:sym typeface="Century Gothic"/>
            </a:endParaRPr>
          </a:p>
        </p:txBody>
      </p:sp>
      <p:sp>
        <p:nvSpPr>
          <p:cNvPr id="54" name="Google Shape;54;p13"/>
          <p:cNvSpPr txBox="1"/>
          <p:nvPr/>
        </p:nvSpPr>
        <p:spPr>
          <a:xfrm>
            <a:off x="899966" y="612281"/>
            <a:ext cx="1020900" cy="1923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800" b="1" i="0" u="none" strike="noStrike" cap="none">
                <a:solidFill>
                  <a:schemeClr val="lt1"/>
                </a:solidFill>
                <a:latin typeface="Century Gothic"/>
                <a:ea typeface="Century Gothic"/>
                <a:cs typeface="Century Gothic"/>
                <a:sym typeface="Century Gothic"/>
              </a:rPr>
              <a:t>Welcome</a:t>
            </a:r>
            <a:endParaRPr sz="110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8_Title and Content">
  <p:cSld name="8_Title and Content">
    <p:spTree>
      <p:nvGrpSpPr>
        <p:cNvPr id="1" name="Shape 55"/>
        <p:cNvGrpSpPr/>
        <p:nvPr/>
      </p:nvGrpSpPr>
      <p:grpSpPr>
        <a:xfrm>
          <a:off x="0" y="0"/>
          <a:ext cx="0" cy="0"/>
          <a:chOff x="0" y="0"/>
          <a:chExt cx="0" cy="0"/>
        </a:xfrm>
      </p:grpSpPr>
      <p:sp>
        <p:nvSpPr>
          <p:cNvPr id="56" name="Google Shape;56;p14"/>
          <p:cNvSpPr txBox="1">
            <a:spLocks noGrp="1"/>
          </p:cNvSpPr>
          <p:nvPr>
            <p:ph type="title"/>
          </p:nvPr>
        </p:nvSpPr>
        <p:spPr>
          <a:xfrm>
            <a:off x="899964" y="1109688"/>
            <a:ext cx="7443900" cy="6969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accent4"/>
              </a:buClr>
              <a:buSzPts val="2700"/>
              <a:buFont typeface="Century Gothic"/>
              <a:buNone/>
              <a:defRPr sz="2700" cap="none">
                <a:solidFill>
                  <a:schemeClr val="accent4"/>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7" name="Google Shape;57;p14"/>
          <p:cNvSpPr txBox="1">
            <a:spLocks noGrp="1"/>
          </p:cNvSpPr>
          <p:nvPr>
            <p:ph type="body" idx="1"/>
          </p:nvPr>
        </p:nvSpPr>
        <p:spPr>
          <a:xfrm>
            <a:off x="899964" y="1949159"/>
            <a:ext cx="7443900" cy="2291400"/>
          </a:xfrm>
          <a:prstGeom prst="rect">
            <a:avLst/>
          </a:prstGeom>
          <a:noFill/>
          <a:ln>
            <a:noFill/>
          </a:ln>
        </p:spPr>
        <p:txBody>
          <a:bodyPr spcFirstLastPara="1" wrap="square" lIns="68575" tIns="34275" rIns="68575" bIns="34275" anchor="t" anchorCtr="0">
            <a:noAutofit/>
          </a:bodyPr>
          <a:lstStyle>
            <a:lvl1pPr marL="457200" lvl="0" indent="-368300" algn="l">
              <a:lnSpc>
                <a:spcPct val="95000"/>
              </a:lnSpc>
              <a:spcBef>
                <a:spcPts val="900"/>
              </a:spcBef>
              <a:spcAft>
                <a:spcPts val="0"/>
              </a:spcAft>
              <a:buClr>
                <a:schemeClr val="accent4"/>
              </a:buClr>
              <a:buSzPts val="2200"/>
              <a:buFont typeface="Arial"/>
              <a:buChar char="•"/>
              <a:defRPr sz="2100">
                <a:solidFill>
                  <a:schemeClr val="accent4"/>
                </a:solidFill>
              </a:defRPr>
            </a:lvl1pPr>
            <a:lvl2pPr marL="914400" lvl="1" indent="-349250" algn="l">
              <a:lnSpc>
                <a:spcPct val="95000"/>
              </a:lnSpc>
              <a:spcBef>
                <a:spcPts val="1200"/>
              </a:spcBef>
              <a:spcAft>
                <a:spcPts val="0"/>
              </a:spcAft>
              <a:buClr>
                <a:schemeClr val="accent4"/>
              </a:buClr>
              <a:buSzPts val="1900"/>
              <a:buFont typeface="Courier New"/>
              <a:buChar char="o"/>
              <a:defRPr sz="2100">
                <a:solidFill>
                  <a:schemeClr val="accent4"/>
                </a:solidFill>
              </a:defRPr>
            </a:lvl2pPr>
            <a:lvl3pPr marL="1371600" lvl="2" indent="-361950" algn="l">
              <a:lnSpc>
                <a:spcPct val="95000"/>
              </a:lnSpc>
              <a:spcBef>
                <a:spcPts val="1200"/>
              </a:spcBef>
              <a:spcAft>
                <a:spcPts val="0"/>
              </a:spcAft>
              <a:buClr>
                <a:schemeClr val="accent4"/>
              </a:buClr>
              <a:buSzPts val="2100"/>
              <a:buFont typeface="Noto Sans Symbols"/>
              <a:buChar char="▪"/>
              <a:defRPr sz="2100">
                <a:solidFill>
                  <a:schemeClr val="accent4"/>
                </a:solidFill>
              </a:defRPr>
            </a:lvl3pPr>
            <a:lvl4pPr marL="1828800" lvl="3" indent="-361950" algn="l">
              <a:lnSpc>
                <a:spcPct val="95000"/>
              </a:lnSpc>
              <a:spcBef>
                <a:spcPts val="1200"/>
              </a:spcBef>
              <a:spcAft>
                <a:spcPts val="0"/>
              </a:spcAft>
              <a:buClr>
                <a:schemeClr val="accent4"/>
              </a:buClr>
              <a:buSzPts val="2100"/>
              <a:buFont typeface="Arial"/>
              <a:buChar char="•"/>
              <a:defRPr sz="2100">
                <a:solidFill>
                  <a:schemeClr val="accent4"/>
                </a:solidFill>
              </a:defRPr>
            </a:lvl4pPr>
            <a:lvl5pPr marL="2286000" lvl="4" indent="-361950" algn="l">
              <a:lnSpc>
                <a:spcPct val="95000"/>
              </a:lnSpc>
              <a:spcBef>
                <a:spcPts val="1200"/>
              </a:spcBef>
              <a:spcAft>
                <a:spcPts val="0"/>
              </a:spcAft>
              <a:buClr>
                <a:schemeClr val="accent4"/>
              </a:buClr>
              <a:buSzPts val="2100"/>
              <a:buFont typeface="Century Gothic"/>
              <a:buChar char="―"/>
              <a:defRPr sz="2100">
                <a:solidFill>
                  <a:schemeClr val="accent4"/>
                </a:solidFill>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pic>
        <p:nvPicPr>
          <p:cNvPr id="58" name="Google Shape;58;p14" descr="Text&#10;&#10;Description automatically generated with medium confidence"/>
          <p:cNvPicPr preferRelativeResize="0"/>
          <p:nvPr/>
        </p:nvPicPr>
        <p:blipFill rotWithShape="1">
          <a:blip r:embed="rId2">
            <a:alphaModFix/>
          </a:blip>
          <a:srcRect/>
          <a:stretch/>
        </p:blipFill>
        <p:spPr>
          <a:xfrm>
            <a:off x="274420" y="4476251"/>
            <a:ext cx="1621272" cy="608399"/>
          </a:xfrm>
          <a:prstGeom prst="rect">
            <a:avLst/>
          </a:prstGeom>
          <a:noFill/>
          <a:ln>
            <a:noFill/>
          </a:ln>
        </p:spPr>
      </p:pic>
      <p:sp>
        <p:nvSpPr>
          <p:cNvPr id="59" name="Google Shape;59;p14"/>
          <p:cNvSpPr/>
          <p:nvPr/>
        </p:nvSpPr>
        <p:spPr>
          <a:xfrm>
            <a:off x="4364473" y="0"/>
            <a:ext cx="4729200" cy="4423500"/>
          </a:xfrm>
          <a:prstGeom prst="parallelogram">
            <a:avLst>
              <a:gd name="adj" fmla="val 34354"/>
            </a:avLst>
          </a:prstGeom>
          <a:solidFill>
            <a:srgbClr val="A5A5A5">
              <a:alpha val="2863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2_Title and Content">
  <p:cSld name="2_Title and Content">
    <p:bg>
      <p:bgPr>
        <a:blipFill>
          <a:blip r:embed="rId2">
            <a:alphaModFix/>
          </a:blip>
          <a:stretch>
            <a:fillRect/>
          </a:stretch>
        </a:blipFill>
        <a:effectLst/>
      </p:bgPr>
    </p:bg>
    <p:spTree>
      <p:nvGrpSpPr>
        <p:cNvPr id="1" name="Shape 60"/>
        <p:cNvGrpSpPr/>
        <p:nvPr/>
      </p:nvGrpSpPr>
      <p:grpSpPr>
        <a:xfrm>
          <a:off x="0" y="0"/>
          <a:ext cx="0" cy="0"/>
          <a:chOff x="0" y="0"/>
          <a:chExt cx="0" cy="0"/>
        </a:xfrm>
      </p:grpSpPr>
      <p:sp>
        <p:nvSpPr>
          <p:cNvPr id="61" name="Google Shape;61;p15"/>
          <p:cNvSpPr txBox="1">
            <a:spLocks noGrp="1"/>
          </p:cNvSpPr>
          <p:nvPr>
            <p:ph type="title"/>
          </p:nvPr>
        </p:nvSpPr>
        <p:spPr>
          <a:xfrm>
            <a:off x="839337" y="468951"/>
            <a:ext cx="4227300" cy="12168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lt1"/>
              </a:buClr>
              <a:buSzPts val="2700"/>
              <a:buFont typeface="Century Gothic"/>
              <a:buNone/>
              <a:defRPr sz="2700" cap="none">
                <a:solidFill>
                  <a:schemeClr val="lt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2" name="Google Shape;62;p15"/>
          <p:cNvSpPr txBox="1">
            <a:spLocks noGrp="1"/>
          </p:cNvSpPr>
          <p:nvPr>
            <p:ph type="body" idx="1"/>
          </p:nvPr>
        </p:nvSpPr>
        <p:spPr>
          <a:xfrm>
            <a:off x="839336" y="2002607"/>
            <a:ext cx="4227300" cy="1957800"/>
          </a:xfrm>
          <a:prstGeom prst="rect">
            <a:avLst/>
          </a:prstGeom>
          <a:noFill/>
          <a:ln>
            <a:noFill/>
          </a:ln>
        </p:spPr>
        <p:txBody>
          <a:bodyPr spcFirstLastPara="1" wrap="square" lIns="68575" tIns="34275" rIns="68575" bIns="34275" anchor="t" anchorCtr="0">
            <a:noAutofit/>
          </a:bodyPr>
          <a:lstStyle>
            <a:lvl1pPr marL="457200" lvl="0" indent="-387350" algn="l">
              <a:lnSpc>
                <a:spcPct val="95000"/>
              </a:lnSpc>
              <a:spcBef>
                <a:spcPts val="900"/>
              </a:spcBef>
              <a:spcAft>
                <a:spcPts val="0"/>
              </a:spcAft>
              <a:buClr>
                <a:schemeClr val="lt1"/>
              </a:buClr>
              <a:buSzPts val="2500"/>
              <a:buChar char="●"/>
              <a:defRPr sz="2400">
                <a:solidFill>
                  <a:schemeClr val="lt1"/>
                </a:solidFill>
              </a:defRPr>
            </a:lvl1pPr>
            <a:lvl2pPr marL="914400" lvl="1" indent="-368300" algn="l">
              <a:lnSpc>
                <a:spcPct val="95000"/>
              </a:lnSpc>
              <a:spcBef>
                <a:spcPts val="1200"/>
              </a:spcBef>
              <a:spcAft>
                <a:spcPts val="0"/>
              </a:spcAft>
              <a:buClr>
                <a:schemeClr val="lt1"/>
              </a:buClr>
              <a:buSzPts val="2200"/>
              <a:buChar char="○"/>
              <a:defRPr sz="2400">
                <a:solidFill>
                  <a:schemeClr val="lt1"/>
                </a:solidFill>
              </a:defRPr>
            </a:lvl2pPr>
            <a:lvl3pPr marL="1371600" lvl="2" indent="-381000" algn="l">
              <a:lnSpc>
                <a:spcPct val="95000"/>
              </a:lnSpc>
              <a:spcBef>
                <a:spcPts val="1200"/>
              </a:spcBef>
              <a:spcAft>
                <a:spcPts val="0"/>
              </a:spcAft>
              <a:buClr>
                <a:schemeClr val="lt1"/>
              </a:buClr>
              <a:buSzPts val="2400"/>
              <a:buChar char="■"/>
              <a:defRPr sz="2400">
                <a:solidFill>
                  <a:schemeClr val="lt1"/>
                </a:solidFill>
              </a:defRPr>
            </a:lvl3pPr>
            <a:lvl4pPr marL="1828800" lvl="3" indent="-381000" algn="l">
              <a:lnSpc>
                <a:spcPct val="95000"/>
              </a:lnSpc>
              <a:spcBef>
                <a:spcPts val="1200"/>
              </a:spcBef>
              <a:spcAft>
                <a:spcPts val="0"/>
              </a:spcAft>
              <a:buClr>
                <a:schemeClr val="lt1"/>
              </a:buClr>
              <a:buSzPts val="2400"/>
              <a:buChar char="●"/>
              <a:defRPr sz="2400">
                <a:solidFill>
                  <a:schemeClr val="lt1"/>
                </a:solidFill>
              </a:defRPr>
            </a:lvl4pPr>
            <a:lvl5pPr marL="2286000" lvl="4" indent="-381000" algn="l">
              <a:lnSpc>
                <a:spcPct val="95000"/>
              </a:lnSpc>
              <a:spcBef>
                <a:spcPts val="1200"/>
              </a:spcBef>
              <a:spcAft>
                <a:spcPts val="0"/>
              </a:spcAft>
              <a:buClr>
                <a:schemeClr val="lt1"/>
              </a:buClr>
              <a:buSzPts val="2400"/>
              <a:buChar char="○"/>
              <a:defRPr sz="2400">
                <a:solidFill>
                  <a:schemeClr val="lt1"/>
                </a:solidFill>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pic>
        <p:nvPicPr>
          <p:cNvPr id="63" name="Google Shape;63;p15" descr="Text&#10;&#10;Description automatically generated"/>
          <p:cNvPicPr preferRelativeResize="0"/>
          <p:nvPr/>
        </p:nvPicPr>
        <p:blipFill rotWithShape="1">
          <a:blip r:embed="rId3">
            <a:alphaModFix/>
          </a:blip>
          <a:srcRect/>
          <a:stretch/>
        </p:blipFill>
        <p:spPr>
          <a:xfrm>
            <a:off x="274420" y="4475839"/>
            <a:ext cx="1621275" cy="60840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p:cSld name="SECTION_HEADER_1">
    <p:bg>
      <p:bgPr>
        <a:solidFill>
          <a:schemeClr val="accent4"/>
        </a:solidFill>
        <a:effectLst/>
      </p:bgPr>
    </p:bg>
    <p:spTree>
      <p:nvGrpSpPr>
        <p:cNvPr id="1" name="Shape 64"/>
        <p:cNvGrpSpPr/>
        <p:nvPr/>
      </p:nvGrpSpPr>
      <p:grpSpPr>
        <a:xfrm>
          <a:off x="0" y="0"/>
          <a:ext cx="0" cy="0"/>
          <a:chOff x="0" y="0"/>
          <a:chExt cx="0" cy="0"/>
        </a:xfrm>
      </p:grpSpPr>
      <p:sp>
        <p:nvSpPr>
          <p:cNvPr id="65" name="Google Shape;65;p16"/>
          <p:cNvSpPr txBox="1">
            <a:spLocks noGrp="1"/>
          </p:cNvSpPr>
          <p:nvPr>
            <p:ph type="title"/>
          </p:nvPr>
        </p:nvSpPr>
        <p:spPr>
          <a:xfrm>
            <a:off x="623888" y="1282303"/>
            <a:ext cx="7886700" cy="21396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lt1"/>
              </a:buClr>
              <a:buSzPts val="3600"/>
              <a:buFont typeface="Century Gothic"/>
              <a:buNone/>
              <a:defRPr sz="3600">
                <a:solidFill>
                  <a:schemeClr val="lt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6" name="Google Shape;66;p16"/>
          <p:cNvSpPr txBox="1">
            <a:spLocks noGrp="1"/>
          </p:cNvSpPr>
          <p:nvPr>
            <p:ph type="body" idx="1"/>
          </p:nvPr>
        </p:nvSpPr>
        <p:spPr>
          <a:xfrm>
            <a:off x="623888" y="3442097"/>
            <a:ext cx="7886700" cy="753300"/>
          </a:xfrm>
          <a:prstGeom prst="rect">
            <a:avLst/>
          </a:prstGeom>
          <a:noFill/>
          <a:ln>
            <a:noFill/>
          </a:ln>
        </p:spPr>
        <p:txBody>
          <a:bodyPr spcFirstLastPara="1" wrap="square" lIns="68575" tIns="34275" rIns="68575" bIns="34275" anchor="t" anchorCtr="0">
            <a:noAutofit/>
          </a:bodyPr>
          <a:lstStyle>
            <a:lvl1pPr marL="457200" lvl="0" indent="-228600" algn="l">
              <a:lnSpc>
                <a:spcPct val="95000"/>
              </a:lnSpc>
              <a:spcBef>
                <a:spcPts val="900"/>
              </a:spcBef>
              <a:spcAft>
                <a:spcPts val="0"/>
              </a:spcAft>
              <a:buClr>
                <a:schemeClr val="lt1"/>
              </a:buClr>
              <a:buSzPts val="1800"/>
              <a:buNone/>
              <a:defRPr sz="1800">
                <a:solidFill>
                  <a:schemeClr val="lt1"/>
                </a:solidFill>
              </a:defRPr>
            </a:lvl1pPr>
            <a:lvl2pPr marL="914400" lvl="1" indent="-228600" algn="l">
              <a:lnSpc>
                <a:spcPct val="95000"/>
              </a:lnSpc>
              <a:spcBef>
                <a:spcPts val="1200"/>
              </a:spcBef>
              <a:spcAft>
                <a:spcPts val="0"/>
              </a:spcAft>
              <a:buClr>
                <a:srgbClr val="888888"/>
              </a:buClr>
              <a:buSzPts val="1400"/>
              <a:buNone/>
              <a:defRPr sz="1500">
                <a:solidFill>
                  <a:srgbClr val="888888"/>
                </a:solidFill>
              </a:defRPr>
            </a:lvl2pPr>
            <a:lvl3pPr marL="1371600" lvl="2" indent="-228600" algn="l">
              <a:lnSpc>
                <a:spcPct val="95000"/>
              </a:lnSpc>
              <a:spcBef>
                <a:spcPts val="1200"/>
              </a:spcBef>
              <a:spcAft>
                <a:spcPts val="0"/>
              </a:spcAft>
              <a:buClr>
                <a:srgbClr val="888888"/>
              </a:buClr>
              <a:buSzPts val="1400"/>
              <a:buNone/>
              <a:defRPr sz="1400">
                <a:solidFill>
                  <a:srgbClr val="888888"/>
                </a:solidFill>
              </a:defRPr>
            </a:lvl3pPr>
            <a:lvl4pPr marL="1828800" lvl="3" indent="-228600" algn="l">
              <a:lnSpc>
                <a:spcPct val="95000"/>
              </a:lnSpc>
              <a:spcBef>
                <a:spcPts val="1200"/>
              </a:spcBef>
              <a:spcAft>
                <a:spcPts val="0"/>
              </a:spcAft>
              <a:buClr>
                <a:srgbClr val="888888"/>
              </a:buClr>
              <a:buSzPts val="1200"/>
              <a:buNone/>
              <a:defRPr sz="1200">
                <a:solidFill>
                  <a:srgbClr val="888888"/>
                </a:solidFill>
              </a:defRPr>
            </a:lvl4pPr>
            <a:lvl5pPr marL="2286000" lvl="4" indent="-228600" algn="l">
              <a:lnSpc>
                <a:spcPct val="95000"/>
              </a:lnSpc>
              <a:spcBef>
                <a:spcPts val="1200"/>
              </a:spcBef>
              <a:spcAft>
                <a:spcPts val="0"/>
              </a:spcAft>
              <a:buClr>
                <a:srgbClr val="888888"/>
              </a:buClr>
              <a:buSzPts val="1200"/>
              <a:buNone/>
              <a:defRPr sz="1200">
                <a:solidFill>
                  <a:srgbClr val="888888"/>
                </a:solidFill>
              </a:defRPr>
            </a:lvl5pPr>
            <a:lvl6pPr marL="2743200" lvl="5" indent="-228600" algn="l">
              <a:lnSpc>
                <a:spcPct val="90000"/>
              </a:lnSpc>
              <a:spcBef>
                <a:spcPts val="1200"/>
              </a:spcBef>
              <a:spcAft>
                <a:spcPts val="0"/>
              </a:spcAft>
              <a:buClr>
                <a:srgbClr val="888888"/>
              </a:buClr>
              <a:buSzPts val="1200"/>
              <a:buNone/>
              <a:defRPr sz="1200">
                <a:solidFill>
                  <a:srgbClr val="888888"/>
                </a:solidFill>
              </a:defRPr>
            </a:lvl6pPr>
            <a:lvl7pPr marL="3200400" lvl="6" indent="-228600" algn="l">
              <a:lnSpc>
                <a:spcPct val="90000"/>
              </a:lnSpc>
              <a:spcBef>
                <a:spcPts val="1200"/>
              </a:spcBef>
              <a:spcAft>
                <a:spcPts val="0"/>
              </a:spcAft>
              <a:buClr>
                <a:srgbClr val="888888"/>
              </a:buClr>
              <a:buSzPts val="1200"/>
              <a:buNone/>
              <a:defRPr sz="1200">
                <a:solidFill>
                  <a:srgbClr val="888888"/>
                </a:solidFill>
              </a:defRPr>
            </a:lvl7pPr>
            <a:lvl8pPr marL="3657600" lvl="7" indent="-228600" algn="l">
              <a:lnSpc>
                <a:spcPct val="90000"/>
              </a:lnSpc>
              <a:spcBef>
                <a:spcPts val="1200"/>
              </a:spcBef>
              <a:spcAft>
                <a:spcPts val="0"/>
              </a:spcAft>
              <a:buClr>
                <a:srgbClr val="888888"/>
              </a:buClr>
              <a:buSzPts val="1200"/>
              <a:buNone/>
              <a:defRPr sz="1200">
                <a:solidFill>
                  <a:srgbClr val="888888"/>
                </a:solidFill>
              </a:defRPr>
            </a:lvl8pPr>
            <a:lvl9pPr marL="4114800" lvl="8" indent="-228600" algn="l">
              <a:lnSpc>
                <a:spcPct val="90000"/>
              </a:lnSpc>
              <a:spcBef>
                <a:spcPts val="1200"/>
              </a:spcBef>
              <a:spcAft>
                <a:spcPts val="1200"/>
              </a:spcAft>
              <a:buClr>
                <a:srgbClr val="888888"/>
              </a:buClr>
              <a:buSzPts val="1200"/>
              <a:buNone/>
              <a:defRPr sz="1200">
                <a:solidFill>
                  <a:srgbClr val="888888"/>
                </a:solidFill>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1">
  <p:cSld name="SECTION_HEADER_2">
    <p:bg>
      <p:bgPr>
        <a:solidFill>
          <a:schemeClr val="accent4"/>
        </a:solidFill>
        <a:effectLst/>
      </p:bgPr>
    </p:bg>
    <p:spTree>
      <p:nvGrpSpPr>
        <p:cNvPr id="1" name="Shape 67"/>
        <p:cNvGrpSpPr/>
        <p:nvPr/>
      </p:nvGrpSpPr>
      <p:grpSpPr>
        <a:xfrm>
          <a:off x="0" y="0"/>
          <a:ext cx="0" cy="0"/>
          <a:chOff x="0" y="0"/>
          <a:chExt cx="0" cy="0"/>
        </a:xfrm>
      </p:grpSpPr>
      <p:sp>
        <p:nvSpPr>
          <p:cNvPr id="68" name="Google Shape;68;p17"/>
          <p:cNvSpPr txBox="1">
            <a:spLocks noGrp="1"/>
          </p:cNvSpPr>
          <p:nvPr>
            <p:ph type="title"/>
          </p:nvPr>
        </p:nvSpPr>
        <p:spPr>
          <a:xfrm>
            <a:off x="623888" y="1282303"/>
            <a:ext cx="7886700" cy="21396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lt1"/>
              </a:buClr>
              <a:buSzPts val="3600"/>
              <a:buFont typeface="Century Gothic"/>
              <a:buNone/>
              <a:defRPr sz="3600">
                <a:solidFill>
                  <a:schemeClr val="lt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9" name="Google Shape;69;p17"/>
          <p:cNvSpPr txBox="1">
            <a:spLocks noGrp="1"/>
          </p:cNvSpPr>
          <p:nvPr>
            <p:ph type="body" idx="1"/>
          </p:nvPr>
        </p:nvSpPr>
        <p:spPr>
          <a:xfrm>
            <a:off x="623888" y="3442097"/>
            <a:ext cx="7886700" cy="753300"/>
          </a:xfrm>
          <a:prstGeom prst="rect">
            <a:avLst/>
          </a:prstGeom>
          <a:noFill/>
          <a:ln>
            <a:noFill/>
          </a:ln>
        </p:spPr>
        <p:txBody>
          <a:bodyPr spcFirstLastPara="1" wrap="square" lIns="68575" tIns="34275" rIns="68575" bIns="34275" anchor="t" anchorCtr="0">
            <a:noAutofit/>
          </a:bodyPr>
          <a:lstStyle>
            <a:lvl1pPr marL="457200" lvl="0" indent="-228600" algn="l">
              <a:lnSpc>
                <a:spcPct val="95000"/>
              </a:lnSpc>
              <a:spcBef>
                <a:spcPts val="900"/>
              </a:spcBef>
              <a:spcAft>
                <a:spcPts val="0"/>
              </a:spcAft>
              <a:buClr>
                <a:schemeClr val="lt1"/>
              </a:buClr>
              <a:buSzPts val="1800"/>
              <a:buNone/>
              <a:defRPr sz="1800">
                <a:solidFill>
                  <a:schemeClr val="lt1"/>
                </a:solidFill>
              </a:defRPr>
            </a:lvl1pPr>
            <a:lvl2pPr marL="914400" lvl="1" indent="-228600" algn="l">
              <a:lnSpc>
                <a:spcPct val="95000"/>
              </a:lnSpc>
              <a:spcBef>
                <a:spcPts val="1200"/>
              </a:spcBef>
              <a:spcAft>
                <a:spcPts val="0"/>
              </a:spcAft>
              <a:buClr>
                <a:srgbClr val="888888"/>
              </a:buClr>
              <a:buSzPts val="1400"/>
              <a:buNone/>
              <a:defRPr sz="1500">
                <a:solidFill>
                  <a:srgbClr val="888888"/>
                </a:solidFill>
              </a:defRPr>
            </a:lvl2pPr>
            <a:lvl3pPr marL="1371600" lvl="2" indent="-228600" algn="l">
              <a:lnSpc>
                <a:spcPct val="95000"/>
              </a:lnSpc>
              <a:spcBef>
                <a:spcPts val="1200"/>
              </a:spcBef>
              <a:spcAft>
                <a:spcPts val="0"/>
              </a:spcAft>
              <a:buClr>
                <a:srgbClr val="888888"/>
              </a:buClr>
              <a:buSzPts val="1400"/>
              <a:buNone/>
              <a:defRPr sz="1400">
                <a:solidFill>
                  <a:srgbClr val="888888"/>
                </a:solidFill>
              </a:defRPr>
            </a:lvl3pPr>
            <a:lvl4pPr marL="1828800" lvl="3" indent="-228600" algn="l">
              <a:lnSpc>
                <a:spcPct val="95000"/>
              </a:lnSpc>
              <a:spcBef>
                <a:spcPts val="1200"/>
              </a:spcBef>
              <a:spcAft>
                <a:spcPts val="0"/>
              </a:spcAft>
              <a:buClr>
                <a:srgbClr val="888888"/>
              </a:buClr>
              <a:buSzPts val="1200"/>
              <a:buNone/>
              <a:defRPr sz="1200">
                <a:solidFill>
                  <a:srgbClr val="888888"/>
                </a:solidFill>
              </a:defRPr>
            </a:lvl4pPr>
            <a:lvl5pPr marL="2286000" lvl="4" indent="-228600" algn="l">
              <a:lnSpc>
                <a:spcPct val="95000"/>
              </a:lnSpc>
              <a:spcBef>
                <a:spcPts val="1200"/>
              </a:spcBef>
              <a:spcAft>
                <a:spcPts val="0"/>
              </a:spcAft>
              <a:buClr>
                <a:srgbClr val="888888"/>
              </a:buClr>
              <a:buSzPts val="1200"/>
              <a:buNone/>
              <a:defRPr sz="1200">
                <a:solidFill>
                  <a:srgbClr val="888888"/>
                </a:solidFill>
              </a:defRPr>
            </a:lvl5pPr>
            <a:lvl6pPr marL="2743200" lvl="5" indent="-228600" algn="l">
              <a:lnSpc>
                <a:spcPct val="90000"/>
              </a:lnSpc>
              <a:spcBef>
                <a:spcPts val="1200"/>
              </a:spcBef>
              <a:spcAft>
                <a:spcPts val="0"/>
              </a:spcAft>
              <a:buClr>
                <a:srgbClr val="888888"/>
              </a:buClr>
              <a:buSzPts val="1200"/>
              <a:buNone/>
              <a:defRPr sz="1200">
                <a:solidFill>
                  <a:srgbClr val="888888"/>
                </a:solidFill>
              </a:defRPr>
            </a:lvl6pPr>
            <a:lvl7pPr marL="3200400" lvl="6" indent="-228600" algn="l">
              <a:lnSpc>
                <a:spcPct val="90000"/>
              </a:lnSpc>
              <a:spcBef>
                <a:spcPts val="1200"/>
              </a:spcBef>
              <a:spcAft>
                <a:spcPts val="0"/>
              </a:spcAft>
              <a:buClr>
                <a:srgbClr val="888888"/>
              </a:buClr>
              <a:buSzPts val="1200"/>
              <a:buNone/>
              <a:defRPr sz="1200">
                <a:solidFill>
                  <a:srgbClr val="888888"/>
                </a:solidFill>
              </a:defRPr>
            </a:lvl7pPr>
            <a:lvl8pPr marL="3657600" lvl="7" indent="-228600" algn="l">
              <a:lnSpc>
                <a:spcPct val="90000"/>
              </a:lnSpc>
              <a:spcBef>
                <a:spcPts val="1200"/>
              </a:spcBef>
              <a:spcAft>
                <a:spcPts val="0"/>
              </a:spcAft>
              <a:buClr>
                <a:srgbClr val="888888"/>
              </a:buClr>
              <a:buSzPts val="1200"/>
              <a:buNone/>
              <a:defRPr sz="1200">
                <a:solidFill>
                  <a:srgbClr val="888888"/>
                </a:solidFill>
              </a:defRPr>
            </a:lvl8pPr>
            <a:lvl9pPr marL="4114800" lvl="8" indent="-228600" algn="l">
              <a:lnSpc>
                <a:spcPct val="90000"/>
              </a:lnSpc>
              <a:spcBef>
                <a:spcPts val="1200"/>
              </a:spcBef>
              <a:spcAft>
                <a:spcPts val="1200"/>
              </a:spcAft>
              <a:buClr>
                <a:srgbClr val="888888"/>
              </a:buClr>
              <a:buSzPts val="1200"/>
              <a:buNone/>
              <a:defRPr sz="1200">
                <a:solidFill>
                  <a:srgbClr val="888888"/>
                </a:solidFil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1_Title Slide">
  <p:cSld name="1_Title Slide">
    <p:bg>
      <p:bgPr>
        <a:blipFill>
          <a:blip r:embed="rId2">
            <a:alphaModFix/>
          </a:blip>
          <a:stretch>
            <a:fillRect/>
          </a:stretch>
        </a:blipFill>
        <a:effectLst/>
      </p:bgPr>
    </p:bg>
    <p:spTree>
      <p:nvGrpSpPr>
        <p:cNvPr id="1" name="Shape 70"/>
        <p:cNvGrpSpPr/>
        <p:nvPr/>
      </p:nvGrpSpPr>
      <p:grpSpPr>
        <a:xfrm>
          <a:off x="0" y="0"/>
          <a:ext cx="0" cy="0"/>
          <a:chOff x="0" y="0"/>
          <a:chExt cx="0" cy="0"/>
        </a:xfrm>
      </p:grpSpPr>
      <p:sp>
        <p:nvSpPr>
          <p:cNvPr id="71" name="Google Shape;71;p18"/>
          <p:cNvSpPr/>
          <p:nvPr/>
        </p:nvSpPr>
        <p:spPr>
          <a:xfrm>
            <a:off x="535534" y="1282146"/>
            <a:ext cx="2741100" cy="453900"/>
          </a:xfrm>
          <a:prstGeom prst="roundRect">
            <a:avLst>
              <a:gd name="adj" fmla="val 50000"/>
            </a:avLst>
          </a:prstGeom>
          <a:solidFill>
            <a:schemeClr val="accent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84B9C8"/>
              </a:solidFill>
              <a:latin typeface="Century Gothic"/>
              <a:ea typeface="Century Gothic"/>
              <a:cs typeface="Century Gothic"/>
              <a:sym typeface="Century Gothic"/>
            </a:endParaRPr>
          </a:p>
        </p:txBody>
      </p:sp>
      <p:sp>
        <p:nvSpPr>
          <p:cNvPr id="72" name="Google Shape;72;p18"/>
          <p:cNvSpPr txBox="1">
            <a:spLocks noGrp="1"/>
          </p:cNvSpPr>
          <p:nvPr>
            <p:ph type="ctrTitle"/>
          </p:nvPr>
        </p:nvSpPr>
        <p:spPr>
          <a:xfrm>
            <a:off x="504825" y="2058194"/>
            <a:ext cx="4407900" cy="1658400"/>
          </a:xfrm>
          <a:prstGeom prst="rect">
            <a:avLst/>
          </a:prstGeom>
          <a:noFill/>
          <a:ln>
            <a:noFill/>
          </a:ln>
        </p:spPr>
        <p:txBody>
          <a:bodyPr spcFirstLastPara="1" wrap="square" lIns="68575" tIns="34275" rIns="68575" bIns="34275" anchor="t" anchorCtr="0">
            <a:noAutofit/>
          </a:bodyPr>
          <a:lstStyle>
            <a:lvl1pPr lvl="0" algn="l">
              <a:lnSpc>
                <a:spcPct val="90000"/>
              </a:lnSpc>
              <a:spcBef>
                <a:spcPts val="0"/>
              </a:spcBef>
              <a:spcAft>
                <a:spcPts val="0"/>
              </a:spcAft>
              <a:buClr>
                <a:schemeClr val="lt1"/>
              </a:buClr>
              <a:buSzPts val="3000"/>
              <a:buFont typeface="Century Gothic"/>
              <a:buNone/>
              <a:defRPr sz="3000">
                <a:solidFill>
                  <a:schemeClr val="lt1"/>
                </a:solidFill>
              </a:defRPr>
            </a:lvl1pPr>
            <a:lvl2pPr lvl="1">
              <a:spcBef>
                <a:spcPts val="180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3" name="Google Shape;73;p18"/>
          <p:cNvSpPr txBox="1">
            <a:spLocks noGrp="1"/>
          </p:cNvSpPr>
          <p:nvPr>
            <p:ph type="subTitle" idx="1"/>
          </p:nvPr>
        </p:nvSpPr>
        <p:spPr>
          <a:xfrm>
            <a:off x="504825" y="3649835"/>
            <a:ext cx="4672200" cy="341700"/>
          </a:xfrm>
          <a:prstGeom prst="rect">
            <a:avLst/>
          </a:prstGeom>
          <a:noFill/>
          <a:ln>
            <a:noFill/>
          </a:ln>
        </p:spPr>
        <p:txBody>
          <a:bodyPr spcFirstLastPara="1" wrap="square" lIns="68575" tIns="34275" rIns="68575" bIns="34275" anchor="t" anchorCtr="0">
            <a:noAutofit/>
          </a:bodyPr>
          <a:lstStyle>
            <a:lvl1pPr lvl="0" algn="l">
              <a:lnSpc>
                <a:spcPct val="95000"/>
              </a:lnSpc>
              <a:spcBef>
                <a:spcPts val="900"/>
              </a:spcBef>
              <a:spcAft>
                <a:spcPts val="0"/>
              </a:spcAft>
              <a:buClr>
                <a:schemeClr val="lt1"/>
              </a:buClr>
              <a:buSzPts val="1800"/>
              <a:buNone/>
              <a:defRPr sz="1800" b="0">
                <a:solidFill>
                  <a:schemeClr val="lt1"/>
                </a:solidFill>
                <a:latin typeface="Century Gothic"/>
                <a:ea typeface="Century Gothic"/>
                <a:cs typeface="Century Gothic"/>
                <a:sym typeface="Century Gothic"/>
              </a:defRPr>
            </a:lvl1pPr>
            <a:lvl2pPr lvl="1" algn="ctr">
              <a:lnSpc>
                <a:spcPct val="95000"/>
              </a:lnSpc>
              <a:spcBef>
                <a:spcPts val="1200"/>
              </a:spcBef>
              <a:spcAft>
                <a:spcPts val="0"/>
              </a:spcAft>
              <a:buClr>
                <a:schemeClr val="dk1"/>
              </a:buClr>
              <a:buSzPts val="1400"/>
              <a:buNone/>
              <a:defRPr sz="1500"/>
            </a:lvl2pPr>
            <a:lvl3pPr lvl="2" algn="ctr">
              <a:lnSpc>
                <a:spcPct val="95000"/>
              </a:lnSpc>
              <a:spcBef>
                <a:spcPts val="1200"/>
              </a:spcBef>
              <a:spcAft>
                <a:spcPts val="0"/>
              </a:spcAft>
              <a:buClr>
                <a:schemeClr val="dk1"/>
              </a:buClr>
              <a:buSzPts val="1400"/>
              <a:buNone/>
              <a:defRPr sz="1400"/>
            </a:lvl3pPr>
            <a:lvl4pPr lvl="3" algn="ctr">
              <a:lnSpc>
                <a:spcPct val="95000"/>
              </a:lnSpc>
              <a:spcBef>
                <a:spcPts val="1200"/>
              </a:spcBef>
              <a:spcAft>
                <a:spcPts val="0"/>
              </a:spcAft>
              <a:buClr>
                <a:schemeClr val="dk1"/>
              </a:buClr>
              <a:buSzPts val="1200"/>
              <a:buNone/>
              <a:defRPr sz="1200"/>
            </a:lvl4pPr>
            <a:lvl5pPr lvl="4" algn="ctr">
              <a:lnSpc>
                <a:spcPct val="95000"/>
              </a:lnSpc>
              <a:spcBef>
                <a:spcPts val="1200"/>
              </a:spcBef>
              <a:spcAft>
                <a:spcPts val="0"/>
              </a:spcAft>
              <a:buClr>
                <a:schemeClr val="dk1"/>
              </a:buClr>
              <a:buSzPts val="1200"/>
              <a:buNone/>
              <a:defRPr sz="1200"/>
            </a:lvl5pPr>
            <a:lvl6pPr lvl="5" algn="ctr">
              <a:lnSpc>
                <a:spcPct val="90000"/>
              </a:lnSpc>
              <a:spcBef>
                <a:spcPts val="1200"/>
              </a:spcBef>
              <a:spcAft>
                <a:spcPts val="0"/>
              </a:spcAft>
              <a:buClr>
                <a:schemeClr val="dk1"/>
              </a:buClr>
              <a:buSzPts val="1200"/>
              <a:buNone/>
              <a:defRPr sz="1200"/>
            </a:lvl6pPr>
            <a:lvl7pPr lvl="6" algn="ctr">
              <a:lnSpc>
                <a:spcPct val="90000"/>
              </a:lnSpc>
              <a:spcBef>
                <a:spcPts val="1200"/>
              </a:spcBef>
              <a:spcAft>
                <a:spcPts val="0"/>
              </a:spcAft>
              <a:buClr>
                <a:schemeClr val="dk1"/>
              </a:buClr>
              <a:buSzPts val="1200"/>
              <a:buNone/>
              <a:defRPr sz="1200"/>
            </a:lvl7pPr>
            <a:lvl8pPr lvl="7" algn="ctr">
              <a:lnSpc>
                <a:spcPct val="90000"/>
              </a:lnSpc>
              <a:spcBef>
                <a:spcPts val="1200"/>
              </a:spcBef>
              <a:spcAft>
                <a:spcPts val="0"/>
              </a:spcAft>
              <a:buClr>
                <a:schemeClr val="dk1"/>
              </a:buClr>
              <a:buSzPts val="1200"/>
              <a:buNone/>
              <a:defRPr sz="1200"/>
            </a:lvl8pPr>
            <a:lvl9pPr lvl="8" algn="ctr">
              <a:lnSpc>
                <a:spcPct val="90000"/>
              </a:lnSpc>
              <a:spcBef>
                <a:spcPts val="1200"/>
              </a:spcBef>
              <a:spcAft>
                <a:spcPts val="1200"/>
              </a:spcAft>
              <a:buClr>
                <a:schemeClr val="dk1"/>
              </a:buClr>
              <a:buSzPts val="1200"/>
              <a:buNone/>
              <a:defRPr sz="1200"/>
            </a:lvl9pPr>
          </a:lstStyle>
          <a:p>
            <a:endParaRPr/>
          </a:p>
        </p:txBody>
      </p:sp>
      <p:sp>
        <p:nvSpPr>
          <p:cNvPr id="74" name="Google Shape;74;p18"/>
          <p:cNvSpPr txBox="1">
            <a:spLocks noGrp="1"/>
          </p:cNvSpPr>
          <p:nvPr>
            <p:ph type="body" idx="2"/>
          </p:nvPr>
        </p:nvSpPr>
        <p:spPr>
          <a:xfrm>
            <a:off x="515422" y="1329285"/>
            <a:ext cx="2709900" cy="444000"/>
          </a:xfrm>
          <a:prstGeom prst="rect">
            <a:avLst/>
          </a:prstGeom>
          <a:noFill/>
          <a:ln>
            <a:noFill/>
          </a:ln>
        </p:spPr>
        <p:txBody>
          <a:bodyPr spcFirstLastPara="1" wrap="square" lIns="68575" tIns="34275" rIns="68575" bIns="34275" anchor="t" anchorCtr="0">
            <a:noAutofit/>
          </a:bodyPr>
          <a:lstStyle>
            <a:lvl1pPr marL="457200" lvl="0" indent="-228600" algn="ctr">
              <a:lnSpc>
                <a:spcPct val="95000"/>
              </a:lnSpc>
              <a:spcBef>
                <a:spcPts val="900"/>
              </a:spcBef>
              <a:spcAft>
                <a:spcPts val="0"/>
              </a:spcAft>
              <a:buClr>
                <a:schemeClr val="accent4"/>
              </a:buClr>
              <a:buSzPts val="1800"/>
              <a:buNone/>
              <a:defRPr sz="1800" b="1">
                <a:solidFill>
                  <a:schemeClr val="accent4"/>
                </a:solidFill>
              </a:defRPr>
            </a:lvl1pPr>
            <a:lvl2pPr marL="914400" lvl="1" indent="-228600" algn="ctr">
              <a:lnSpc>
                <a:spcPct val="95000"/>
              </a:lnSpc>
              <a:spcBef>
                <a:spcPts val="1200"/>
              </a:spcBef>
              <a:spcAft>
                <a:spcPts val="0"/>
              </a:spcAft>
              <a:buClr>
                <a:schemeClr val="accent4"/>
              </a:buClr>
              <a:buSzPts val="1600"/>
              <a:buNone/>
              <a:defRPr b="1">
                <a:solidFill>
                  <a:schemeClr val="accent4"/>
                </a:solidFill>
              </a:defRPr>
            </a:lvl2pPr>
            <a:lvl3pPr marL="1371600" lvl="2" indent="-228600" algn="ctr">
              <a:lnSpc>
                <a:spcPct val="95000"/>
              </a:lnSpc>
              <a:spcBef>
                <a:spcPts val="1200"/>
              </a:spcBef>
              <a:spcAft>
                <a:spcPts val="0"/>
              </a:spcAft>
              <a:buClr>
                <a:schemeClr val="accent4"/>
              </a:buClr>
              <a:buSzPts val="1500"/>
              <a:buNone/>
              <a:defRPr b="1">
                <a:solidFill>
                  <a:schemeClr val="accent4"/>
                </a:solidFill>
              </a:defRPr>
            </a:lvl3pPr>
            <a:lvl4pPr marL="1828800" lvl="3" indent="-228600" algn="ctr">
              <a:lnSpc>
                <a:spcPct val="95000"/>
              </a:lnSpc>
              <a:spcBef>
                <a:spcPts val="1200"/>
              </a:spcBef>
              <a:spcAft>
                <a:spcPts val="0"/>
              </a:spcAft>
              <a:buClr>
                <a:schemeClr val="accent4"/>
              </a:buClr>
              <a:buSzPts val="1400"/>
              <a:buNone/>
              <a:defRPr b="1">
                <a:solidFill>
                  <a:schemeClr val="accent4"/>
                </a:solidFill>
              </a:defRPr>
            </a:lvl4pPr>
            <a:lvl5pPr marL="2286000" lvl="4" indent="-228600" algn="ctr">
              <a:lnSpc>
                <a:spcPct val="95000"/>
              </a:lnSpc>
              <a:spcBef>
                <a:spcPts val="1200"/>
              </a:spcBef>
              <a:spcAft>
                <a:spcPts val="0"/>
              </a:spcAft>
              <a:buClr>
                <a:schemeClr val="accent4"/>
              </a:buClr>
              <a:buSzPts val="1400"/>
              <a:buNone/>
              <a:defRPr b="1">
                <a:solidFill>
                  <a:schemeClr val="accent4"/>
                </a:solidFill>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75" name="Google Shape;75;p18"/>
          <p:cNvSpPr txBox="1">
            <a:spLocks noGrp="1"/>
          </p:cNvSpPr>
          <p:nvPr>
            <p:ph type="body" idx="3"/>
          </p:nvPr>
        </p:nvSpPr>
        <p:spPr>
          <a:xfrm>
            <a:off x="504825" y="462749"/>
            <a:ext cx="4672200" cy="534600"/>
          </a:xfrm>
          <a:prstGeom prst="rect">
            <a:avLst/>
          </a:prstGeom>
          <a:noFill/>
          <a:ln>
            <a:noFill/>
          </a:ln>
        </p:spPr>
        <p:txBody>
          <a:bodyPr spcFirstLastPara="1" wrap="square" lIns="68575" tIns="34275" rIns="68575" bIns="34275" anchor="b" anchorCtr="0">
            <a:noAutofit/>
          </a:bodyPr>
          <a:lstStyle>
            <a:lvl1pPr marL="457200" lvl="0" indent="-228600" algn="l">
              <a:lnSpc>
                <a:spcPct val="95000"/>
              </a:lnSpc>
              <a:spcBef>
                <a:spcPts val="900"/>
              </a:spcBef>
              <a:spcAft>
                <a:spcPts val="0"/>
              </a:spcAft>
              <a:buClr>
                <a:schemeClr val="lt1"/>
              </a:buClr>
              <a:buSzPts val="1800"/>
              <a:buNone/>
              <a:defRPr sz="1800" b="1" cap="none">
                <a:solidFill>
                  <a:schemeClr val="lt1"/>
                </a:solidFill>
              </a:defRPr>
            </a:lvl1pPr>
            <a:lvl2pPr marL="914400" lvl="1" indent="-228600" algn="l">
              <a:lnSpc>
                <a:spcPct val="95000"/>
              </a:lnSpc>
              <a:spcBef>
                <a:spcPts val="1200"/>
              </a:spcBef>
              <a:spcAft>
                <a:spcPts val="0"/>
              </a:spcAft>
              <a:buClr>
                <a:schemeClr val="lt1"/>
              </a:buClr>
              <a:buSzPts val="1600"/>
              <a:buNone/>
              <a:defRPr>
                <a:solidFill>
                  <a:schemeClr val="lt1"/>
                </a:solidFill>
              </a:defRPr>
            </a:lvl2pPr>
            <a:lvl3pPr marL="1371600" lvl="2" indent="-228600" algn="l">
              <a:lnSpc>
                <a:spcPct val="95000"/>
              </a:lnSpc>
              <a:spcBef>
                <a:spcPts val="1200"/>
              </a:spcBef>
              <a:spcAft>
                <a:spcPts val="0"/>
              </a:spcAft>
              <a:buClr>
                <a:schemeClr val="lt1"/>
              </a:buClr>
              <a:buSzPts val="1500"/>
              <a:buNone/>
              <a:defRPr>
                <a:solidFill>
                  <a:schemeClr val="lt1"/>
                </a:solidFill>
              </a:defRPr>
            </a:lvl3pPr>
            <a:lvl4pPr marL="1828800" lvl="3" indent="-228600" algn="l">
              <a:lnSpc>
                <a:spcPct val="95000"/>
              </a:lnSpc>
              <a:spcBef>
                <a:spcPts val="1200"/>
              </a:spcBef>
              <a:spcAft>
                <a:spcPts val="0"/>
              </a:spcAft>
              <a:buClr>
                <a:schemeClr val="lt1"/>
              </a:buClr>
              <a:buSzPts val="1400"/>
              <a:buNone/>
              <a:defRPr>
                <a:solidFill>
                  <a:schemeClr val="lt1"/>
                </a:solidFill>
              </a:defRPr>
            </a:lvl4pPr>
            <a:lvl5pPr marL="2286000" lvl="4" indent="-228600" algn="l">
              <a:lnSpc>
                <a:spcPct val="95000"/>
              </a:lnSpc>
              <a:spcBef>
                <a:spcPts val="1200"/>
              </a:spcBef>
              <a:spcAft>
                <a:spcPts val="0"/>
              </a:spcAft>
              <a:buClr>
                <a:schemeClr val="lt1"/>
              </a:buClr>
              <a:buSzPts val="1400"/>
              <a:buNone/>
              <a:defRPr>
                <a:solidFill>
                  <a:schemeClr val="lt1"/>
                </a:solidFill>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1_Title Slide">
  <p:cSld name="1_Title Slide">
    <p:bg>
      <p:bgPr>
        <a:blipFill>
          <a:blip r:embed="rId2">
            <a:alphaModFix/>
          </a:blip>
          <a:stretch>
            <a:fillRect/>
          </a:stretch>
        </a:blipFill>
        <a:effectLst/>
      </p:bgPr>
    </p:bg>
    <p:spTree>
      <p:nvGrpSpPr>
        <p:cNvPr id="1" name="Shape 83"/>
        <p:cNvGrpSpPr/>
        <p:nvPr/>
      </p:nvGrpSpPr>
      <p:grpSpPr>
        <a:xfrm>
          <a:off x="0" y="0"/>
          <a:ext cx="0" cy="0"/>
          <a:chOff x="0" y="0"/>
          <a:chExt cx="0" cy="0"/>
        </a:xfrm>
      </p:grpSpPr>
      <p:sp>
        <p:nvSpPr>
          <p:cNvPr id="84" name="Google Shape;84;p20"/>
          <p:cNvSpPr/>
          <p:nvPr/>
        </p:nvSpPr>
        <p:spPr>
          <a:xfrm>
            <a:off x="535534" y="1282146"/>
            <a:ext cx="2741100" cy="453900"/>
          </a:xfrm>
          <a:prstGeom prst="roundRect">
            <a:avLst>
              <a:gd name="adj" fmla="val 50000"/>
            </a:avLst>
          </a:prstGeom>
          <a:solidFill>
            <a:schemeClr val="accent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84B9C8"/>
              </a:solidFill>
              <a:latin typeface="Century Gothic"/>
              <a:ea typeface="Century Gothic"/>
              <a:cs typeface="Century Gothic"/>
              <a:sym typeface="Century Gothic"/>
            </a:endParaRPr>
          </a:p>
        </p:txBody>
      </p:sp>
      <p:sp>
        <p:nvSpPr>
          <p:cNvPr id="85" name="Google Shape;85;p20"/>
          <p:cNvSpPr txBox="1">
            <a:spLocks noGrp="1"/>
          </p:cNvSpPr>
          <p:nvPr>
            <p:ph type="ctrTitle"/>
          </p:nvPr>
        </p:nvSpPr>
        <p:spPr>
          <a:xfrm>
            <a:off x="504825" y="2058194"/>
            <a:ext cx="4407900" cy="1658400"/>
          </a:xfrm>
          <a:prstGeom prst="rect">
            <a:avLst/>
          </a:prstGeom>
          <a:noFill/>
          <a:ln>
            <a:noFill/>
          </a:ln>
        </p:spPr>
        <p:txBody>
          <a:bodyPr spcFirstLastPara="1" wrap="square" lIns="68575" tIns="34275" rIns="68575" bIns="34275" anchor="t" anchorCtr="0">
            <a:noAutofit/>
          </a:bodyPr>
          <a:lstStyle>
            <a:lvl1pPr lvl="0" algn="l">
              <a:lnSpc>
                <a:spcPct val="90000"/>
              </a:lnSpc>
              <a:spcBef>
                <a:spcPts val="0"/>
              </a:spcBef>
              <a:spcAft>
                <a:spcPts val="0"/>
              </a:spcAft>
              <a:buClr>
                <a:schemeClr val="lt1"/>
              </a:buClr>
              <a:buSzPts val="3000"/>
              <a:buFont typeface="Century Gothic"/>
              <a:buNone/>
              <a:defRPr sz="3000">
                <a:solidFill>
                  <a:schemeClr val="lt1"/>
                </a:solidFill>
              </a:defRPr>
            </a:lvl1pPr>
            <a:lvl2pPr lvl="1">
              <a:spcBef>
                <a:spcPts val="180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6" name="Google Shape;86;p20"/>
          <p:cNvSpPr txBox="1">
            <a:spLocks noGrp="1"/>
          </p:cNvSpPr>
          <p:nvPr>
            <p:ph type="subTitle" idx="1"/>
          </p:nvPr>
        </p:nvSpPr>
        <p:spPr>
          <a:xfrm>
            <a:off x="504825" y="3649835"/>
            <a:ext cx="4672200" cy="341700"/>
          </a:xfrm>
          <a:prstGeom prst="rect">
            <a:avLst/>
          </a:prstGeom>
          <a:noFill/>
          <a:ln>
            <a:noFill/>
          </a:ln>
        </p:spPr>
        <p:txBody>
          <a:bodyPr spcFirstLastPara="1" wrap="square" lIns="68575" tIns="34275" rIns="68575" bIns="34275" anchor="t" anchorCtr="0">
            <a:noAutofit/>
          </a:bodyPr>
          <a:lstStyle>
            <a:lvl1pPr lvl="0" algn="l">
              <a:lnSpc>
                <a:spcPct val="95000"/>
              </a:lnSpc>
              <a:spcBef>
                <a:spcPts val="900"/>
              </a:spcBef>
              <a:spcAft>
                <a:spcPts val="0"/>
              </a:spcAft>
              <a:buClr>
                <a:schemeClr val="lt1"/>
              </a:buClr>
              <a:buSzPts val="1800"/>
              <a:buNone/>
              <a:defRPr sz="1800" b="0">
                <a:solidFill>
                  <a:schemeClr val="lt1"/>
                </a:solidFill>
                <a:latin typeface="Century Gothic"/>
                <a:ea typeface="Century Gothic"/>
                <a:cs typeface="Century Gothic"/>
                <a:sym typeface="Century Gothic"/>
              </a:defRPr>
            </a:lvl1pPr>
            <a:lvl2pPr lvl="1" algn="ctr">
              <a:lnSpc>
                <a:spcPct val="95000"/>
              </a:lnSpc>
              <a:spcBef>
                <a:spcPts val="400"/>
              </a:spcBef>
              <a:spcAft>
                <a:spcPts val="0"/>
              </a:spcAft>
              <a:buClr>
                <a:schemeClr val="dk1"/>
              </a:buClr>
              <a:buSzPts val="1400"/>
              <a:buNone/>
              <a:defRPr sz="1500"/>
            </a:lvl2pPr>
            <a:lvl3pPr lvl="2" algn="ctr">
              <a:lnSpc>
                <a:spcPct val="95000"/>
              </a:lnSpc>
              <a:spcBef>
                <a:spcPts val="400"/>
              </a:spcBef>
              <a:spcAft>
                <a:spcPts val="0"/>
              </a:spcAft>
              <a:buClr>
                <a:schemeClr val="dk1"/>
              </a:buClr>
              <a:buSzPts val="1400"/>
              <a:buNone/>
              <a:defRPr sz="1400"/>
            </a:lvl3pPr>
            <a:lvl4pPr lvl="3" algn="ctr">
              <a:lnSpc>
                <a:spcPct val="95000"/>
              </a:lnSpc>
              <a:spcBef>
                <a:spcPts val="400"/>
              </a:spcBef>
              <a:spcAft>
                <a:spcPts val="0"/>
              </a:spcAft>
              <a:buClr>
                <a:schemeClr val="dk1"/>
              </a:buClr>
              <a:buSzPts val="1200"/>
              <a:buNone/>
              <a:defRPr sz="1200"/>
            </a:lvl4pPr>
            <a:lvl5pPr lvl="4" algn="ctr">
              <a:lnSpc>
                <a:spcPct val="95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87" name="Google Shape;87;p20"/>
          <p:cNvSpPr txBox="1">
            <a:spLocks noGrp="1"/>
          </p:cNvSpPr>
          <p:nvPr>
            <p:ph type="body" idx="2"/>
          </p:nvPr>
        </p:nvSpPr>
        <p:spPr>
          <a:xfrm>
            <a:off x="515422" y="1329285"/>
            <a:ext cx="2709900" cy="444000"/>
          </a:xfrm>
          <a:prstGeom prst="rect">
            <a:avLst/>
          </a:prstGeom>
          <a:noFill/>
          <a:ln>
            <a:noFill/>
          </a:ln>
        </p:spPr>
        <p:txBody>
          <a:bodyPr spcFirstLastPara="1" wrap="square" lIns="68575" tIns="34275" rIns="68575" bIns="34275" anchor="t" anchorCtr="0">
            <a:noAutofit/>
          </a:bodyPr>
          <a:lstStyle>
            <a:lvl1pPr marL="457200" lvl="0" indent="-228600" algn="ctr">
              <a:lnSpc>
                <a:spcPct val="95000"/>
              </a:lnSpc>
              <a:spcBef>
                <a:spcPts val="900"/>
              </a:spcBef>
              <a:spcAft>
                <a:spcPts val="0"/>
              </a:spcAft>
              <a:buClr>
                <a:schemeClr val="accent4"/>
              </a:buClr>
              <a:buSzPts val="1800"/>
              <a:buNone/>
              <a:defRPr sz="1800" b="1">
                <a:solidFill>
                  <a:schemeClr val="accent4"/>
                </a:solidFill>
              </a:defRPr>
            </a:lvl1pPr>
            <a:lvl2pPr marL="914400" lvl="1" indent="-228600" algn="ctr">
              <a:lnSpc>
                <a:spcPct val="95000"/>
              </a:lnSpc>
              <a:spcBef>
                <a:spcPts val="400"/>
              </a:spcBef>
              <a:spcAft>
                <a:spcPts val="0"/>
              </a:spcAft>
              <a:buClr>
                <a:schemeClr val="accent4"/>
              </a:buClr>
              <a:buSzPts val="1600"/>
              <a:buNone/>
              <a:defRPr b="1">
                <a:solidFill>
                  <a:schemeClr val="accent4"/>
                </a:solidFill>
              </a:defRPr>
            </a:lvl2pPr>
            <a:lvl3pPr marL="1371600" lvl="2" indent="-228600" algn="ctr">
              <a:lnSpc>
                <a:spcPct val="95000"/>
              </a:lnSpc>
              <a:spcBef>
                <a:spcPts val="400"/>
              </a:spcBef>
              <a:spcAft>
                <a:spcPts val="0"/>
              </a:spcAft>
              <a:buClr>
                <a:schemeClr val="accent4"/>
              </a:buClr>
              <a:buSzPts val="1500"/>
              <a:buNone/>
              <a:defRPr b="1">
                <a:solidFill>
                  <a:schemeClr val="accent4"/>
                </a:solidFill>
              </a:defRPr>
            </a:lvl3pPr>
            <a:lvl4pPr marL="1828800" lvl="3" indent="-228600" algn="ctr">
              <a:lnSpc>
                <a:spcPct val="95000"/>
              </a:lnSpc>
              <a:spcBef>
                <a:spcPts val="400"/>
              </a:spcBef>
              <a:spcAft>
                <a:spcPts val="0"/>
              </a:spcAft>
              <a:buClr>
                <a:schemeClr val="accent4"/>
              </a:buClr>
              <a:buSzPts val="1400"/>
              <a:buNone/>
              <a:defRPr b="1">
                <a:solidFill>
                  <a:schemeClr val="accent4"/>
                </a:solidFill>
              </a:defRPr>
            </a:lvl4pPr>
            <a:lvl5pPr marL="2286000" lvl="4" indent="-228600" algn="ctr">
              <a:lnSpc>
                <a:spcPct val="95000"/>
              </a:lnSpc>
              <a:spcBef>
                <a:spcPts val="400"/>
              </a:spcBef>
              <a:spcAft>
                <a:spcPts val="0"/>
              </a:spcAft>
              <a:buClr>
                <a:schemeClr val="accent4"/>
              </a:buClr>
              <a:buSzPts val="1400"/>
              <a:buNone/>
              <a:defRPr b="1">
                <a:solidFill>
                  <a:schemeClr val="accent4"/>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8" name="Google Shape;88;p20"/>
          <p:cNvSpPr txBox="1">
            <a:spLocks noGrp="1"/>
          </p:cNvSpPr>
          <p:nvPr>
            <p:ph type="body" idx="3"/>
          </p:nvPr>
        </p:nvSpPr>
        <p:spPr>
          <a:xfrm>
            <a:off x="504825" y="462749"/>
            <a:ext cx="4672200" cy="534600"/>
          </a:xfrm>
          <a:prstGeom prst="rect">
            <a:avLst/>
          </a:prstGeom>
          <a:noFill/>
          <a:ln>
            <a:noFill/>
          </a:ln>
        </p:spPr>
        <p:txBody>
          <a:bodyPr spcFirstLastPara="1" wrap="square" lIns="68575" tIns="34275" rIns="68575" bIns="34275" anchor="b" anchorCtr="0">
            <a:noAutofit/>
          </a:bodyPr>
          <a:lstStyle>
            <a:lvl1pPr marL="457200" lvl="0" indent="-228600" algn="l">
              <a:lnSpc>
                <a:spcPct val="95000"/>
              </a:lnSpc>
              <a:spcBef>
                <a:spcPts val="900"/>
              </a:spcBef>
              <a:spcAft>
                <a:spcPts val="0"/>
              </a:spcAft>
              <a:buClr>
                <a:schemeClr val="lt1"/>
              </a:buClr>
              <a:buSzPts val="1800"/>
              <a:buNone/>
              <a:defRPr sz="1800" b="1" cap="none">
                <a:solidFill>
                  <a:schemeClr val="lt1"/>
                </a:solidFill>
              </a:defRPr>
            </a:lvl1pPr>
            <a:lvl2pPr marL="914400" lvl="1" indent="-228600" algn="l">
              <a:lnSpc>
                <a:spcPct val="95000"/>
              </a:lnSpc>
              <a:spcBef>
                <a:spcPts val="400"/>
              </a:spcBef>
              <a:spcAft>
                <a:spcPts val="0"/>
              </a:spcAft>
              <a:buClr>
                <a:schemeClr val="lt1"/>
              </a:buClr>
              <a:buSzPts val="1600"/>
              <a:buNone/>
              <a:defRPr>
                <a:solidFill>
                  <a:schemeClr val="lt1"/>
                </a:solidFill>
              </a:defRPr>
            </a:lvl2pPr>
            <a:lvl3pPr marL="1371600" lvl="2" indent="-228600" algn="l">
              <a:lnSpc>
                <a:spcPct val="95000"/>
              </a:lnSpc>
              <a:spcBef>
                <a:spcPts val="400"/>
              </a:spcBef>
              <a:spcAft>
                <a:spcPts val="0"/>
              </a:spcAft>
              <a:buClr>
                <a:schemeClr val="lt1"/>
              </a:buClr>
              <a:buSzPts val="1500"/>
              <a:buNone/>
              <a:defRPr>
                <a:solidFill>
                  <a:schemeClr val="lt1"/>
                </a:solidFill>
              </a:defRPr>
            </a:lvl3pPr>
            <a:lvl4pPr marL="1828800" lvl="3" indent="-228600" algn="l">
              <a:lnSpc>
                <a:spcPct val="95000"/>
              </a:lnSpc>
              <a:spcBef>
                <a:spcPts val="400"/>
              </a:spcBef>
              <a:spcAft>
                <a:spcPts val="0"/>
              </a:spcAft>
              <a:buClr>
                <a:schemeClr val="lt1"/>
              </a:buClr>
              <a:buSzPts val="1400"/>
              <a:buNone/>
              <a:defRPr>
                <a:solidFill>
                  <a:schemeClr val="lt1"/>
                </a:solidFill>
              </a:defRPr>
            </a:lvl4pPr>
            <a:lvl5pPr marL="2286000" lvl="4" indent="-228600" algn="l">
              <a:lnSpc>
                <a:spcPct val="95000"/>
              </a:lnSpc>
              <a:spcBef>
                <a:spcPts val="400"/>
              </a:spcBef>
              <a:spcAft>
                <a:spcPts val="0"/>
              </a:spcAft>
              <a:buClr>
                <a:schemeClr val="lt1"/>
              </a:buClr>
              <a:buSzPts val="1400"/>
              <a:buNone/>
              <a:defRPr>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6_Title and Content">
  <p:cSld name="6_Title and Content">
    <p:bg>
      <p:bgPr>
        <a:blipFill>
          <a:blip r:embed="rId2">
            <a:alphaModFix/>
          </a:blip>
          <a:stretch>
            <a:fillRect/>
          </a:stretch>
        </a:blipFill>
        <a:effectLst/>
      </p:bgPr>
    </p:bg>
    <p:spTree>
      <p:nvGrpSpPr>
        <p:cNvPr id="1" name="Shape 89"/>
        <p:cNvGrpSpPr/>
        <p:nvPr/>
      </p:nvGrpSpPr>
      <p:grpSpPr>
        <a:xfrm>
          <a:off x="0" y="0"/>
          <a:ext cx="0" cy="0"/>
          <a:chOff x="0" y="0"/>
          <a:chExt cx="0" cy="0"/>
        </a:xfrm>
      </p:grpSpPr>
      <p:sp>
        <p:nvSpPr>
          <p:cNvPr id="90" name="Google Shape;90;p21"/>
          <p:cNvSpPr txBox="1">
            <a:spLocks noGrp="1"/>
          </p:cNvSpPr>
          <p:nvPr>
            <p:ph type="title"/>
          </p:nvPr>
        </p:nvSpPr>
        <p:spPr>
          <a:xfrm>
            <a:off x="839337" y="942868"/>
            <a:ext cx="4350300" cy="426300"/>
          </a:xfrm>
          <a:prstGeom prst="rect">
            <a:avLst/>
          </a:prstGeom>
          <a:noFill/>
          <a:ln>
            <a:noFill/>
          </a:ln>
        </p:spPr>
        <p:txBody>
          <a:bodyPr spcFirstLastPara="1" wrap="square" lIns="68575" tIns="34275" rIns="68575" bIns="34275" anchor="t" anchorCtr="0">
            <a:noAutofit/>
          </a:bodyPr>
          <a:lstStyle>
            <a:lvl1pPr lvl="0" algn="l">
              <a:lnSpc>
                <a:spcPct val="90000"/>
              </a:lnSpc>
              <a:spcBef>
                <a:spcPts val="0"/>
              </a:spcBef>
              <a:spcAft>
                <a:spcPts val="0"/>
              </a:spcAft>
              <a:buClr>
                <a:srgbClr val="002060"/>
              </a:buClr>
              <a:buSzPts val="2100"/>
              <a:buFont typeface="Century Gothic"/>
              <a:buNone/>
              <a:defRPr sz="2100" cap="none">
                <a:solidFill>
                  <a:srgbClr val="002060"/>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1" name="Google Shape;91;p21"/>
          <p:cNvSpPr txBox="1">
            <a:spLocks noGrp="1"/>
          </p:cNvSpPr>
          <p:nvPr>
            <p:ph type="body" idx="1"/>
          </p:nvPr>
        </p:nvSpPr>
        <p:spPr>
          <a:xfrm>
            <a:off x="839337" y="1490162"/>
            <a:ext cx="4350300" cy="2436000"/>
          </a:xfrm>
          <a:prstGeom prst="rect">
            <a:avLst/>
          </a:prstGeom>
          <a:noFill/>
          <a:ln>
            <a:noFill/>
          </a:ln>
        </p:spPr>
        <p:txBody>
          <a:bodyPr spcFirstLastPara="1" wrap="square" lIns="68575" tIns="34275" rIns="68575" bIns="34275" anchor="t" anchorCtr="0">
            <a:noAutofit/>
          </a:bodyPr>
          <a:lstStyle>
            <a:lvl1pPr marL="457200" lvl="0" indent="-368300" algn="l">
              <a:lnSpc>
                <a:spcPct val="95000"/>
              </a:lnSpc>
              <a:spcBef>
                <a:spcPts val="500"/>
              </a:spcBef>
              <a:spcAft>
                <a:spcPts val="0"/>
              </a:spcAft>
              <a:buClr>
                <a:schemeClr val="accent4"/>
              </a:buClr>
              <a:buSzPts val="2200"/>
              <a:buChar char="•"/>
              <a:defRPr sz="1800">
                <a:solidFill>
                  <a:srgbClr val="002060"/>
                </a:solidFill>
              </a:defRPr>
            </a:lvl1pPr>
            <a:lvl2pPr marL="914400" lvl="1" indent="-317500" algn="l">
              <a:lnSpc>
                <a:spcPct val="95000"/>
              </a:lnSpc>
              <a:spcBef>
                <a:spcPts val="500"/>
              </a:spcBef>
              <a:spcAft>
                <a:spcPts val="0"/>
              </a:spcAft>
              <a:buClr>
                <a:schemeClr val="accent4"/>
              </a:buClr>
              <a:buSzPts val="1400"/>
              <a:buFont typeface="Courier New"/>
              <a:buChar char="o"/>
              <a:defRPr sz="1800">
                <a:solidFill>
                  <a:srgbClr val="002060"/>
                </a:solidFill>
              </a:defRPr>
            </a:lvl2pPr>
            <a:lvl3pPr marL="1371600" lvl="2" indent="-342900" algn="l">
              <a:lnSpc>
                <a:spcPct val="95000"/>
              </a:lnSpc>
              <a:spcBef>
                <a:spcPts val="500"/>
              </a:spcBef>
              <a:spcAft>
                <a:spcPts val="0"/>
              </a:spcAft>
              <a:buClr>
                <a:srgbClr val="002060"/>
              </a:buClr>
              <a:buSzPts val="1800"/>
              <a:buFont typeface="Noto Sans Symbols"/>
              <a:buChar char="▪"/>
              <a:defRPr sz="1800">
                <a:solidFill>
                  <a:srgbClr val="002060"/>
                </a:solidFill>
              </a:defRPr>
            </a:lvl3pPr>
            <a:lvl4pPr marL="1828800" lvl="3" indent="-342900" algn="l">
              <a:lnSpc>
                <a:spcPct val="95000"/>
              </a:lnSpc>
              <a:spcBef>
                <a:spcPts val="500"/>
              </a:spcBef>
              <a:spcAft>
                <a:spcPts val="0"/>
              </a:spcAft>
              <a:buClr>
                <a:schemeClr val="accent4"/>
              </a:buClr>
              <a:buSzPts val="1800"/>
              <a:buChar char="–"/>
              <a:defRPr sz="1800">
                <a:solidFill>
                  <a:srgbClr val="002060"/>
                </a:solidFill>
              </a:defRPr>
            </a:lvl4pPr>
            <a:lvl5pPr marL="2286000" lvl="4" indent="-342900" algn="l">
              <a:lnSpc>
                <a:spcPct val="95000"/>
              </a:lnSpc>
              <a:spcBef>
                <a:spcPts val="500"/>
              </a:spcBef>
              <a:spcAft>
                <a:spcPts val="0"/>
              </a:spcAft>
              <a:buClr>
                <a:schemeClr val="accent4"/>
              </a:buClr>
              <a:buSzPts val="1800"/>
              <a:buChar char="•"/>
              <a:defRPr sz="1800">
                <a:solidFill>
                  <a:srgbClr val="002060"/>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92" name="Google Shape;92;p21"/>
          <p:cNvSpPr/>
          <p:nvPr/>
        </p:nvSpPr>
        <p:spPr>
          <a:xfrm>
            <a:off x="899965" y="595273"/>
            <a:ext cx="1037100" cy="205800"/>
          </a:xfrm>
          <a:prstGeom prst="roundRect">
            <a:avLst>
              <a:gd name="adj" fmla="val 50000"/>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entury Gothic"/>
              <a:ea typeface="Century Gothic"/>
              <a:cs typeface="Century Gothic"/>
              <a:sym typeface="Century Gothic"/>
            </a:endParaRPr>
          </a:p>
        </p:txBody>
      </p:sp>
      <p:sp>
        <p:nvSpPr>
          <p:cNvPr id="93" name="Google Shape;93;p21"/>
          <p:cNvSpPr txBox="1"/>
          <p:nvPr/>
        </p:nvSpPr>
        <p:spPr>
          <a:xfrm>
            <a:off x="899966" y="612281"/>
            <a:ext cx="1020900" cy="1923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800" b="1" i="0" u="none" strike="noStrike" cap="none">
                <a:solidFill>
                  <a:schemeClr val="lt1"/>
                </a:solidFill>
                <a:latin typeface="Century Gothic"/>
                <a:ea typeface="Century Gothic"/>
                <a:cs typeface="Century Gothic"/>
                <a:sym typeface="Century Gothic"/>
              </a:rPr>
              <a:t>Welcome</a:t>
            </a:r>
            <a:endParaRPr sz="110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4"/>
        </a:solidFill>
        <a:effectLst/>
      </p:bgPr>
    </p:bg>
    <p:spTree>
      <p:nvGrpSpPr>
        <p:cNvPr id="1" name="Shape 94"/>
        <p:cNvGrpSpPr/>
        <p:nvPr/>
      </p:nvGrpSpPr>
      <p:grpSpPr>
        <a:xfrm>
          <a:off x="0" y="0"/>
          <a:ext cx="0" cy="0"/>
          <a:chOff x="0" y="0"/>
          <a:chExt cx="0" cy="0"/>
        </a:xfrm>
      </p:grpSpPr>
      <p:sp>
        <p:nvSpPr>
          <p:cNvPr id="95" name="Google Shape;95;p22"/>
          <p:cNvSpPr txBox="1">
            <a:spLocks noGrp="1"/>
          </p:cNvSpPr>
          <p:nvPr>
            <p:ph type="title"/>
          </p:nvPr>
        </p:nvSpPr>
        <p:spPr>
          <a:xfrm>
            <a:off x="623888" y="1282303"/>
            <a:ext cx="7886700" cy="21396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lt1"/>
              </a:buClr>
              <a:buSzPts val="3600"/>
              <a:buFont typeface="Century Gothic"/>
              <a:buNone/>
              <a:defRPr sz="36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6" name="Google Shape;96;p22"/>
          <p:cNvSpPr txBox="1">
            <a:spLocks noGrp="1"/>
          </p:cNvSpPr>
          <p:nvPr>
            <p:ph type="body" idx="1"/>
          </p:nvPr>
        </p:nvSpPr>
        <p:spPr>
          <a:xfrm>
            <a:off x="623888" y="3442097"/>
            <a:ext cx="7886700" cy="753300"/>
          </a:xfrm>
          <a:prstGeom prst="rect">
            <a:avLst/>
          </a:prstGeom>
          <a:noFill/>
          <a:ln>
            <a:noFill/>
          </a:ln>
        </p:spPr>
        <p:txBody>
          <a:bodyPr spcFirstLastPara="1" wrap="square" lIns="68575" tIns="34275" rIns="68575" bIns="34275" anchor="t" anchorCtr="0">
            <a:noAutofit/>
          </a:bodyPr>
          <a:lstStyle>
            <a:lvl1pPr marL="457200" lvl="0" indent="-228600" algn="l">
              <a:lnSpc>
                <a:spcPct val="95000"/>
              </a:lnSpc>
              <a:spcBef>
                <a:spcPts val="900"/>
              </a:spcBef>
              <a:spcAft>
                <a:spcPts val="0"/>
              </a:spcAft>
              <a:buClr>
                <a:schemeClr val="lt1"/>
              </a:buClr>
              <a:buSzPts val="1800"/>
              <a:buNone/>
              <a:defRPr sz="1800">
                <a:solidFill>
                  <a:schemeClr val="lt1"/>
                </a:solidFill>
              </a:defRPr>
            </a:lvl1pPr>
            <a:lvl2pPr marL="914400" lvl="1" indent="-228600" algn="l">
              <a:lnSpc>
                <a:spcPct val="95000"/>
              </a:lnSpc>
              <a:spcBef>
                <a:spcPts val="400"/>
              </a:spcBef>
              <a:spcAft>
                <a:spcPts val="0"/>
              </a:spcAft>
              <a:buClr>
                <a:srgbClr val="888888"/>
              </a:buClr>
              <a:buSzPts val="1400"/>
              <a:buNone/>
              <a:defRPr sz="1500">
                <a:solidFill>
                  <a:srgbClr val="888888"/>
                </a:solidFill>
              </a:defRPr>
            </a:lvl2pPr>
            <a:lvl3pPr marL="1371600" lvl="2" indent="-228600" algn="l">
              <a:lnSpc>
                <a:spcPct val="95000"/>
              </a:lnSpc>
              <a:spcBef>
                <a:spcPts val="400"/>
              </a:spcBef>
              <a:spcAft>
                <a:spcPts val="0"/>
              </a:spcAft>
              <a:buClr>
                <a:srgbClr val="888888"/>
              </a:buClr>
              <a:buSzPts val="1400"/>
              <a:buNone/>
              <a:defRPr sz="1400">
                <a:solidFill>
                  <a:srgbClr val="888888"/>
                </a:solidFill>
              </a:defRPr>
            </a:lvl3pPr>
            <a:lvl4pPr marL="1828800" lvl="3" indent="-228600" algn="l">
              <a:lnSpc>
                <a:spcPct val="95000"/>
              </a:lnSpc>
              <a:spcBef>
                <a:spcPts val="400"/>
              </a:spcBef>
              <a:spcAft>
                <a:spcPts val="0"/>
              </a:spcAft>
              <a:buClr>
                <a:srgbClr val="888888"/>
              </a:buClr>
              <a:buSzPts val="1200"/>
              <a:buNone/>
              <a:defRPr sz="1200">
                <a:solidFill>
                  <a:srgbClr val="888888"/>
                </a:solidFill>
              </a:defRPr>
            </a:lvl4pPr>
            <a:lvl5pPr marL="2286000" lvl="4" indent="-228600" algn="l">
              <a:lnSpc>
                <a:spcPct val="95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2_Title and Content">
  <p:cSld name="2_Title and Content">
    <p:bg>
      <p:bgPr>
        <a:blipFill>
          <a:blip r:embed="rId2">
            <a:alphaModFix/>
          </a:blip>
          <a:stretch>
            <a:fillRect/>
          </a:stretch>
        </a:blipFill>
        <a:effectLst/>
      </p:bgPr>
    </p:bg>
    <p:spTree>
      <p:nvGrpSpPr>
        <p:cNvPr id="1" name="Shape 97"/>
        <p:cNvGrpSpPr/>
        <p:nvPr/>
      </p:nvGrpSpPr>
      <p:grpSpPr>
        <a:xfrm>
          <a:off x="0" y="0"/>
          <a:ext cx="0" cy="0"/>
          <a:chOff x="0" y="0"/>
          <a:chExt cx="0" cy="0"/>
        </a:xfrm>
      </p:grpSpPr>
      <p:sp>
        <p:nvSpPr>
          <p:cNvPr id="98" name="Google Shape;98;p23"/>
          <p:cNvSpPr txBox="1">
            <a:spLocks noGrp="1"/>
          </p:cNvSpPr>
          <p:nvPr>
            <p:ph type="title"/>
          </p:nvPr>
        </p:nvSpPr>
        <p:spPr>
          <a:xfrm>
            <a:off x="839337" y="468951"/>
            <a:ext cx="4227300" cy="12168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lt1"/>
              </a:buClr>
              <a:buSzPts val="2700"/>
              <a:buFont typeface="Century Gothic"/>
              <a:buNone/>
              <a:defRPr sz="2700" cap="none">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9" name="Google Shape;99;p23"/>
          <p:cNvSpPr txBox="1">
            <a:spLocks noGrp="1"/>
          </p:cNvSpPr>
          <p:nvPr>
            <p:ph type="body" idx="1"/>
          </p:nvPr>
        </p:nvSpPr>
        <p:spPr>
          <a:xfrm>
            <a:off x="839336" y="2002607"/>
            <a:ext cx="4227300" cy="1957800"/>
          </a:xfrm>
          <a:prstGeom prst="rect">
            <a:avLst/>
          </a:prstGeom>
          <a:noFill/>
          <a:ln>
            <a:noFill/>
          </a:ln>
        </p:spPr>
        <p:txBody>
          <a:bodyPr spcFirstLastPara="1" wrap="square" lIns="68575" tIns="34275" rIns="68575" bIns="34275" anchor="t" anchorCtr="0">
            <a:noAutofit/>
          </a:bodyPr>
          <a:lstStyle>
            <a:lvl1pPr marL="457200" lvl="0" indent="-387350" algn="l">
              <a:lnSpc>
                <a:spcPct val="95000"/>
              </a:lnSpc>
              <a:spcBef>
                <a:spcPts val="900"/>
              </a:spcBef>
              <a:spcAft>
                <a:spcPts val="0"/>
              </a:spcAft>
              <a:buClr>
                <a:schemeClr val="lt1"/>
              </a:buClr>
              <a:buSzPts val="2500"/>
              <a:buChar char="•"/>
              <a:defRPr sz="2400">
                <a:solidFill>
                  <a:schemeClr val="lt1"/>
                </a:solidFill>
              </a:defRPr>
            </a:lvl1pPr>
            <a:lvl2pPr marL="914400" lvl="1" indent="-368300" algn="l">
              <a:lnSpc>
                <a:spcPct val="95000"/>
              </a:lnSpc>
              <a:spcBef>
                <a:spcPts val="400"/>
              </a:spcBef>
              <a:spcAft>
                <a:spcPts val="0"/>
              </a:spcAft>
              <a:buClr>
                <a:schemeClr val="lt1"/>
              </a:buClr>
              <a:buSzPts val="2200"/>
              <a:buChar char="▪"/>
              <a:defRPr sz="2400">
                <a:solidFill>
                  <a:schemeClr val="lt1"/>
                </a:solidFill>
              </a:defRPr>
            </a:lvl2pPr>
            <a:lvl3pPr marL="1371600" lvl="2" indent="-381000" algn="l">
              <a:lnSpc>
                <a:spcPct val="95000"/>
              </a:lnSpc>
              <a:spcBef>
                <a:spcPts val="400"/>
              </a:spcBef>
              <a:spcAft>
                <a:spcPts val="0"/>
              </a:spcAft>
              <a:buClr>
                <a:schemeClr val="lt1"/>
              </a:buClr>
              <a:buSzPts val="2400"/>
              <a:buChar char="o"/>
              <a:defRPr sz="2400">
                <a:solidFill>
                  <a:schemeClr val="lt1"/>
                </a:solidFill>
              </a:defRPr>
            </a:lvl3pPr>
            <a:lvl4pPr marL="1828800" lvl="3" indent="-381000" algn="l">
              <a:lnSpc>
                <a:spcPct val="95000"/>
              </a:lnSpc>
              <a:spcBef>
                <a:spcPts val="400"/>
              </a:spcBef>
              <a:spcAft>
                <a:spcPts val="0"/>
              </a:spcAft>
              <a:buClr>
                <a:schemeClr val="lt1"/>
              </a:buClr>
              <a:buSzPts val="2400"/>
              <a:buChar char="–"/>
              <a:defRPr sz="2400">
                <a:solidFill>
                  <a:schemeClr val="lt1"/>
                </a:solidFill>
              </a:defRPr>
            </a:lvl4pPr>
            <a:lvl5pPr marL="2286000" lvl="4" indent="-381000" algn="l">
              <a:lnSpc>
                <a:spcPct val="95000"/>
              </a:lnSpc>
              <a:spcBef>
                <a:spcPts val="400"/>
              </a:spcBef>
              <a:spcAft>
                <a:spcPts val="0"/>
              </a:spcAft>
              <a:buClr>
                <a:schemeClr val="lt1"/>
              </a:buClr>
              <a:buSzPts val="2400"/>
              <a:buChar char="•"/>
              <a:defRPr sz="2400">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100" name="Google Shape;100;p23" descr="Text&#10;&#10;Description automatically generated"/>
          <p:cNvPicPr preferRelativeResize="0"/>
          <p:nvPr/>
        </p:nvPicPr>
        <p:blipFill rotWithShape="1">
          <a:blip r:embed="rId3">
            <a:alphaModFix/>
          </a:blip>
          <a:srcRect/>
          <a:stretch/>
        </p:blipFill>
        <p:spPr>
          <a:xfrm>
            <a:off x="274420" y="4475839"/>
            <a:ext cx="1621275" cy="608400"/>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8_Title and Content">
  <p:cSld name="8_Title and Content">
    <p:spTree>
      <p:nvGrpSpPr>
        <p:cNvPr id="1" name="Shape 101"/>
        <p:cNvGrpSpPr/>
        <p:nvPr/>
      </p:nvGrpSpPr>
      <p:grpSpPr>
        <a:xfrm>
          <a:off x="0" y="0"/>
          <a:ext cx="0" cy="0"/>
          <a:chOff x="0" y="0"/>
          <a:chExt cx="0" cy="0"/>
        </a:xfrm>
      </p:grpSpPr>
      <p:sp>
        <p:nvSpPr>
          <p:cNvPr id="102" name="Google Shape;102;p24"/>
          <p:cNvSpPr txBox="1">
            <a:spLocks noGrp="1"/>
          </p:cNvSpPr>
          <p:nvPr>
            <p:ph type="title"/>
          </p:nvPr>
        </p:nvSpPr>
        <p:spPr>
          <a:xfrm>
            <a:off x="899964" y="1109688"/>
            <a:ext cx="7443900" cy="6969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accent4"/>
              </a:buClr>
              <a:buSzPts val="2700"/>
              <a:buFont typeface="Century Gothic"/>
              <a:buNone/>
              <a:defRPr sz="2700" cap="none">
                <a:solidFill>
                  <a:schemeClr val="accent4"/>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3" name="Google Shape;103;p24"/>
          <p:cNvSpPr txBox="1">
            <a:spLocks noGrp="1"/>
          </p:cNvSpPr>
          <p:nvPr>
            <p:ph type="body" idx="1"/>
          </p:nvPr>
        </p:nvSpPr>
        <p:spPr>
          <a:xfrm>
            <a:off x="899964" y="1949159"/>
            <a:ext cx="7443900" cy="2291400"/>
          </a:xfrm>
          <a:prstGeom prst="rect">
            <a:avLst/>
          </a:prstGeom>
          <a:noFill/>
          <a:ln>
            <a:noFill/>
          </a:ln>
        </p:spPr>
        <p:txBody>
          <a:bodyPr spcFirstLastPara="1" wrap="square" lIns="68575" tIns="34275" rIns="68575" bIns="34275" anchor="t" anchorCtr="0">
            <a:noAutofit/>
          </a:bodyPr>
          <a:lstStyle>
            <a:lvl1pPr marL="457200" lvl="0" indent="-368300" algn="l">
              <a:lnSpc>
                <a:spcPct val="95000"/>
              </a:lnSpc>
              <a:spcBef>
                <a:spcPts val="900"/>
              </a:spcBef>
              <a:spcAft>
                <a:spcPts val="0"/>
              </a:spcAft>
              <a:buClr>
                <a:schemeClr val="accent4"/>
              </a:buClr>
              <a:buSzPts val="2200"/>
              <a:buFont typeface="Arial"/>
              <a:buChar char="•"/>
              <a:defRPr sz="2100">
                <a:solidFill>
                  <a:schemeClr val="accent4"/>
                </a:solidFill>
              </a:defRPr>
            </a:lvl1pPr>
            <a:lvl2pPr marL="914400" lvl="1" indent="-349250" algn="l">
              <a:lnSpc>
                <a:spcPct val="95000"/>
              </a:lnSpc>
              <a:spcBef>
                <a:spcPts val="900"/>
              </a:spcBef>
              <a:spcAft>
                <a:spcPts val="0"/>
              </a:spcAft>
              <a:buClr>
                <a:schemeClr val="accent4"/>
              </a:buClr>
              <a:buSzPts val="1900"/>
              <a:buFont typeface="Courier New"/>
              <a:buChar char="o"/>
              <a:defRPr sz="2100">
                <a:solidFill>
                  <a:schemeClr val="accent4"/>
                </a:solidFill>
              </a:defRPr>
            </a:lvl2pPr>
            <a:lvl3pPr marL="1371600" lvl="2" indent="-361950" algn="l">
              <a:lnSpc>
                <a:spcPct val="95000"/>
              </a:lnSpc>
              <a:spcBef>
                <a:spcPts val="900"/>
              </a:spcBef>
              <a:spcAft>
                <a:spcPts val="0"/>
              </a:spcAft>
              <a:buClr>
                <a:schemeClr val="accent4"/>
              </a:buClr>
              <a:buSzPts val="2100"/>
              <a:buFont typeface="Noto Sans Symbols"/>
              <a:buChar char="▪"/>
              <a:defRPr sz="2100">
                <a:solidFill>
                  <a:schemeClr val="accent4"/>
                </a:solidFill>
              </a:defRPr>
            </a:lvl3pPr>
            <a:lvl4pPr marL="1828800" lvl="3" indent="-361950" algn="l">
              <a:lnSpc>
                <a:spcPct val="95000"/>
              </a:lnSpc>
              <a:spcBef>
                <a:spcPts val="400"/>
              </a:spcBef>
              <a:spcAft>
                <a:spcPts val="0"/>
              </a:spcAft>
              <a:buClr>
                <a:schemeClr val="accent4"/>
              </a:buClr>
              <a:buSzPts val="2100"/>
              <a:buFont typeface="Arial"/>
              <a:buChar char="•"/>
              <a:defRPr sz="2100">
                <a:solidFill>
                  <a:schemeClr val="accent4"/>
                </a:solidFill>
              </a:defRPr>
            </a:lvl4pPr>
            <a:lvl5pPr marL="2286000" lvl="4" indent="-361950" algn="l">
              <a:lnSpc>
                <a:spcPct val="95000"/>
              </a:lnSpc>
              <a:spcBef>
                <a:spcPts val="400"/>
              </a:spcBef>
              <a:spcAft>
                <a:spcPts val="0"/>
              </a:spcAft>
              <a:buClr>
                <a:schemeClr val="accent4"/>
              </a:buClr>
              <a:buSzPts val="2100"/>
              <a:buFont typeface="Century Gothic"/>
              <a:buChar char="―"/>
              <a:defRPr sz="2100">
                <a:solidFill>
                  <a:schemeClr val="accent4"/>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104" name="Google Shape;104;p24" descr="Text&#10;&#10;Description automatically generated with medium confidence"/>
          <p:cNvPicPr preferRelativeResize="0"/>
          <p:nvPr/>
        </p:nvPicPr>
        <p:blipFill rotWithShape="1">
          <a:blip r:embed="rId2">
            <a:alphaModFix/>
          </a:blip>
          <a:srcRect/>
          <a:stretch/>
        </p:blipFill>
        <p:spPr>
          <a:xfrm>
            <a:off x="274420" y="4476251"/>
            <a:ext cx="1621272" cy="608399"/>
          </a:xfrm>
          <a:prstGeom prst="rect">
            <a:avLst/>
          </a:prstGeom>
          <a:noFill/>
          <a:ln>
            <a:noFill/>
          </a:ln>
        </p:spPr>
      </p:pic>
      <p:sp>
        <p:nvSpPr>
          <p:cNvPr id="105" name="Google Shape;105;p24"/>
          <p:cNvSpPr/>
          <p:nvPr/>
        </p:nvSpPr>
        <p:spPr>
          <a:xfrm>
            <a:off x="4364473" y="0"/>
            <a:ext cx="4729200" cy="4423500"/>
          </a:xfrm>
          <a:prstGeom prst="parallelogram">
            <a:avLst>
              <a:gd name="adj" fmla="val 34354"/>
            </a:avLst>
          </a:prstGeom>
          <a:solidFill>
            <a:srgbClr val="A5A5A5">
              <a:alpha val="2863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1_Title Only">
  <p:cSld name="1_Title Only">
    <p:bg>
      <p:bgPr>
        <a:blipFill>
          <a:blip r:embed="rId2">
            <a:alphaModFix/>
          </a:blip>
          <a:stretch>
            <a:fillRect/>
          </a:stretch>
        </a:blipFill>
        <a:effectLst/>
      </p:bgPr>
    </p:bg>
    <p:spTree>
      <p:nvGrpSpPr>
        <p:cNvPr id="1" name="Shape 106"/>
        <p:cNvGrpSpPr/>
        <p:nvPr/>
      </p:nvGrpSpPr>
      <p:grpSpPr>
        <a:xfrm>
          <a:off x="0" y="0"/>
          <a:ext cx="0" cy="0"/>
          <a:chOff x="0" y="0"/>
          <a:chExt cx="0" cy="0"/>
        </a:xfrm>
      </p:grpSpPr>
      <p:sp>
        <p:nvSpPr>
          <p:cNvPr id="107" name="Google Shape;107;p25"/>
          <p:cNvSpPr txBox="1">
            <a:spLocks noGrp="1"/>
          </p:cNvSpPr>
          <p:nvPr>
            <p:ph type="title"/>
          </p:nvPr>
        </p:nvSpPr>
        <p:spPr>
          <a:xfrm>
            <a:off x="462770" y="1555589"/>
            <a:ext cx="2878200" cy="723000"/>
          </a:xfrm>
          <a:prstGeom prst="rect">
            <a:avLst/>
          </a:prstGeom>
          <a:noFill/>
          <a:ln>
            <a:noFill/>
          </a:ln>
        </p:spPr>
        <p:txBody>
          <a:bodyPr spcFirstLastPara="1" wrap="square" lIns="68575" tIns="34275" rIns="68575" bIns="34275" anchor="b" anchorCtr="0">
            <a:noAutofit/>
          </a:bodyPr>
          <a:lstStyle>
            <a:lvl1pPr lvl="0" algn="ctr">
              <a:lnSpc>
                <a:spcPct val="90000"/>
              </a:lnSpc>
              <a:spcBef>
                <a:spcPts val="0"/>
              </a:spcBef>
              <a:spcAft>
                <a:spcPts val="0"/>
              </a:spcAft>
              <a:buClr>
                <a:schemeClr val="lt1"/>
              </a:buClr>
              <a:buSzPts val="2300"/>
              <a:buFont typeface="Century Gothic"/>
              <a:buNone/>
              <a:defRPr>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pic>
        <p:nvPicPr>
          <p:cNvPr id="108" name="Google Shape;108;p25" descr="Text&#10;&#10;Description automatically generated"/>
          <p:cNvPicPr preferRelativeResize="0"/>
          <p:nvPr/>
        </p:nvPicPr>
        <p:blipFill rotWithShape="1">
          <a:blip r:embed="rId3">
            <a:alphaModFix/>
          </a:blip>
          <a:srcRect/>
          <a:stretch/>
        </p:blipFill>
        <p:spPr>
          <a:xfrm>
            <a:off x="274420" y="4475839"/>
            <a:ext cx="1621275" cy="608400"/>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0_Title and Content">
  <p:cSld name="10_Title and Content">
    <p:bg>
      <p:bgPr>
        <a:solidFill>
          <a:schemeClr val="accent4"/>
        </a:solidFill>
        <a:effectLst/>
      </p:bgPr>
    </p:bg>
    <p:spTree>
      <p:nvGrpSpPr>
        <p:cNvPr id="1" name="Shape 109"/>
        <p:cNvGrpSpPr/>
        <p:nvPr/>
      </p:nvGrpSpPr>
      <p:grpSpPr>
        <a:xfrm>
          <a:off x="0" y="0"/>
          <a:ext cx="0" cy="0"/>
          <a:chOff x="0" y="0"/>
          <a:chExt cx="0" cy="0"/>
        </a:xfrm>
      </p:grpSpPr>
      <p:sp>
        <p:nvSpPr>
          <p:cNvPr id="110" name="Google Shape;110;p26"/>
          <p:cNvSpPr txBox="1">
            <a:spLocks noGrp="1"/>
          </p:cNvSpPr>
          <p:nvPr>
            <p:ph type="title"/>
          </p:nvPr>
        </p:nvSpPr>
        <p:spPr>
          <a:xfrm>
            <a:off x="472966" y="1109688"/>
            <a:ext cx="2956200" cy="6969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lt1"/>
              </a:buClr>
              <a:buSzPts val="2700"/>
              <a:buFont typeface="Century Gothic"/>
              <a:buNone/>
              <a:defRPr sz="2700" cap="none">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1" name="Google Shape;111;p26"/>
          <p:cNvSpPr txBox="1">
            <a:spLocks noGrp="1"/>
          </p:cNvSpPr>
          <p:nvPr>
            <p:ph type="body" idx="1"/>
          </p:nvPr>
        </p:nvSpPr>
        <p:spPr>
          <a:xfrm>
            <a:off x="472966" y="1949159"/>
            <a:ext cx="2956200" cy="2291400"/>
          </a:xfrm>
          <a:prstGeom prst="rect">
            <a:avLst/>
          </a:prstGeom>
          <a:noFill/>
          <a:ln>
            <a:noFill/>
          </a:ln>
        </p:spPr>
        <p:txBody>
          <a:bodyPr spcFirstLastPara="1" wrap="square" lIns="68575" tIns="34275" rIns="68575" bIns="34275" anchor="t" anchorCtr="0">
            <a:noAutofit/>
          </a:bodyPr>
          <a:lstStyle>
            <a:lvl1pPr marL="457200" lvl="0" indent="-228600" algn="l">
              <a:lnSpc>
                <a:spcPct val="95000"/>
              </a:lnSpc>
              <a:spcBef>
                <a:spcPts val="900"/>
              </a:spcBef>
              <a:spcAft>
                <a:spcPts val="0"/>
              </a:spcAft>
              <a:buClr>
                <a:schemeClr val="accent4"/>
              </a:buClr>
              <a:buSzPts val="2200"/>
              <a:buFont typeface="Arial"/>
              <a:buNone/>
              <a:defRPr sz="2100">
                <a:solidFill>
                  <a:schemeClr val="lt1"/>
                </a:solidFill>
              </a:defRPr>
            </a:lvl1pPr>
            <a:lvl2pPr marL="914400" lvl="1" indent="-349250" algn="l">
              <a:lnSpc>
                <a:spcPct val="95000"/>
              </a:lnSpc>
              <a:spcBef>
                <a:spcPts val="900"/>
              </a:spcBef>
              <a:spcAft>
                <a:spcPts val="0"/>
              </a:spcAft>
              <a:buClr>
                <a:schemeClr val="lt1"/>
              </a:buClr>
              <a:buSzPts val="1900"/>
              <a:buFont typeface="Courier New"/>
              <a:buChar char="o"/>
              <a:defRPr sz="2100">
                <a:solidFill>
                  <a:schemeClr val="lt1"/>
                </a:solidFill>
              </a:defRPr>
            </a:lvl2pPr>
            <a:lvl3pPr marL="1371600" lvl="2" indent="-361950" algn="l">
              <a:lnSpc>
                <a:spcPct val="95000"/>
              </a:lnSpc>
              <a:spcBef>
                <a:spcPts val="900"/>
              </a:spcBef>
              <a:spcAft>
                <a:spcPts val="0"/>
              </a:spcAft>
              <a:buClr>
                <a:schemeClr val="lt1"/>
              </a:buClr>
              <a:buSzPts val="2100"/>
              <a:buFont typeface="Noto Sans Symbols"/>
              <a:buChar char="▪"/>
              <a:defRPr sz="2100">
                <a:solidFill>
                  <a:schemeClr val="lt1"/>
                </a:solidFill>
              </a:defRPr>
            </a:lvl3pPr>
            <a:lvl4pPr marL="1828800" lvl="3" indent="-361950" algn="l">
              <a:lnSpc>
                <a:spcPct val="95000"/>
              </a:lnSpc>
              <a:spcBef>
                <a:spcPts val="400"/>
              </a:spcBef>
              <a:spcAft>
                <a:spcPts val="0"/>
              </a:spcAft>
              <a:buClr>
                <a:schemeClr val="accent4"/>
              </a:buClr>
              <a:buSzPts val="2100"/>
              <a:buFont typeface="Arial"/>
              <a:buChar char="•"/>
              <a:defRPr sz="2100">
                <a:solidFill>
                  <a:schemeClr val="accent4"/>
                </a:solidFill>
              </a:defRPr>
            </a:lvl4pPr>
            <a:lvl5pPr marL="2286000" lvl="4" indent="-361950" algn="l">
              <a:lnSpc>
                <a:spcPct val="95000"/>
              </a:lnSpc>
              <a:spcBef>
                <a:spcPts val="400"/>
              </a:spcBef>
              <a:spcAft>
                <a:spcPts val="0"/>
              </a:spcAft>
              <a:buClr>
                <a:schemeClr val="accent4"/>
              </a:buClr>
              <a:buSzPts val="2100"/>
              <a:buFont typeface="Century Gothic"/>
              <a:buChar char="―"/>
              <a:defRPr sz="2100">
                <a:solidFill>
                  <a:schemeClr val="accent4"/>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112" name="Google Shape;112;p26" descr="Text&#10;&#10;Description automatically generated with medium confidence"/>
          <p:cNvPicPr preferRelativeResize="0"/>
          <p:nvPr/>
        </p:nvPicPr>
        <p:blipFill rotWithShape="1">
          <a:blip r:embed="rId2">
            <a:alphaModFix/>
          </a:blip>
          <a:srcRect/>
          <a:stretch/>
        </p:blipFill>
        <p:spPr>
          <a:xfrm>
            <a:off x="274420" y="4476251"/>
            <a:ext cx="1621272" cy="608399"/>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113"/>
        <p:cNvGrpSpPr/>
        <p:nvPr/>
      </p:nvGrpSpPr>
      <p:grpSpPr>
        <a:xfrm>
          <a:off x="0" y="0"/>
          <a:ext cx="0" cy="0"/>
          <a:chOff x="0" y="0"/>
          <a:chExt cx="0" cy="0"/>
        </a:xfrm>
      </p:grpSpPr>
      <p:sp>
        <p:nvSpPr>
          <p:cNvPr id="114" name="Google Shape;114;p27"/>
          <p:cNvSpPr txBox="1">
            <a:spLocks noGrp="1"/>
          </p:cNvSpPr>
          <p:nvPr>
            <p:ph type="title"/>
          </p:nvPr>
        </p:nvSpPr>
        <p:spPr>
          <a:xfrm>
            <a:off x="628650" y="342367"/>
            <a:ext cx="7886700" cy="527100"/>
          </a:xfrm>
          <a:prstGeom prst="rect">
            <a:avLst/>
          </a:prstGeom>
          <a:noFill/>
          <a:ln>
            <a:noFill/>
          </a:ln>
        </p:spPr>
        <p:txBody>
          <a:bodyPr spcFirstLastPara="1" wrap="square" lIns="68575" tIns="34275" rIns="68575" bIns="34275" anchor="t" anchorCtr="0">
            <a:noAutofit/>
          </a:bodyPr>
          <a:lstStyle>
            <a:lvl1pPr lvl="0" algn="l">
              <a:lnSpc>
                <a:spcPct val="90000"/>
              </a:lnSpc>
              <a:spcBef>
                <a:spcPts val="0"/>
              </a:spcBef>
              <a:spcAft>
                <a:spcPts val="0"/>
              </a:spcAft>
              <a:buClr>
                <a:schemeClr val="accent4"/>
              </a:buClr>
              <a:buSzPts val="2300"/>
              <a:buFont typeface="Century Gothic"/>
              <a:buNone/>
              <a:defRPr cap="none"/>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5_Title and Content">
  <p:cSld name="5_Title and Content">
    <p:bg>
      <p:bgPr>
        <a:blipFill>
          <a:blip r:embed="rId2">
            <a:alphaModFix/>
          </a:blip>
          <a:stretch>
            <a:fillRect/>
          </a:stretch>
        </a:blipFill>
        <a:effectLst/>
      </p:bgPr>
    </p:bg>
    <p:spTree>
      <p:nvGrpSpPr>
        <p:cNvPr id="1" name="Shape 115"/>
        <p:cNvGrpSpPr/>
        <p:nvPr/>
      </p:nvGrpSpPr>
      <p:grpSpPr>
        <a:xfrm>
          <a:off x="0" y="0"/>
          <a:ext cx="0" cy="0"/>
          <a:chOff x="0" y="0"/>
          <a:chExt cx="0" cy="0"/>
        </a:xfrm>
      </p:grpSpPr>
      <p:sp>
        <p:nvSpPr>
          <p:cNvPr id="116" name="Google Shape;116;p28"/>
          <p:cNvSpPr txBox="1">
            <a:spLocks noGrp="1"/>
          </p:cNvSpPr>
          <p:nvPr>
            <p:ph type="title"/>
          </p:nvPr>
        </p:nvSpPr>
        <p:spPr>
          <a:xfrm>
            <a:off x="839337" y="468951"/>
            <a:ext cx="4227300" cy="12168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lt1"/>
              </a:buClr>
              <a:buSzPts val="2700"/>
              <a:buFont typeface="Century Gothic"/>
              <a:buNone/>
              <a:defRPr sz="2700" cap="none">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7" name="Google Shape;117;p28"/>
          <p:cNvSpPr txBox="1">
            <a:spLocks noGrp="1"/>
          </p:cNvSpPr>
          <p:nvPr>
            <p:ph type="body" idx="1"/>
          </p:nvPr>
        </p:nvSpPr>
        <p:spPr>
          <a:xfrm>
            <a:off x="839336" y="2002607"/>
            <a:ext cx="3633900" cy="1957800"/>
          </a:xfrm>
          <a:prstGeom prst="rect">
            <a:avLst/>
          </a:prstGeom>
          <a:noFill/>
          <a:ln>
            <a:noFill/>
          </a:ln>
        </p:spPr>
        <p:txBody>
          <a:bodyPr spcFirstLastPara="1" wrap="square" lIns="68575" tIns="34275" rIns="68575" bIns="34275" anchor="t" anchorCtr="0">
            <a:noAutofit/>
          </a:bodyPr>
          <a:lstStyle>
            <a:lvl1pPr marL="457200" lvl="0" indent="-387350" algn="l">
              <a:lnSpc>
                <a:spcPct val="95000"/>
              </a:lnSpc>
              <a:spcBef>
                <a:spcPts val="900"/>
              </a:spcBef>
              <a:spcAft>
                <a:spcPts val="0"/>
              </a:spcAft>
              <a:buClr>
                <a:schemeClr val="lt1"/>
              </a:buClr>
              <a:buSzPts val="2500"/>
              <a:buChar char="•"/>
              <a:defRPr sz="2400">
                <a:solidFill>
                  <a:schemeClr val="lt1"/>
                </a:solidFill>
              </a:defRPr>
            </a:lvl1pPr>
            <a:lvl2pPr marL="914400" lvl="1" indent="-368300" algn="l">
              <a:lnSpc>
                <a:spcPct val="95000"/>
              </a:lnSpc>
              <a:spcBef>
                <a:spcPts val="400"/>
              </a:spcBef>
              <a:spcAft>
                <a:spcPts val="0"/>
              </a:spcAft>
              <a:buClr>
                <a:schemeClr val="lt1"/>
              </a:buClr>
              <a:buSzPts val="2200"/>
              <a:buChar char="▪"/>
              <a:defRPr sz="2400">
                <a:solidFill>
                  <a:schemeClr val="lt1"/>
                </a:solidFill>
              </a:defRPr>
            </a:lvl2pPr>
            <a:lvl3pPr marL="1371600" lvl="2" indent="-381000" algn="l">
              <a:lnSpc>
                <a:spcPct val="95000"/>
              </a:lnSpc>
              <a:spcBef>
                <a:spcPts val="400"/>
              </a:spcBef>
              <a:spcAft>
                <a:spcPts val="0"/>
              </a:spcAft>
              <a:buClr>
                <a:schemeClr val="lt1"/>
              </a:buClr>
              <a:buSzPts val="2400"/>
              <a:buChar char="o"/>
              <a:defRPr sz="2400">
                <a:solidFill>
                  <a:schemeClr val="lt1"/>
                </a:solidFill>
              </a:defRPr>
            </a:lvl3pPr>
            <a:lvl4pPr marL="1828800" lvl="3" indent="-381000" algn="l">
              <a:lnSpc>
                <a:spcPct val="95000"/>
              </a:lnSpc>
              <a:spcBef>
                <a:spcPts val="400"/>
              </a:spcBef>
              <a:spcAft>
                <a:spcPts val="0"/>
              </a:spcAft>
              <a:buClr>
                <a:schemeClr val="lt1"/>
              </a:buClr>
              <a:buSzPts val="2400"/>
              <a:buChar char="–"/>
              <a:defRPr sz="2400">
                <a:solidFill>
                  <a:schemeClr val="lt1"/>
                </a:solidFill>
              </a:defRPr>
            </a:lvl4pPr>
            <a:lvl5pPr marL="2286000" lvl="4" indent="-381000" algn="l">
              <a:lnSpc>
                <a:spcPct val="95000"/>
              </a:lnSpc>
              <a:spcBef>
                <a:spcPts val="400"/>
              </a:spcBef>
              <a:spcAft>
                <a:spcPts val="0"/>
              </a:spcAft>
              <a:buClr>
                <a:schemeClr val="lt1"/>
              </a:buClr>
              <a:buSzPts val="2400"/>
              <a:buChar char="•"/>
              <a:defRPr sz="2400">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8" name="Google Shape;118;p28"/>
          <p:cNvSpPr txBox="1"/>
          <p:nvPr/>
        </p:nvSpPr>
        <p:spPr>
          <a:xfrm>
            <a:off x="8515350" y="4836816"/>
            <a:ext cx="465300" cy="207600"/>
          </a:xfrm>
          <a:prstGeom prst="rect">
            <a:avLst/>
          </a:prstGeom>
          <a:noFill/>
          <a:ln>
            <a:noFill/>
          </a:ln>
        </p:spPr>
        <p:txBody>
          <a:bodyPr spcFirstLastPara="1" wrap="square" lIns="68575" tIns="34275" rIns="68575" bIns="34275" anchor="ctr"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lt1"/>
                </a:solidFill>
                <a:latin typeface="Century Gothic"/>
                <a:ea typeface="Century Gothic"/>
                <a:cs typeface="Century Gothic"/>
                <a:sym typeface="Century Gothic"/>
              </a:rPr>
              <a:t>‹#›</a:t>
            </a:fld>
            <a:endParaRPr sz="900" b="0" i="0" u="none" strike="noStrike" cap="none">
              <a:solidFill>
                <a:schemeClr val="lt1"/>
              </a:solidFill>
              <a:latin typeface="Century Gothic"/>
              <a:ea typeface="Century Gothic"/>
              <a:cs typeface="Century Gothic"/>
              <a:sym typeface="Century Gothic"/>
            </a:endParaRPr>
          </a:p>
        </p:txBody>
      </p:sp>
      <p:sp>
        <p:nvSpPr>
          <p:cNvPr id="119" name="Google Shape;119;p28"/>
          <p:cNvSpPr txBox="1"/>
          <p:nvPr/>
        </p:nvSpPr>
        <p:spPr>
          <a:xfrm>
            <a:off x="1895693" y="4836817"/>
            <a:ext cx="6411300" cy="2079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chemeClr val="lt1"/>
              </a:buClr>
              <a:buSzPts val="900"/>
              <a:buFont typeface="Century Gothic"/>
              <a:buNone/>
            </a:pPr>
            <a:r>
              <a:rPr lang="en" sz="900" b="0" i="0" u="none" strike="noStrike" cap="none">
                <a:solidFill>
                  <a:schemeClr val="lt1"/>
                </a:solidFill>
                <a:latin typeface="Century Gothic"/>
                <a:ea typeface="Century Gothic"/>
                <a:cs typeface="Century Gothic"/>
                <a:sym typeface="Century Gothic"/>
              </a:rPr>
              <a:t>Recognizing Risk Using Reservoirs | Session 1: What Does It Mean to Recognize a Risk?</a:t>
            </a:r>
            <a:endParaRPr sz="1100"/>
          </a:p>
        </p:txBody>
      </p:sp>
      <p:pic>
        <p:nvPicPr>
          <p:cNvPr id="120" name="Google Shape;120;p28" descr="Text&#10;&#10;Description automatically generated"/>
          <p:cNvPicPr preferRelativeResize="0"/>
          <p:nvPr/>
        </p:nvPicPr>
        <p:blipFill rotWithShape="1">
          <a:blip r:embed="rId3">
            <a:alphaModFix/>
          </a:blip>
          <a:srcRect/>
          <a:stretch/>
        </p:blipFill>
        <p:spPr>
          <a:xfrm>
            <a:off x="274420" y="4475839"/>
            <a:ext cx="1621275" cy="608400"/>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11_Title and Content">
  <p:cSld name="11_Title and Content">
    <p:spTree>
      <p:nvGrpSpPr>
        <p:cNvPr id="1" name="Shape 121"/>
        <p:cNvGrpSpPr/>
        <p:nvPr/>
      </p:nvGrpSpPr>
      <p:grpSpPr>
        <a:xfrm>
          <a:off x="0" y="0"/>
          <a:ext cx="0" cy="0"/>
          <a:chOff x="0" y="0"/>
          <a:chExt cx="0" cy="0"/>
        </a:xfrm>
      </p:grpSpPr>
      <p:sp>
        <p:nvSpPr>
          <p:cNvPr id="122" name="Google Shape;122;p29"/>
          <p:cNvSpPr txBox="1">
            <a:spLocks noGrp="1"/>
          </p:cNvSpPr>
          <p:nvPr>
            <p:ph type="title"/>
          </p:nvPr>
        </p:nvSpPr>
        <p:spPr>
          <a:xfrm>
            <a:off x="565015" y="468952"/>
            <a:ext cx="7380000" cy="5082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accent4"/>
              </a:buClr>
              <a:buSzPts val="2700"/>
              <a:buFont typeface="Century Gothic"/>
              <a:buNone/>
              <a:defRPr sz="2700" cap="none">
                <a:solidFill>
                  <a:schemeClr val="accent4"/>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23" name="Google Shape;123;p29"/>
          <p:cNvSpPr txBox="1">
            <a:spLocks noGrp="1"/>
          </p:cNvSpPr>
          <p:nvPr>
            <p:ph type="body" idx="1"/>
          </p:nvPr>
        </p:nvSpPr>
        <p:spPr>
          <a:xfrm>
            <a:off x="960120" y="1108710"/>
            <a:ext cx="4194900" cy="3131700"/>
          </a:xfrm>
          <a:prstGeom prst="rect">
            <a:avLst/>
          </a:prstGeom>
          <a:noFill/>
          <a:ln>
            <a:noFill/>
          </a:ln>
        </p:spPr>
        <p:txBody>
          <a:bodyPr spcFirstLastPara="1" wrap="square" lIns="68575" tIns="34275" rIns="68575" bIns="34275" anchor="t" anchorCtr="0">
            <a:noAutofit/>
          </a:bodyPr>
          <a:lstStyle>
            <a:lvl1pPr marL="457200" lvl="0" indent="-228600" algn="l">
              <a:lnSpc>
                <a:spcPct val="95000"/>
              </a:lnSpc>
              <a:spcBef>
                <a:spcPts val="900"/>
              </a:spcBef>
              <a:spcAft>
                <a:spcPts val="0"/>
              </a:spcAft>
              <a:buClr>
                <a:schemeClr val="accent4"/>
              </a:buClr>
              <a:buSzPts val="1600"/>
              <a:buFont typeface="Arial"/>
              <a:buNone/>
              <a:defRPr sz="1500">
                <a:solidFill>
                  <a:schemeClr val="accent4"/>
                </a:solidFill>
              </a:defRPr>
            </a:lvl1pPr>
            <a:lvl2pPr marL="914400" lvl="1" indent="-228600" algn="l">
              <a:lnSpc>
                <a:spcPct val="95000"/>
              </a:lnSpc>
              <a:spcBef>
                <a:spcPts val="400"/>
              </a:spcBef>
              <a:spcAft>
                <a:spcPts val="0"/>
              </a:spcAft>
              <a:buClr>
                <a:schemeClr val="accent4"/>
              </a:buClr>
              <a:buSzPts val="1400"/>
              <a:buNone/>
              <a:defRPr sz="1500">
                <a:solidFill>
                  <a:schemeClr val="accent4"/>
                </a:solidFill>
              </a:defRPr>
            </a:lvl2pPr>
            <a:lvl3pPr marL="1371600" lvl="2" indent="-228600" algn="l">
              <a:lnSpc>
                <a:spcPct val="95000"/>
              </a:lnSpc>
              <a:spcBef>
                <a:spcPts val="400"/>
              </a:spcBef>
              <a:spcAft>
                <a:spcPts val="0"/>
              </a:spcAft>
              <a:buClr>
                <a:schemeClr val="accent4"/>
              </a:buClr>
              <a:buSzPts val="1500"/>
              <a:buNone/>
              <a:defRPr sz="1500">
                <a:solidFill>
                  <a:schemeClr val="accent4"/>
                </a:solidFill>
              </a:defRPr>
            </a:lvl3pPr>
            <a:lvl4pPr marL="1828800" lvl="3" indent="-228600" algn="l">
              <a:lnSpc>
                <a:spcPct val="95000"/>
              </a:lnSpc>
              <a:spcBef>
                <a:spcPts val="400"/>
              </a:spcBef>
              <a:spcAft>
                <a:spcPts val="0"/>
              </a:spcAft>
              <a:buClr>
                <a:schemeClr val="accent4"/>
              </a:buClr>
              <a:buSzPts val="1500"/>
              <a:buNone/>
              <a:defRPr sz="1500">
                <a:solidFill>
                  <a:schemeClr val="accent4"/>
                </a:solidFill>
              </a:defRPr>
            </a:lvl4pPr>
            <a:lvl5pPr marL="2286000" lvl="4" indent="-228600" algn="l">
              <a:lnSpc>
                <a:spcPct val="95000"/>
              </a:lnSpc>
              <a:spcBef>
                <a:spcPts val="400"/>
              </a:spcBef>
              <a:spcAft>
                <a:spcPts val="0"/>
              </a:spcAft>
              <a:buClr>
                <a:schemeClr val="accent4"/>
              </a:buClr>
              <a:buSzPts val="1500"/>
              <a:buNone/>
              <a:defRPr sz="1500">
                <a:solidFill>
                  <a:schemeClr val="accent4"/>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124" name="Google Shape;124;p29" descr="Text&#10;&#10;Description automatically generated with medium confidence"/>
          <p:cNvPicPr preferRelativeResize="0"/>
          <p:nvPr/>
        </p:nvPicPr>
        <p:blipFill rotWithShape="1">
          <a:blip r:embed="rId2">
            <a:alphaModFix/>
          </a:blip>
          <a:srcRect/>
          <a:stretch/>
        </p:blipFill>
        <p:spPr>
          <a:xfrm>
            <a:off x="274420" y="4476251"/>
            <a:ext cx="1621272" cy="608399"/>
          </a:xfrm>
          <a:prstGeom prst="rect">
            <a:avLst/>
          </a:prstGeom>
          <a:noFill/>
          <a:ln>
            <a:noFill/>
          </a:ln>
        </p:spPr>
      </p:pic>
      <p:sp>
        <p:nvSpPr>
          <p:cNvPr id="125" name="Google Shape;125;p29"/>
          <p:cNvSpPr txBox="1">
            <a:spLocks noGrp="1"/>
          </p:cNvSpPr>
          <p:nvPr>
            <p:ph type="body" idx="2"/>
          </p:nvPr>
        </p:nvSpPr>
        <p:spPr>
          <a:xfrm>
            <a:off x="5406390" y="1108710"/>
            <a:ext cx="3257700" cy="3131700"/>
          </a:xfrm>
          <a:prstGeom prst="rect">
            <a:avLst/>
          </a:prstGeom>
          <a:noFill/>
          <a:ln>
            <a:noFill/>
          </a:ln>
        </p:spPr>
        <p:txBody>
          <a:bodyPr spcFirstLastPara="1" wrap="square" lIns="68575" tIns="34275" rIns="68575" bIns="34275" anchor="t" anchorCtr="0">
            <a:noAutofit/>
          </a:bodyPr>
          <a:lstStyle>
            <a:lvl1pPr marL="457200" lvl="0" indent="-323850" algn="l">
              <a:lnSpc>
                <a:spcPct val="95000"/>
              </a:lnSpc>
              <a:spcBef>
                <a:spcPts val="900"/>
              </a:spcBef>
              <a:spcAft>
                <a:spcPts val="0"/>
              </a:spcAft>
              <a:buClr>
                <a:schemeClr val="accent4"/>
              </a:buClr>
              <a:buSzPts val="1500"/>
              <a:buChar char="•"/>
              <a:defRPr sz="1500">
                <a:solidFill>
                  <a:schemeClr val="accent4"/>
                </a:solidFill>
              </a:defRPr>
            </a:lvl1pPr>
            <a:lvl2pPr marL="914400" lvl="1" indent="-317500" algn="l">
              <a:lnSpc>
                <a:spcPct val="95000"/>
              </a:lnSpc>
              <a:spcBef>
                <a:spcPts val="400"/>
              </a:spcBef>
              <a:spcAft>
                <a:spcPts val="0"/>
              </a:spcAft>
              <a:buClr>
                <a:schemeClr val="accent4"/>
              </a:buClr>
              <a:buSzPts val="1400"/>
              <a:buChar char="▪"/>
              <a:defRPr sz="1500">
                <a:solidFill>
                  <a:schemeClr val="accent4"/>
                </a:solidFill>
              </a:defRPr>
            </a:lvl2pPr>
            <a:lvl3pPr marL="1371600" lvl="2" indent="-323850" algn="l">
              <a:lnSpc>
                <a:spcPct val="95000"/>
              </a:lnSpc>
              <a:spcBef>
                <a:spcPts val="400"/>
              </a:spcBef>
              <a:spcAft>
                <a:spcPts val="0"/>
              </a:spcAft>
              <a:buClr>
                <a:schemeClr val="accent4"/>
              </a:buClr>
              <a:buSzPts val="1500"/>
              <a:buChar char="o"/>
              <a:defRPr sz="1500">
                <a:solidFill>
                  <a:schemeClr val="accent4"/>
                </a:solidFill>
              </a:defRPr>
            </a:lvl3pPr>
            <a:lvl4pPr marL="1828800" lvl="3" indent="-323850" algn="l">
              <a:lnSpc>
                <a:spcPct val="95000"/>
              </a:lnSpc>
              <a:spcBef>
                <a:spcPts val="400"/>
              </a:spcBef>
              <a:spcAft>
                <a:spcPts val="0"/>
              </a:spcAft>
              <a:buClr>
                <a:schemeClr val="accent4"/>
              </a:buClr>
              <a:buSzPts val="1500"/>
              <a:buChar char="–"/>
              <a:defRPr sz="1500">
                <a:solidFill>
                  <a:schemeClr val="accent4"/>
                </a:solidFill>
              </a:defRPr>
            </a:lvl4pPr>
            <a:lvl5pPr marL="2286000" lvl="4" indent="-323850" algn="l">
              <a:lnSpc>
                <a:spcPct val="95000"/>
              </a:lnSpc>
              <a:spcBef>
                <a:spcPts val="400"/>
              </a:spcBef>
              <a:spcAft>
                <a:spcPts val="0"/>
              </a:spcAft>
              <a:buClr>
                <a:schemeClr val="accent4"/>
              </a:buClr>
              <a:buSzPts val="1500"/>
              <a:buChar char="•"/>
              <a:defRPr sz="1500">
                <a:solidFill>
                  <a:schemeClr val="accent4"/>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2_Title Slide">
  <p:cSld name="2_Title Slide">
    <p:bg>
      <p:bgPr>
        <a:blipFill>
          <a:blip r:embed="rId2">
            <a:alphaModFix/>
          </a:blip>
          <a:stretch>
            <a:fillRect/>
          </a:stretch>
        </a:blipFill>
        <a:effectLst/>
      </p:bgPr>
    </p:bg>
    <p:spTree>
      <p:nvGrpSpPr>
        <p:cNvPr id="1" name="Shape 133"/>
        <p:cNvGrpSpPr/>
        <p:nvPr/>
      </p:nvGrpSpPr>
      <p:grpSpPr>
        <a:xfrm>
          <a:off x="0" y="0"/>
          <a:ext cx="0" cy="0"/>
          <a:chOff x="0" y="0"/>
          <a:chExt cx="0" cy="0"/>
        </a:xfrm>
      </p:grpSpPr>
      <p:sp>
        <p:nvSpPr>
          <p:cNvPr id="134" name="Google Shape;134;p31"/>
          <p:cNvSpPr/>
          <p:nvPr/>
        </p:nvSpPr>
        <p:spPr>
          <a:xfrm>
            <a:off x="535534" y="1282146"/>
            <a:ext cx="2741100" cy="453900"/>
          </a:xfrm>
          <a:prstGeom prst="roundRect">
            <a:avLst>
              <a:gd name="adj" fmla="val 50000"/>
            </a:avLst>
          </a:prstGeom>
          <a:solidFill>
            <a:schemeClr val="accent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84B9C8"/>
              </a:solidFill>
              <a:latin typeface="Century Gothic"/>
              <a:ea typeface="Century Gothic"/>
              <a:cs typeface="Century Gothic"/>
              <a:sym typeface="Century Gothic"/>
            </a:endParaRPr>
          </a:p>
        </p:txBody>
      </p:sp>
      <p:sp>
        <p:nvSpPr>
          <p:cNvPr id="135" name="Google Shape;135;p31"/>
          <p:cNvSpPr txBox="1">
            <a:spLocks noGrp="1"/>
          </p:cNvSpPr>
          <p:nvPr>
            <p:ph type="ctrTitle"/>
          </p:nvPr>
        </p:nvSpPr>
        <p:spPr>
          <a:xfrm>
            <a:off x="504825" y="2058194"/>
            <a:ext cx="4407900" cy="1658700"/>
          </a:xfrm>
          <a:prstGeom prst="rect">
            <a:avLst/>
          </a:prstGeom>
          <a:noFill/>
          <a:ln>
            <a:noFill/>
          </a:ln>
        </p:spPr>
        <p:txBody>
          <a:bodyPr spcFirstLastPara="1" wrap="square" lIns="68575" tIns="34275" rIns="68575" bIns="34275" anchor="t" anchorCtr="0">
            <a:noAutofit/>
          </a:bodyPr>
          <a:lstStyle>
            <a:lvl1pPr lvl="0" algn="l">
              <a:lnSpc>
                <a:spcPct val="90000"/>
              </a:lnSpc>
              <a:spcBef>
                <a:spcPts val="0"/>
              </a:spcBef>
              <a:spcAft>
                <a:spcPts val="0"/>
              </a:spcAft>
              <a:buClr>
                <a:schemeClr val="lt1"/>
              </a:buClr>
              <a:buSzPts val="3000"/>
              <a:buFont typeface="Century Gothic"/>
              <a:buNone/>
              <a:defRPr sz="3000">
                <a:solidFill>
                  <a:schemeClr val="lt1"/>
                </a:solidFill>
              </a:defRPr>
            </a:lvl1pPr>
            <a:lvl2pPr lvl="1">
              <a:spcBef>
                <a:spcPts val="180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36" name="Google Shape;136;p31"/>
          <p:cNvSpPr txBox="1">
            <a:spLocks noGrp="1"/>
          </p:cNvSpPr>
          <p:nvPr>
            <p:ph type="subTitle" idx="1"/>
          </p:nvPr>
        </p:nvSpPr>
        <p:spPr>
          <a:xfrm>
            <a:off x="504825" y="3649835"/>
            <a:ext cx="4671900" cy="341700"/>
          </a:xfrm>
          <a:prstGeom prst="rect">
            <a:avLst/>
          </a:prstGeom>
          <a:noFill/>
          <a:ln>
            <a:noFill/>
          </a:ln>
        </p:spPr>
        <p:txBody>
          <a:bodyPr spcFirstLastPara="1" wrap="square" lIns="68575" tIns="34275" rIns="68575" bIns="34275" anchor="t" anchorCtr="0">
            <a:noAutofit/>
          </a:bodyPr>
          <a:lstStyle>
            <a:lvl1pPr lvl="0" algn="l">
              <a:lnSpc>
                <a:spcPct val="95000"/>
              </a:lnSpc>
              <a:spcBef>
                <a:spcPts val="900"/>
              </a:spcBef>
              <a:spcAft>
                <a:spcPts val="0"/>
              </a:spcAft>
              <a:buClr>
                <a:schemeClr val="lt1"/>
              </a:buClr>
              <a:buSzPts val="1800"/>
              <a:buNone/>
              <a:defRPr sz="1800" b="0">
                <a:solidFill>
                  <a:schemeClr val="lt1"/>
                </a:solidFill>
                <a:latin typeface="Century Gothic"/>
                <a:ea typeface="Century Gothic"/>
                <a:cs typeface="Century Gothic"/>
                <a:sym typeface="Century Gothic"/>
              </a:defRPr>
            </a:lvl1pPr>
            <a:lvl2pPr lvl="1" algn="ctr">
              <a:lnSpc>
                <a:spcPct val="95000"/>
              </a:lnSpc>
              <a:spcBef>
                <a:spcPts val="400"/>
              </a:spcBef>
              <a:spcAft>
                <a:spcPts val="0"/>
              </a:spcAft>
              <a:buClr>
                <a:schemeClr val="dk1"/>
              </a:buClr>
              <a:buSzPts val="1400"/>
              <a:buNone/>
              <a:defRPr sz="1500"/>
            </a:lvl2pPr>
            <a:lvl3pPr lvl="2" algn="ctr">
              <a:lnSpc>
                <a:spcPct val="95000"/>
              </a:lnSpc>
              <a:spcBef>
                <a:spcPts val="400"/>
              </a:spcBef>
              <a:spcAft>
                <a:spcPts val="0"/>
              </a:spcAft>
              <a:buClr>
                <a:schemeClr val="dk1"/>
              </a:buClr>
              <a:buSzPts val="1400"/>
              <a:buNone/>
              <a:defRPr sz="1400"/>
            </a:lvl3pPr>
            <a:lvl4pPr lvl="3" algn="ctr">
              <a:lnSpc>
                <a:spcPct val="95000"/>
              </a:lnSpc>
              <a:spcBef>
                <a:spcPts val="400"/>
              </a:spcBef>
              <a:spcAft>
                <a:spcPts val="0"/>
              </a:spcAft>
              <a:buClr>
                <a:schemeClr val="dk1"/>
              </a:buClr>
              <a:buSzPts val="1200"/>
              <a:buNone/>
              <a:defRPr sz="1200"/>
            </a:lvl4pPr>
            <a:lvl5pPr lvl="4" algn="ctr">
              <a:lnSpc>
                <a:spcPct val="95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137" name="Google Shape;137;p31"/>
          <p:cNvSpPr txBox="1">
            <a:spLocks noGrp="1"/>
          </p:cNvSpPr>
          <p:nvPr>
            <p:ph type="body" idx="2"/>
          </p:nvPr>
        </p:nvSpPr>
        <p:spPr>
          <a:xfrm>
            <a:off x="515422" y="1329285"/>
            <a:ext cx="2709900" cy="444000"/>
          </a:xfrm>
          <a:prstGeom prst="rect">
            <a:avLst/>
          </a:prstGeom>
          <a:noFill/>
          <a:ln>
            <a:noFill/>
          </a:ln>
        </p:spPr>
        <p:txBody>
          <a:bodyPr spcFirstLastPara="1" wrap="square" lIns="68575" tIns="34275" rIns="68575" bIns="34275" anchor="t" anchorCtr="0">
            <a:noAutofit/>
          </a:bodyPr>
          <a:lstStyle>
            <a:lvl1pPr marL="457200" lvl="0" indent="-228600" algn="ctr">
              <a:lnSpc>
                <a:spcPct val="95000"/>
              </a:lnSpc>
              <a:spcBef>
                <a:spcPts val="900"/>
              </a:spcBef>
              <a:spcAft>
                <a:spcPts val="0"/>
              </a:spcAft>
              <a:buClr>
                <a:schemeClr val="accent4"/>
              </a:buClr>
              <a:buSzPts val="1800"/>
              <a:buNone/>
              <a:defRPr sz="1800" b="1">
                <a:solidFill>
                  <a:schemeClr val="accent4"/>
                </a:solidFill>
              </a:defRPr>
            </a:lvl1pPr>
            <a:lvl2pPr marL="914400" lvl="1" indent="-228600" algn="ctr">
              <a:lnSpc>
                <a:spcPct val="95000"/>
              </a:lnSpc>
              <a:spcBef>
                <a:spcPts val="400"/>
              </a:spcBef>
              <a:spcAft>
                <a:spcPts val="0"/>
              </a:spcAft>
              <a:buClr>
                <a:schemeClr val="accent4"/>
              </a:buClr>
              <a:buSzPts val="1600"/>
              <a:buNone/>
              <a:defRPr b="1">
                <a:solidFill>
                  <a:schemeClr val="accent4"/>
                </a:solidFill>
              </a:defRPr>
            </a:lvl2pPr>
            <a:lvl3pPr marL="1371600" lvl="2" indent="-228600" algn="ctr">
              <a:lnSpc>
                <a:spcPct val="95000"/>
              </a:lnSpc>
              <a:spcBef>
                <a:spcPts val="400"/>
              </a:spcBef>
              <a:spcAft>
                <a:spcPts val="0"/>
              </a:spcAft>
              <a:buClr>
                <a:schemeClr val="accent4"/>
              </a:buClr>
              <a:buSzPts val="1500"/>
              <a:buNone/>
              <a:defRPr b="1">
                <a:solidFill>
                  <a:schemeClr val="accent4"/>
                </a:solidFill>
              </a:defRPr>
            </a:lvl3pPr>
            <a:lvl4pPr marL="1828800" lvl="3" indent="-228600" algn="ctr">
              <a:lnSpc>
                <a:spcPct val="95000"/>
              </a:lnSpc>
              <a:spcBef>
                <a:spcPts val="400"/>
              </a:spcBef>
              <a:spcAft>
                <a:spcPts val="0"/>
              </a:spcAft>
              <a:buClr>
                <a:schemeClr val="accent4"/>
              </a:buClr>
              <a:buSzPts val="1400"/>
              <a:buNone/>
              <a:defRPr b="1">
                <a:solidFill>
                  <a:schemeClr val="accent4"/>
                </a:solidFill>
              </a:defRPr>
            </a:lvl4pPr>
            <a:lvl5pPr marL="2286000" lvl="4" indent="-228600" algn="ctr">
              <a:lnSpc>
                <a:spcPct val="95000"/>
              </a:lnSpc>
              <a:spcBef>
                <a:spcPts val="400"/>
              </a:spcBef>
              <a:spcAft>
                <a:spcPts val="0"/>
              </a:spcAft>
              <a:buClr>
                <a:schemeClr val="accent4"/>
              </a:buClr>
              <a:buSzPts val="1400"/>
              <a:buNone/>
              <a:defRPr b="1">
                <a:solidFill>
                  <a:schemeClr val="accent4"/>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38" name="Google Shape;138;p31"/>
          <p:cNvSpPr txBox="1">
            <a:spLocks noGrp="1"/>
          </p:cNvSpPr>
          <p:nvPr>
            <p:ph type="body" idx="3"/>
          </p:nvPr>
        </p:nvSpPr>
        <p:spPr>
          <a:xfrm>
            <a:off x="504825" y="462749"/>
            <a:ext cx="4671900" cy="534600"/>
          </a:xfrm>
          <a:prstGeom prst="rect">
            <a:avLst/>
          </a:prstGeom>
          <a:noFill/>
          <a:ln>
            <a:noFill/>
          </a:ln>
        </p:spPr>
        <p:txBody>
          <a:bodyPr spcFirstLastPara="1" wrap="square" lIns="68575" tIns="34275" rIns="68575" bIns="34275" anchor="b" anchorCtr="0">
            <a:noAutofit/>
          </a:bodyPr>
          <a:lstStyle>
            <a:lvl1pPr marL="457200" lvl="0" indent="-228600" algn="l">
              <a:lnSpc>
                <a:spcPct val="95000"/>
              </a:lnSpc>
              <a:spcBef>
                <a:spcPts val="900"/>
              </a:spcBef>
              <a:spcAft>
                <a:spcPts val="0"/>
              </a:spcAft>
              <a:buClr>
                <a:schemeClr val="lt1"/>
              </a:buClr>
              <a:buSzPts val="1800"/>
              <a:buNone/>
              <a:defRPr sz="1800" b="1" cap="none">
                <a:solidFill>
                  <a:schemeClr val="lt1"/>
                </a:solidFill>
              </a:defRPr>
            </a:lvl1pPr>
            <a:lvl2pPr marL="914400" lvl="1" indent="-228600" algn="l">
              <a:lnSpc>
                <a:spcPct val="95000"/>
              </a:lnSpc>
              <a:spcBef>
                <a:spcPts val="400"/>
              </a:spcBef>
              <a:spcAft>
                <a:spcPts val="0"/>
              </a:spcAft>
              <a:buClr>
                <a:schemeClr val="lt1"/>
              </a:buClr>
              <a:buSzPts val="1600"/>
              <a:buNone/>
              <a:defRPr>
                <a:solidFill>
                  <a:schemeClr val="lt1"/>
                </a:solidFill>
              </a:defRPr>
            </a:lvl2pPr>
            <a:lvl3pPr marL="1371600" lvl="2" indent="-228600" algn="l">
              <a:lnSpc>
                <a:spcPct val="95000"/>
              </a:lnSpc>
              <a:spcBef>
                <a:spcPts val="400"/>
              </a:spcBef>
              <a:spcAft>
                <a:spcPts val="0"/>
              </a:spcAft>
              <a:buClr>
                <a:schemeClr val="lt1"/>
              </a:buClr>
              <a:buSzPts val="1500"/>
              <a:buNone/>
              <a:defRPr>
                <a:solidFill>
                  <a:schemeClr val="lt1"/>
                </a:solidFill>
              </a:defRPr>
            </a:lvl3pPr>
            <a:lvl4pPr marL="1828800" lvl="3" indent="-228600" algn="l">
              <a:lnSpc>
                <a:spcPct val="95000"/>
              </a:lnSpc>
              <a:spcBef>
                <a:spcPts val="400"/>
              </a:spcBef>
              <a:spcAft>
                <a:spcPts val="0"/>
              </a:spcAft>
              <a:buClr>
                <a:schemeClr val="lt1"/>
              </a:buClr>
              <a:buSzPts val="1400"/>
              <a:buNone/>
              <a:defRPr>
                <a:solidFill>
                  <a:schemeClr val="lt1"/>
                </a:solidFill>
              </a:defRPr>
            </a:lvl4pPr>
            <a:lvl5pPr marL="2286000" lvl="4" indent="-228600" algn="l">
              <a:lnSpc>
                <a:spcPct val="95000"/>
              </a:lnSpc>
              <a:spcBef>
                <a:spcPts val="400"/>
              </a:spcBef>
              <a:spcAft>
                <a:spcPts val="0"/>
              </a:spcAft>
              <a:buClr>
                <a:schemeClr val="lt1"/>
              </a:buClr>
              <a:buSzPts val="1400"/>
              <a:buNone/>
              <a:defRPr>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6_Title and Content">
  <p:cSld name="6_Title and Content">
    <p:bg>
      <p:bgPr>
        <a:blipFill>
          <a:blip r:embed="rId2">
            <a:alphaModFix/>
          </a:blip>
          <a:stretch>
            <a:fillRect/>
          </a:stretch>
        </a:blipFill>
        <a:effectLst/>
      </p:bgPr>
    </p:bg>
    <p:spTree>
      <p:nvGrpSpPr>
        <p:cNvPr id="1" name="Shape 139"/>
        <p:cNvGrpSpPr/>
        <p:nvPr/>
      </p:nvGrpSpPr>
      <p:grpSpPr>
        <a:xfrm>
          <a:off x="0" y="0"/>
          <a:ext cx="0" cy="0"/>
          <a:chOff x="0" y="0"/>
          <a:chExt cx="0" cy="0"/>
        </a:xfrm>
      </p:grpSpPr>
      <p:sp>
        <p:nvSpPr>
          <p:cNvPr id="140" name="Google Shape;140;p32"/>
          <p:cNvSpPr txBox="1">
            <a:spLocks noGrp="1"/>
          </p:cNvSpPr>
          <p:nvPr>
            <p:ph type="title"/>
          </p:nvPr>
        </p:nvSpPr>
        <p:spPr>
          <a:xfrm>
            <a:off x="839337" y="942868"/>
            <a:ext cx="4350300" cy="426300"/>
          </a:xfrm>
          <a:prstGeom prst="rect">
            <a:avLst/>
          </a:prstGeom>
          <a:noFill/>
          <a:ln>
            <a:noFill/>
          </a:ln>
        </p:spPr>
        <p:txBody>
          <a:bodyPr spcFirstLastPara="1" wrap="square" lIns="68575" tIns="34275" rIns="68575" bIns="34275" anchor="t" anchorCtr="0">
            <a:noAutofit/>
          </a:bodyPr>
          <a:lstStyle>
            <a:lvl1pPr lvl="0" algn="l">
              <a:lnSpc>
                <a:spcPct val="90000"/>
              </a:lnSpc>
              <a:spcBef>
                <a:spcPts val="0"/>
              </a:spcBef>
              <a:spcAft>
                <a:spcPts val="0"/>
              </a:spcAft>
              <a:buClr>
                <a:srgbClr val="002060"/>
              </a:buClr>
              <a:buSzPts val="2100"/>
              <a:buFont typeface="Century Gothic"/>
              <a:buNone/>
              <a:defRPr sz="2100" cap="none">
                <a:solidFill>
                  <a:srgbClr val="002060"/>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41" name="Google Shape;141;p32"/>
          <p:cNvSpPr txBox="1">
            <a:spLocks noGrp="1"/>
          </p:cNvSpPr>
          <p:nvPr>
            <p:ph type="body" idx="1"/>
          </p:nvPr>
        </p:nvSpPr>
        <p:spPr>
          <a:xfrm>
            <a:off x="839337" y="1490162"/>
            <a:ext cx="4350300" cy="2436000"/>
          </a:xfrm>
          <a:prstGeom prst="rect">
            <a:avLst/>
          </a:prstGeom>
          <a:noFill/>
          <a:ln>
            <a:noFill/>
          </a:ln>
        </p:spPr>
        <p:txBody>
          <a:bodyPr spcFirstLastPara="1" wrap="square" lIns="68575" tIns="34275" rIns="68575" bIns="34275" anchor="t" anchorCtr="0">
            <a:noAutofit/>
          </a:bodyPr>
          <a:lstStyle>
            <a:lvl1pPr marL="457200" lvl="0" indent="-368300" algn="l">
              <a:lnSpc>
                <a:spcPct val="95000"/>
              </a:lnSpc>
              <a:spcBef>
                <a:spcPts val="500"/>
              </a:spcBef>
              <a:spcAft>
                <a:spcPts val="0"/>
              </a:spcAft>
              <a:buClr>
                <a:schemeClr val="accent4"/>
              </a:buClr>
              <a:buSzPts val="2200"/>
              <a:buChar char="•"/>
              <a:defRPr sz="1800">
                <a:solidFill>
                  <a:srgbClr val="002060"/>
                </a:solidFill>
              </a:defRPr>
            </a:lvl1pPr>
            <a:lvl2pPr marL="914400" lvl="1" indent="-317500" algn="l">
              <a:lnSpc>
                <a:spcPct val="95000"/>
              </a:lnSpc>
              <a:spcBef>
                <a:spcPts val="500"/>
              </a:spcBef>
              <a:spcAft>
                <a:spcPts val="0"/>
              </a:spcAft>
              <a:buClr>
                <a:schemeClr val="accent4"/>
              </a:buClr>
              <a:buSzPts val="1400"/>
              <a:buFont typeface="Courier New"/>
              <a:buChar char="o"/>
              <a:defRPr sz="1800">
                <a:solidFill>
                  <a:srgbClr val="002060"/>
                </a:solidFill>
              </a:defRPr>
            </a:lvl2pPr>
            <a:lvl3pPr marL="1371600" lvl="2" indent="-342900" algn="l">
              <a:lnSpc>
                <a:spcPct val="95000"/>
              </a:lnSpc>
              <a:spcBef>
                <a:spcPts val="500"/>
              </a:spcBef>
              <a:spcAft>
                <a:spcPts val="0"/>
              </a:spcAft>
              <a:buClr>
                <a:srgbClr val="002060"/>
              </a:buClr>
              <a:buSzPts val="1800"/>
              <a:buFont typeface="Noto Sans Symbols"/>
              <a:buChar char="▪"/>
              <a:defRPr sz="1800">
                <a:solidFill>
                  <a:srgbClr val="002060"/>
                </a:solidFill>
              </a:defRPr>
            </a:lvl3pPr>
            <a:lvl4pPr marL="1828800" lvl="3" indent="-342900" algn="l">
              <a:lnSpc>
                <a:spcPct val="95000"/>
              </a:lnSpc>
              <a:spcBef>
                <a:spcPts val="500"/>
              </a:spcBef>
              <a:spcAft>
                <a:spcPts val="0"/>
              </a:spcAft>
              <a:buClr>
                <a:schemeClr val="accent4"/>
              </a:buClr>
              <a:buSzPts val="1800"/>
              <a:buChar char="–"/>
              <a:defRPr sz="1800">
                <a:solidFill>
                  <a:srgbClr val="002060"/>
                </a:solidFill>
              </a:defRPr>
            </a:lvl4pPr>
            <a:lvl5pPr marL="2286000" lvl="4" indent="-342900" algn="l">
              <a:lnSpc>
                <a:spcPct val="95000"/>
              </a:lnSpc>
              <a:spcBef>
                <a:spcPts val="500"/>
              </a:spcBef>
              <a:spcAft>
                <a:spcPts val="0"/>
              </a:spcAft>
              <a:buClr>
                <a:schemeClr val="accent4"/>
              </a:buClr>
              <a:buSzPts val="1800"/>
              <a:buChar char="•"/>
              <a:defRPr sz="1800">
                <a:solidFill>
                  <a:srgbClr val="002060"/>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grpSp>
        <p:nvGrpSpPr>
          <p:cNvPr id="142" name="Google Shape;142;p32"/>
          <p:cNvGrpSpPr/>
          <p:nvPr/>
        </p:nvGrpSpPr>
        <p:grpSpPr>
          <a:xfrm>
            <a:off x="6478495" y="1941152"/>
            <a:ext cx="2210640" cy="1432646"/>
            <a:chOff x="8564251" y="2410144"/>
            <a:chExt cx="2947520" cy="1910195"/>
          </a:xfrm>
        </p:grpSpPr>
        <p:sp>
          <p:nvSpPr>
            <p:cNvPr id="143" name="Google Shape;143;p32"/>
            <p:cNvSpPr/>
            <p:nvPr/>
          </p:nvSpPr>
          <p:spPr>
            <a:xfrm>
              <a:off x="9392846" y="3384216"/>
              <a:ext cx="483873" cy="534475"/>
            </a:xfrm>
            <a:custGeom>
              <a:avLst/>
              <a:gdLst/>
              <a:ahLst/>
              <a:cxnLst/>
              <a:rect l="l" t="t" r="r" b="b"/>
              <a:pathLst>
                <a:path w="483873" h="534475" extrusionOk="0">
                  <a:moveTo>
                    <a:pt x="151803" y="0"/>
                  </a:moveTo>
                  <a:lnTo>
                    <a:pt x="0" y="433273"/>
                  </a:lnTo>
                  <a:lnTo>
                    <a:pt x="22138" y="534475"/>
                  </a:lnTo>
                  <a:lnTo>
                    <a:pt x="483874" y="183429"/>
                  </a:lnTo>
                  <a:close/>
                </a:path>
              </a:pathLst>
            </a:custGeom>
            <a:solidFill>
              <a:srgbClr val="E8AA55"/>
            </a:solidFill>
            <a:ln>
              <a:noFill/>
            </a:ln>
            <a:effectLst>
              <a:outerShdw blurRad="330200" dist="203200" dir="2700000" algn="tl" rotWithShape="0">
                <a:srgbClr val="000000">
                  <a:alpha val="40000"/>
                </a:srgbClr>
              </a:outerShdw>
            </a:effectLst>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entury Gothic"/>
                <a:ea typeface="Century Gothic"/>
                <a:cs typeface="Century Gothic"/>
                <a:sym typeface="Century Gothic"/>
              </a:endParaRPr>
            </a:p>
          </p:txBody>
        </p:sp>
        <p:sp>
          <p:nvSpPr>
            <p:cNvPr id="144" name="Google Shape;144;p32"/>
            <p:cNvSpPr/>
            <p:nvPr/>
          </p:nvSpPr>
          <p:spPr>
            <a:xfrm>
              <a:off x="8564251" y="2410144"/>
              <a:ext cx="2947520" cy="1910195"/>
            </a:xfrm>
            <a:custGeom>
              <a:avLst/>
              <a:gdLst/>
              <a:ahLst/>
              <a:cxnLst/>
              <a:rect l="l" t="t" r="r" b="b"/>
              <a:pathLst>
                <a:path w="2947520" h="1910195" extrusionOk="0">
                  <a:moveTo>
                    <a:pt x="0" y="338395"/>
                  </a:moveTo>
                  <a:lnTo>
                    <a:pt x="2172689" y="1910195"/>
                  </a:lnTo>
                  <a:lnTo>
                    <a:pt x="2947520" y="0"/>
                  </a:lnTo>
                  <a:close/>
                </a:path>
              </a:pathLst>
            </a:custGeom>
            <a:solidFill>
              <a:srgbClr val="F4D6AE"/>
            </a:solidFill>
            <a:ln>
              <a:noFill/>
            </a:ln>
            <a:effectLst>
              <a:outerShdw blurRad="330200" dist="203200" dir="2700000" algn="tl" rotWithShape="0">
                <a:srgbClr val="000000">
                  <a:alpha val="40000"/>
                </a:srgbClr>
              </a:outerShdw>
            </a:effectLst>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entury Gothic"/>
                <a:ea typeface="Century Gothic"/>
                <a:cs typeface="Century Gothic"/>
                <a:sym typeface="Century Gothic"/>
              </a:endParaRPr>
            </a:p>
          </p:txBody>
        </p:sp>
        <p:sp>
          <p:nvSpPr>
            <p:cNvPr id="145" name="Google Shape;145;p32"/>
            <p:cNvSpPr/>
            <p:nvPr/>
          </p:nvSpPr>
          <p:spPr>
            <a:xfrm>
              <a:off x="9187279" y="2410144"/>
              <a:ext cx="2324492" cy="1508548"/>
            </a:xfrm>
            <a:custGeom>
              <a:avLst/>
              <a:gdLst/>
              <a:ahLst/>
              <a:cxnLst/>
              <a:rect l="l" t="t" r="r" b="b"/>
              <a:pathLst>
                <a:path w="2324492" h="1508548" extrusionOk="0">
                  <a:moveTo>
                    <a:pt x="0" y="787481"/>
                  </a:moveTo>
                  <a:lnTo>
                    <a:pt x="2324493" y="0"/>
                  </a:lnTo>
                  <a:lnTo>
                    <a:pt x="407972" y="1084763"/>
                  </a:lnTo>
                  <a:lnTo>
                    <a:pt x="227706" y="1508548"/>
                  </a:lnTo>
                  <a:close/>
                </a:path>
              </a:pathLst>
            </a:custGeom>
            <a:solidFill>
              <a:srgbClr val="E8AA55"/>
            </a:solidFill>
            <a:ln>
              <a:noFill/>
            </a:ln>
            <a:effectLst>
              <a:outerShdw blurRad="330200" dist="203200" dir="2700000" algn="tl" rotWithShape="0">
                <a:srgbClr val="000000">
                  <a:alpha val="40000"/>
                </a:srgbClr>
              </a:outerShdw>
            </a:effectLst>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entury Gothic"/>
                <a:ea typeface="Century Gothic"/>
                <a:cs typeface="Century Gothic"/>
                <a:sym typeface="Century Gothic"/>
              </a:endParaRPr>
            </a:p>
          </p:txBody>
        </p:sp>
      </p:grpSp>
      <p:sp>
        <p:nvSpPr>
          <p:cNvPr id="146" name="Google Shape;146;p32"/>
          <p:cNvSpPr txBox="1"/>
          <p:nvPr/>
        </p:nvSpPr>
        <p:spPr>
          <a:xfrm>
            <a:off x="2743200" y="4836816"/>
            <a:ext cx="5564100" cy="2079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chemeClr val="lt1"/>
              </a:buClr>
              <a:buSzPts val="900"/>
              <a:buFont typeface="Century Gothic"/>
              <a:buNone/>
            </a:pPr>
            <a:r>
              <a:rPr lang="en" sz="900" b="0" i="0" u="none" strike="noStrike" cap="none">
                <a:solidFill>
                  <a:schemeClr val="lt1"/>
                </a:solidFill>
                <a:latin typeface="Century Gothic"/>
                <a:ea typeface="Century Gothic"/>
                <a:cs typeface="Century Gothic"/>
                <a:sym typeface="Century Gothic"/>
              </a:rPr>
              <a:t> Introduction to Reservoirs: Where Germs Live | Session 1: Body Reservoirs</a:t>
            </a:r>
            <a:endParaRPr sz="1100"/>
          </a:p>
        </p:txBody>
      </p:sp>
      <p:sp>
        <p:nvSpPr>
          <p:cNvPr id="147" name="Google Shape;147;p32"/>
          <p:cNvSpPr txBox="1"/>
          <p:nvPr/>
        </p:nvSpPr>
        <p:spPr>
          <a:xfrm>
            <a:off x="8515350" y="4836816"/>
            <a:ext cx="465300" cy="207600"/>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fld id="{00000000-1234-1234-1234-123412341234}" type="slidenum">
              <a:rPr lang="en" sz="900" b="0" u="none">
                <a:solidFill>
                  <a:schemeClr val="lt1"/>
                </a:solidFill>
                <a:latin typeface="Century Gothic"/>
                <a:ea typeface="Century Gothic"/>
                <a:cs typeface="Century Gothic"/>
                <a:sym typeface="Century Gothic"/>
              </a:rPr>
              <a:t>‹#›</a:t>
            </a:fld>
            <a:endParaRPr sz="900" b="0" u="none">
              <a:solidFill>
                <a:schemeClr val="lt1"/>
              </a:solidFill>
              <a:latin typeface="Century Gothic"/>
              <a:ea typeface="Century Gothic"/>
              <a:cs typeface="Century Gothic"/>
              <a:sym typeface="Century Gothic"/>
            </a:endParaRPr>
          </a:p>
        </p:txBody>
      </p:sp>
      <p:pic>
        <p:nvPicPr>
          <p:cNvPr id="148" name="Google Shape;148;p32" descr="Text&#10;&#10;Description automatically generated"/>
          <p:cNvPicPr preferRelativeResize="0"/>
          <p:nvPr/>
        </p:nvPicPr>
        <p:blipFill rotWithShape="1">
          <a:blip r:embed="rId3">
            <a:alphaModFix/>
          </a:blip>
          <a:srcRect/>
          <a:stretch/>
        </p:blipFill>
        <p:spPr>
          <a:xfrm>
            <a:off x="274420" y="4475839"/>
            <a:ext cx="1621273" cy="608400"/>
          </a:xfrm>
          <a:prstGeom prst="rect">
            <a:avLst/>
          </a:prstGeom>
          <a:noFill/>
          <a:ln>
            <a:noFill/>
          </a:ln>
        </p:spPr>
      </p:pic>
      <p:sp>
        <p:nvSpPr>
          <p:cNvPr id="149" name="Google Shape;149;p32"/>
          <p:cNvSpPr/>
          <p:nvPr/>
        </p:nvSpPr>
        <p:spPr>
          <a:xfrm>
            <a:off x="0" y="4421052"/>
            <a:ext cx="163200" cy="722400"/>
          </a:xfrm>
          <a:prstGeom prst="rect">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4"/>
        </a:solidFill>
        <a:effectLst/>
      </p:bgPr>
    </p:bg>
    <p:spTree>
      <p:nvGrpSpPr>
        <p:cNvPr id="1" name="Shape 150"/>
        <p:cNvGrpSpPr/>
        <p:nvPr/>
      </p:nvGrpSpPr>
      <p:grpSpPr>
        <a:xfrm>
          <a:off x="0" y="0"/>
          <a:ext cx="0" cy="0"/>
          <a:chOff x="0" y="0"/>
          <a:chExt cx="0" cy="0"/>
        </a:xfrm>
      </p:grpSpPr>
      <p:sp>
        <p:nvSpPr>
          <p:cNvPr id="151" name="Google Shape;151;p33"/>
          <p:cNvSpPr txBox="1">
            <a:spLocks noGrp="1"/>
          </p:cNvSpPr>
          <p:nvPr>
            <p:ph type="title"/>
          </p:nvPr>
        </p:nvSpPr>
        <p:spPr>
          <a:xfrm>
            <a:off x="623888" y="1282303"/>
            <a:ext cx="7886700" cy="21396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lt1"/>
              </a:buClr>
              <a:buSzPts val="3600"/>
              <a:buFont typeface="Century Gothic"/>
              <a:buNone/>
              <a:defRPr sz="36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52" name="Google Shape;152;p33"/>
          <p:cNvSpPr txBox="1">
            <a:spLocks noGrp="1"/>
          </p:cNvSpPr>
          <p:nvPr>
            <p:ph type="body" idx="1"/>
          </p:nvPr>
        </p:nvSpPr>
        <p:spPr>
          <a:xfrm>
            <a:off x="623888" y="3442097"/>
            <a:ext cx="7886700" cy="753300"/>
          </a:xfrm>
          <a:prstGeom prst="rect">
            <a:avLst/>
          </a:prstGeom>
          <a:noFill/>
          <a:ln>
            <a:noFill/>
          </a:ln>
        </p:spPr>
        <p:txBody>
          <a:bodyPr spcFirstLastPara="1" wrap="square" lIns="68575" tIns="34275" rIns="68575" bIns="34275" anchor="t" anchorCtr="0">
            <a:noAutofit/>
          </a:bodyPr>
          <a:lstStyle>
            <a:lvl1pPr marL="457200" lvl="0" indent="-228600" algn="l">
              <a:lnSpc>
                <a:spcPct val="95000"/>
              </a:lnSpc>
              <a:spcBef>
                <a:spcPts val="900"/>
              </a:spcBef>
              <a:spcAft>
                <a:spcPts val="0"/>
              </a:spcAft>
              <a:buClr>
                <a:schemeClr val="lt1"/>
              </a:buClr>
              <a:buSzPts val="1800"/>
              <a:buNone/>
              <a:defRPr sz="1800">
                <a:solidFill>
                  <a:schemeClr val="lt1"/>
                </a:solidFill>
              </a:defRPr>
            </a:lvl1pPr>
            <a:lvl2pPr marL="914400" lvl="1" indent="-228600" algn="l">
              <a:lnSpc>
                <a:spcPct val="95000"/>
              </a:lnSpc>
              <a:spcBef>
                <a:spcPts val="400"/>
              </a:spcBef>
              <a:spcAft>
                <a:spcPts val="0"/>
              </a:spcAft>
              <a:buClr>
                <a:srgbClr val="888888"/>
              </a:buClr>
              <a:buSzPts val="1400"/>
              <a:buNone/>
              <a:defRPr sz="1500">
                <a:solidFill>
                  <a:srgbClr val="888888"/>
                </a:solidFill>
              </a:defRPr>
            </a:lvl2pPr>
            <a:lvl3pPr marL="1371600" lvl="2" indent="-228600" algn="l">
              <a:lnSpc>
                <a:spcPct val="95000"/>
              </a:lnSpc>
              <a:spcBef>
                <a:spcPts val="400"/>
              </a:spcBef>
              <a:spcAft>
                <a:spcPts val="0"/>
              </a:spcAft>
              <a:buClr>
                <a:srgbClr val="888888"/>
              </a:buClr>
              <a:buSzPts val="1400"/>
              <a:buNone/>
              <a:defRPr sz="1400">
                <a:solidFill>
                  <a:srgbClr val="888888"/>
                </a:solidFill>
              </a:defRPr>
            </a:lvl3pPr>
            <a:lvl4pPr marL="1828800" lvl="3" indent="-228600" algn="l">
              <a:lnSpc>
                <a:spcPct val="95000"/>
              </a:lnSpc>
              <a:spcBef>
                <a:spcPts val="400"/>
              </a:spcBef>
              <a:spcAft>
                <a:spcPts val="0"/>
              </a:spcAft>
              <a:buClr>
                <a:srgbClr val="888888"/>
              </a:buClr>
              <a:buSzPts val="1200"/>
              <a:buNone/>
              <a:defRPr sz="1200">
                <a:solidFill>
                  <a:srgbClr val="888888"/>
                </a:solidFill>
              </a:defRPr>
            </a:lvl4pPr>
            <a:lvl5pPr marL="2286000" lvl="4" indent="-228600" algn="l">
              <a:lnSpc>
                <a:spcPct val="95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2_Title and Content">
  <p:cSld name="2_Title and Content">
    <p:bg>
      <p:bgPr>
        <a:blipFill>
          <a:blip r:embed="rId2">
            <a:alphaModFix/>
          </a:blip>
          <a:stretch>
            <a:fillRect/>
          </a:stretch>
        </a:blipFill>
        <a:effectLst/>
      </p:bgPr>
    </p:bg>
    <p:spTree>
      <p:nvGrpSpPr>
        <p:cNvPr id="1" name="Shape 153"/>
        <p:cNvGrpSpPr/>
        <p:nvPr/>
      </p:nvGrpSpPr>
      <p:grpSpPr>
        <a:xfrm>
          <a:off x="0" y="0"/>
          <a:ext cx="0" cy="0"/>
          <a:chOff x="0" y="0"/>
          <a:chExt cx="0" cy="0"/>
        </a:xfrm>
      </p:grpSpPr>
      <p:sp>
        <p:nvSpPr>
          <p:cNvPr id="154" name="Google Shape;154;p34"/>
          <p:cNvSpPr txBox="1">
            <a:spLocks noGrp="1"/>
          </p:cNvSpPr>
          <p:nvPr>
            <p:ph type="title"/>
          </p:nvPr>
        </p:nvSpPr>
        <p:spPr>
          <a:xfrm>
            <a:off x="839337" y="468951"/>
            <a:ext cx="4227300" cy="12168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lt1"/>
              </a:buClr>
              <a:buSzPts val="2700"/>
              <a:buFont typeface="Century Gothic"/>
              <a:buNone/>
              <a:defRPr sz="2700" cap="none">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55" name="Google Shape;155;p34"/>
          <p:cNvSpPr txBox="1">
            <a:spLocks noGrp="1"/>
          </p:cNvSpPr>
          <p:nvPr>
            <p:ph type="body" idx="1"/>
          </p:nvPr>
        </p:nvSpPr>
        <p:spPr>
          <a:xfrm>
            <a:off x="839336" y="2002607"/>
            <a:ext cx="4227300" cy="1957800"/>
          </a:xfrm>
          <a:prstGeom prst="rect">
            <a:avLst/>
          </a:prstGeom>
          <a:noFill/>
          <a:ln>
            <a:noFill/>
          </a:ln>
        </p:spPr>
        <p:txBody>
          <a:bodyPr spcFirstLastPara="1" wrap="square" lIns="68575" tIns="34275" rIns="68575" bIns="34275" anchor="t" anchorCtr="0">
            <a:noAutofit/>
          </a:bodyPr>
          <a:lstStyle>
            <a:lvl1pPr marL="457200" lvl="0" indent="-387350" algn="l">
              <a:lnSpc>
                <a:spcPct val="95000"/>
              </a:lnSpc>
              <a:spcBef>
                <a:spcPts val="900"/>
              </a:spcBef>
              <a:spcAft>
                <a:spcPts val="0"/>
              </a:spcAft>
              <a:buClr>
                <a:schemeClr val="lt1"/>
              </a:buClr>
              <a:buSzPts val="2500"/>
              <a:buChar char="•"/>
              <a:defRPr sz="2400">
                <a:solidFill>
                  <a:schemeClr val="lt1"/>
                </a:solidFill>
              </a:defRPr>
            </a:lvl1pPr>
            <a:lvl2pPr marL="914400" lvl="1" indent="-368300" algn="l">
              <a:lnSpc>
                <a:spcPct val="95000"/>
              </a:lnSpc>
              <a:spcBef>
                <a:spcPts val="400"/>
              </a:spcBef>
              <a:spcAft>
                <a:spcPts val="0"/>
              </a:spcAft>
              <a:buClr>
                <a:schemeClr val="lt1"/>
              </a:buClr>
              <a:buSzPts val="2200"/>
              <a:buChar char="▪"/>
              <a:defRPr sz="2400">
                <a:solidFill>
                  <a:schemeClr val="lt1"/>
                </a:solidFill>
              </a:defRPr>
            </a:lvl2pPr>
            <a:lvl3pPr marL="1371600" lvl="2" indent="-381000" algn="l">
              <a:lnSpc>
                <a:spcPct val="95000"/>
              </a:lnSpc>
              <a:spcBef>
                <a:spcPts val="400"/>
              </a:spcBef>
              <a:spcAft>
                <a:spcPts val="0"/>
              </a:spcAft>
              <a:buClr>
                <a:schemeClr val="lt1"/>
              </a:buClr>
              <a:buSzPts val="2400"/>
              <a:buChar char="o"/>
              <a:defRPr sz="2400">
                <a:solidFill>
                  <a:schemeClr val="lt1"/>
                </a:solidFill>
              </a:defRPr>
            </a:lvl3pPr>
            <a:lvl4pPr marL="1828800" lvl="3" indent="-381000" algn="l">
              <a:lnSpc>
                <a:spcPct val="95000"/>
              </a:lnSpc>
              <a:spcBef>
                <a:spcPts val="400"/>
              </a:spcBef>
              <a:spcAft>
                <a:spcPts val="0"/>
              </a:spcAft>
              <a:buClr>
                <a:schemeClr val="lt1"/>
              </a:buClr>
              <a:buSzPts val="2400"/>
              <a:buChar char="–"/>
              <a:defRPr sz="2400">
                <a:solidFill>
                  <a:schemeClr val="lt1"/>
                </a:solidFill>
              </a:defRPr>
            </a:lvl4pPr>
            <a:lvl5pPr marL="2286000" lvl="4" indent="-381000" algn="l">
              <a:lnSpc>
                <a:spcPct val="95000"/>
              </a:lnSpc>
              <a:spcBef>
                <a:spcPts val="400"/>
              </a:spcBef>
              <a:spcAft>
                <a:spcPts val="0"/>
              </a:spcAft>
              <a:buClr>
                <a:schemeClr val="lt1"/>
              </a:buClr>
              <a:buSzPts val="2400"/>
              <a:buChar char="•"/>
              <a:defRPr sz="2400">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56" name="Google Shape;156;p34"/>
          <p:cNvSpPr txBox="1"/>
          <p:nvPr/>
        </p:nvSpPr>
        <p:spPr>
          <a:xfrm>
            <a:off x="2306003" y="4836816"/>
            <a:ext cx="6001200" cy="2079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chemeClr val="lt1"/>
              </a:buClr>
              <a:buSzPts val="900"/>
              <a:buFont typeface="Century Gothic"/>
              <a:buNone/>
            </a:pPr>
            <a:r>
              <a:rPr lang="en" sz="900" b="0" i="0" u="none" strike="noStrike" cap="none">
                <a:solidFill>
                  <a:schemeClr val="lt1"/>
                </a:solidFill>
                <a:latin typeface="Century Gothic"/>
                <a:ea typeface="Century Gothic"/>
                <a:cs typeface="Century Gothic"/>
                <a:sym typeface="Century Gothic"/>
              </a:rPr>
              <a:t> Introduction to Reservoirs: Where Germs Live | Session 1: Body Reservoirs</a:t>
            </a:r>
            <a:endParaRPr sz="1100"/>
          </a:p>
        </p:txBody>
      </p:sp>
      <p:sp>
        <p:nvSpPr>
          <p:cNvPr id="157" name="Google Shape;157;p34"/>
          <p:cNvSpPr txBox="1"/>
          <p:nvPr/>
        </p:nvSpPr>
        <p:spPr>
          <a:xfrm>
            <a:off x="8515350" y="4836816"/>
            <a:ext cx="465300" cy="207600"/>
          </a:xfrm>
          <a:prstGeom prst="rect">
            <a:avLst/>
          </a:prstGeom>
          <a:noFill/>
          <a:ln>
            <a:noFill/>
          </a:ln>
        </p:spPr>
        <p:txBody>
          <a:bodyPr spcFirstLastPara="1" wrap="square" lIns="68575" tIns="34275" rIns="68575" bIns="34275" anchor="ctr" anchorCtr="0">
            <a:noAutofit/>
          </a:bodyPr>
          <a:lstStyle/>
          <a:p>
            <a:pPr marL="0" marR="0" lvl="0" indent="0" algn="r" rtl="0">
              <a:spcBef>
                <a:spcPts val="0"/>
              </a:spcBef>
              <a:spcAft>
                <a:spcPts val="0"/>
              </a:spcAft>
              <a:buNone/>
            </a:pPr>
            <a:fld id="{00000000-1234-1234-1234-123412341234}" type="slidenum">
              <a:rPr lang="en" sz="900">
                <a:solidFill>
                  <a:schemeClr val="lt1"/>
                </a:solidFill>
                <a:latin typeface="Century Gothic"/>
                <a:ea typeface="Century Gothic"/>
                <a:cs typeface="Century Gothic"/>
                <a:sym typeface="Century Gothic"/>
              </a:rPr>
              <a:t>‹#›</a:t>
            </a:fld>
            <a:endParaRPr sz="900">
              <a:solidFill>
                <a:schemeClr val="lt1"/>
              </a:solidFill>
              <a:latin typeface="Century Gothic"/>
              <a:ea typeface="Century Gothic"/>
              <a:cs typeface="Century Gothic"/>
              <a:sym typeface="Century Gothic"/>
            </a:endParaRPr>
          </a:p>
        </p:txBody>
      </p:sp>
      <p:pic>
        <p:nvPicPr>
          <p:cNvPr id="158" name="Google Shape;158;p34" descr="Text&#10;&#10;Description automatically generated"/>
          <p:cNvPicPr preferRelativeResize="0"/>
          <p:nvPr/>
        </p:nvPicPr>
        <p:blipFill rotWithShape="1">
          <a:blip r:embed="rId3">
            <a:alphaModFix/>
          </a:blip>
          <a:srcRect/>
          <a:stretch/>
        </p:blipFill>
        <p:spPr>
          <a:xfrm>
            <a:off x="274420" y="4475839"/>
            <a:ext cx="1621273" cy="60840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11_Title and Content">
  <p:cSld name="11_Title and Content">
    <p:spTree>
      <p:nvGrpSpPr>
        <p:cNvPr id="1" name="Shape 159"/>
        <p:cNvGrpSpPr/>
        <p:nvPr/>
      </p:nvGrpSpPr>
      <p:grpSpPr>
        <a:xfrm>
          <a:off x="0" y="0"/>
          <a:ext cx="0" cy="0"/>
          <a:chOff x="0" y="0"/>
          <a:chExt cx="0" cy="0"/>
        </a:xfrm>
      </p:grpSpPr>
      <p:sp>
        <p:nvSpPr>
          <p:cNvPr id="160" name="Google Shape;160;p35"/>
          <p:cNvSpPr txBox="1">
            <a:spLocks noGrp="1"/>
          </p:cNvSpPr>
          <p:nvPr>
            <p:ph type="title"/>
          </p:nvPr>
        </p:nvSpPr>
        <p:spPr>
          <a:xfrm>
            <a:off x="637954" y="474952"/>
            <a:ext cx="7767000" cy="6969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accent4"/>
              </a:buClr>
              <a:buSzPts val="2400"/>
              <a:buFont typeface="Century Gothic"/>
              <a:buNone/>
              <a:defRPr sz="2400" cap="none">
                <a:solidFill>
                  <a:schemeClr val="accent4"/>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61" name="Google Shape;161;p35"/>
          <p:cNvSpPr txBox="1">
            <a:spLocks noGrp="1"/>
          </p:cNvSpPr>
          <p:nvPr>
            <p:ph type="body" idx="1"/>
          </p:nvPr>
        </p:nvSpPr>
        <p:spPr>
          <a:xfrm>
            <a:off x="637954" y="1314422"/>
            <a:ext cx="7767000" cy="2291400"/>
          </a:xfrm>
          <a:prstGeom prst="rect">
            <a:avLst/>
          </a:prstGeom>
          <a:noFill/>
          <a:ln>
            <a:noFill/>
          </a:ln>
        </p:spPr>
        <p:txBody>
          <a:bodyPr spcFirstLastPara="1" wrap="square" lIns="68575" tIns="34275" rIns="68575" bIns="34275" anchor="t" anchorCtr="0">
            <a:noAutofit/>
          </a:bodyPr>
          <a:lstStyle>
            <a:lvl1pPr marL="457200" lvl="0" indent="-349250" algn="l">
              <a:lnSpc>
                <a:spcPct val="95000"/>
              </a:lnSpc>
              <a:spcBef>
                <a:spcPts val="900"/>
              </a:spcBef>
              <a:spcAft>
                <a:spcPts val="0"/>
              </a:spcAft>
              <a:buClr>
                <a:schemeClr val="accent4"/>
              </a:buClr>
              <a:buSzPts val="1900"/>
              <a:buFont typeface="Century Gothic"/>
              <a:buChar char="•"/>
              <a:defRPr sz="1800">
                <a:solidFill>
                  <a:schemeClr val="accent4"/>
                </a:solidFill>
              </a:defRPr>
            </a:lvl1pPr>
            <a:lvl2pPr marL="914400" lvl="1" indent="-330200" algn="l">
              <a:lnSpc>
                <a:spcPct val="95000"/>
              </a:lnSpc>
              <a:spcBef>
                <a:spcPts val="900"/>
              </a:spcBef>
              <a:spcAft>
                <a:spcPts val="0"/>
              </a:spcAft>
              <a:buClr>
                <a:schemeClr val="accent4"/>
              </a:buClr>
              <a:buSzPts val="1600"/>
              <a:buFont typeface="Courier New"/>
              <a:buChar char="o"/>
              <a:defRPr sz="1800">
                <a:solidFill>
                  <a:schemeClr val="accent4"/>
                </a:solidFill>
              </a:defRPr>
            </a:lvl2pPr>
            <a:lvl3pPr marL="1371600" lvl="2" indent="-342900" algn="l">
              <a:lnSpc>
                <a:spcPct val="95000"/>
              </a:lnSpc>
              <a:spcBef>
                <a:spcPts val="900"/>
              </a:spcBef>
              <a:spcAft>
                <a:spcPts val="0"/>
              </a:spcAft>
              <a:buClr>
                <a:schemeClr val="accent4"/>
              </a:buClr>
              <a:buSzPts val="1800"/>
              <a:buFont typeface="Noto Sans Symbols"/>
              <a:buChar char="▪"/>
              <a:defRPr sz="1800">
                <a:solidFill>
                  <a:schemeClr val="accent4"/>
                </a:solidFill>
              </a:defRPr>
            </a:lvl3pPr>
            <a:lvl4pPr marL="1828800" lvl="3" indent="-361950" algn="l">
              <a:lnSpc>
                <a:spcPct val="95000"/>
              </a:lnSpc>
              <a:spcBef>
                <a:spcPts val="400"/>
              </a:spcBef>
              <a:spcAft>
                <a:spcPts val="0"/>
              </a:spcAft>
              <a:buClr>
                <a:schemeClr val="accent4"/>
              </a:buClr>
              <a:buSzPts val="2100"/>
              <a:buFont typeface="Arial"/>
              <a:buChar char="•"/>
              <a:defRPr sz="2100">
                <a:solidFill>
                  <a:schemeClr val="accent4"/>
                </a:solidFill>
              </a:defRPr>
            </a:lvl4pPr>
            <a:lvl5pPr marL="2286000" lvl="4" indent="-361950" algn="l">
              <a:lnSpc>
                <a:spcPct val="95000"/>
              </a:lnSpc>
              <a:spcBef>
                <a:spcPts val="400"/>
              </a:spcBef>
              <a:spcAft>
                <a:spcPts val="0"/>
              </a:spcAft>
              <a:buClr>
                <a:schemeClr val="accent4"/>
              </a:buClr>
              <a:buSzPts val="2100"/>
              <a:buFont typeface="Century Gothic"/>
              <a:buChar char="―"/>
              <a:defRPr sz="2100">
                <a:solidFill>
                  <a:schemeClr val="accent4"/>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162" name="Google Shape;162;p35" descr="Text&#10;&#10;Description automatically generated with medium confidence"/>
          <p:cNvPicPr preferRelativeResize="0"/>
          <p:nvPr/>
        </p:nvPicPr>
        <p:blipFill rotWithShape="1">
          <a:blip r:embed="rId2">
            <a:alphaModFix/>
          </a:blip>
          <a:srcRect/>
          <a:stretch/>
        </p:blipFill>
        <p:spPr>
          <a:xfrm>
            <a:off x="274420" y="4476251"/>
            <a:ext cx="1621274" cy="608399"/>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163"/>
        <p:cNvGrpSpPr/>
        <p:nvPr/>
      </p:nvGrpSpPr>
      <p:grpSpPr>
        <a:xfrm>
          <a:off x="0" y="0"/>
          <a:ext cx="0" cy="0"/>
          <a:chOff x="0" y="0"/>
          <a:chExt cx="0" cy="0"/>
        </a:xfrm>
      </p:grpSpPr>
      <p:sp>
        <p:nvSpPr>
          <p:cNvPr id="164" name="Google Shape;164;p36"/>
          <p:cNvSpPr txBox="1">
            <a:spLocks noGrp="1"/>
          </p:cNvSpPr>
          <p:nvPr>
            <p:ph type="title"/>
          </p:nvPr>
        </p:nvSpPr>
        <p:spPr>
          <a:xfrm>
            <a:off x="628650" y="342367"/>
            <a:ext cx="7886700" cy="526800"/>
          </a:xfrm>
          <a:prstGeom prst="rect">
            <a:avLst/>
          </a:prstGeom>
          <a:noFill/>
          <a:ln>
            <a:noFill/>
          </a:ln>
        </p:spPr>
        <p:txBody>
          <a:bodyPr spcFirstLastPara="1" wrap="square" lIns="68575" tIns="34275" rIns="68575" bIns="34275" anchor="t" anchorCtr="0">
            <a:noAutofit/>
          </a:bodyPr>
          <a:lstStyle>
            <a:lvl1pPr lvl="0" algn="l">
              <a:lnSpc>
                <a:spcPct val="90000"/>
              </a:lnSpc>
              <a:spcBef>
                <a:spcPts val="0"/>
              </a:spcBef>
              <a:spcAft>
                <a:spcPts val="0"/>
              </a:spcAft>
              <a:buClr>
                <a:schemeClr val="accent4"/>
              </a:buClr>
              <a:buSzPts val="2300"/>
              <a:buFont typeface="Century Gothic"/>
              <a:buNone/>
              <a:defRPr cap="none"/>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8_Title and Content">
  <p:cSld name="8_Title and Content">
    <p:spTree>
      <p:nvGrpSpPr>
        <p:cNvPr id="1" name="Shape 165"/>
        <p:cNvGrpSpPr/>
        <p:nvPr/>
      </p:nvGrpSpPr>
      <p:grpSpPr>
        <a:xfrm>
          <a:off x="0" y="0"/>
          <a:ext cx="0" cy="0"/>
          <a:chOff x="0" y="0"/>
          <a:chExt cx="0" cy="0"/>
        </a:xfrm>
      </p:grpSpPr>
      <p:sp>
        <p:nvSpPr>
          <p:cNvPr id="166" name="Google Shape;166;p37"/>
          <p:cNvSpPr txBox="1">
            <a:spLocks noGrp="1"/>
          </p:cNvSpPr>
          <p:nvPr>
            <p:ph type="title"/>
          </p:nvPr>
        </p:nvSpPr>
        <p:spPr>
          <a:xfrm>
            <a:off x="637954" y="474952"/>
            <a:ext cx="7767000" cy="6969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accent4"/>
              </a:buClr>
              <a:buSzPts val="2400"/>
              <a:buFont typeface="Century Gothic"/>
              <a:buNone/>
              <a:defRPr sz="2400" cap="none">
                <a:solidFill>
                  <a:schemeClr val="accent4"/>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67" name="Google Shape;167;p37"/>
          <p:cNvSpPr txBox="1">
            <a:spLocks noGrp="1"/>
          </p:cNvSpPr>
          <p:nvPr>
            <p:ph type="body" idx="1"/>
          </p:nvPr>
        </p:nvSpPr>
        <p:spPr>
          <a:xfrm>
            <a:off x="637954" y="1314422"/>
            <a:ext cx="7767000" cy="2291400"/>
          </a:xfrm>
          <a:prstGeom prst="rect">
            <a:avLst/>
          </a:prstGeom>
          <a:noFill/>
          <a:ln>
            <a:noFill/>
          </a:ln>
        </p:spPr>
        <p:txBody>
          <a:bodyPr spcFirstLastPara="1" wrap="square" lIns="68575" tIns="34275" rIns="68575" bIns="34275" anchor="t" anchorCtr="0">
            <a:noAutofit/>
          </a:bodyPr>
          <a:lstStyle>
            <a:lvl1pPr marL="457200" lvl="0" indent="-349250" algn="l">
              <a:lnSpc>
                <a:spcPct val="95000"/>
              </a:lnSpc>
              <a:spcBef>
                <a:spcPts val="900"/>
              </a:spcBef>
              <a:spcAft>
                <a:spcPts val="0"/>
              </a:spcAft>
              <a:buClr>
                <a:schemeClr val="accent4"/>
              </a:buClr>
              <a:buSzPts val="1900"/>
              <a:buFont typeface="Century Gothic"/>
              <a:buChar char="•"/>
              <a:defRPr sz="1800">
                <a:solidFill>
                  <a:schemeClr val="accent4"/>
                </a:solidFill>
              </a:defRPr>
            </a:lvl1pPr>
            <a:lvl2pPr marL="914400" lvl="1" indent="-330200" algn="l">
              <a:lnSpc>
                <a:spcPct val="95000"/>
              </a:lnSpc>
              <a:spcBef>
                <a:spcPts val="900"/>
              </a:spcBef>
              <a:spcAft>
                <a:spcPts val="0"/>
              </a:spcAft>
              <a:buClr>
                <a:schemeClr val="accent4"/>
              </a:buClr>
              <a:buSzPts val="1600"/>
              <a:buFont typeface="Courier New"/>
              <a:buChar char="o"/>
              <a:defRPr sz="1800">
                <a:solidFill>
                  <a:schemeClr val="accent4"/>
                </a:solidFill>
              </a:defRPr>
            </a:lvl2pPr>
            <a:lvl3pPr marL="1371600" lvl="2" indent="-342900" algn="l">
              <a:lnSpc>
                <a:spcPct val="95000"/>
              </a:lnSpc>
              <a:spcBef>
                <a:spcPts val="900"/>
              </a:spcBef>
              <a:spcAft>
                <a:spcPts val="0"/>
              </a:spcAft>
              <a:buClr>
                <a:schemeClr val="accent4"/>
              </a:buClr>
              <a:buSzPts val="1800"/>
              <a:buFont typeface="Noto Sans Symbols"/>
              <a:buChar char="▪"/>
              <a:defRPr sz="1800">
                <a:solidFill>
                  <a:schemeClr val="accent4"/>
                </a:solidFill>
              </a:defRPr>
            </a:lvl3pPr>
            <a:lvl4pPr marL="1828800" lvl="3" indent="-361950" algn="l">
              <a:lnSpc>
                <a:spcPct val="95000"/>
              </a:lnSpc>
              <a:spcBef>
                <a:spcPts val="400"/>
              </a:spcBef>
              <a:spcAft>
                <a:spcPts val="0"/>
              </a:spcAft>
              <a:buClr>
                <a:schemeClr val="accent4"/>
              </a:buClr>
              <a:buSzPts val="2100"/>
              <a:buFont typeface="Arial"/>
              <a:buChar char="•"/>
              <a:defRPr sz="2100">
                <a:solidFill>
                  <a:schemeClr val="accent4"/>
                </a:solidFill>
              </a:defRPr>
            </a:lvl4pPr>
            <a:lvl5pPr marL="2286000" lvl="4" indent="-361950" algn="l">
              <a:lnSpc>
                <a:spcPct val="95000"/>
              </a:lnSpc>
              <a:spcBef>
                <a:spcPts val="400"/>
              </a:spcBef>
              <a:spcAft>
                <a:spcPts val="0"/>
              </a:spcAft>
              <a:buClr>
                <a:schemeClr val="accent4"/>
              </a:buClr>
              <a:buSzPts val="2100"/>
              <a:buFont typeface="Century Gothic"/>
              <a:buChar char="―"/>
              <a:defRPr sz="2100">
                <a:solidFill>
                  <a:schemeClr val="accent4"/>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168" name="Google Shape;168;p37" descr="Text&#10;&#10;Description automatically generated with medium confidence"/>
          <p:cNvPicPr preferRelativeResize="0"/>
          <p:nvPr/>
        </p:nvPicPr>
        <p:blipFill rotWithShape="1">
          <a:blip r:embed="rId2">
            <a:alphaModFix/>
          </a:blip>
          <a:srcRect/>
          <a:stretch/>
        </p:blipFill>
        <p:spPr>
          <a:xfrm>
            <a:off x="274420" y="4476251"/>
            <a:ext cx="1621274" cy="608399"/>
          </a:xfrm>
          <a:prstGeom prst="rect">
            <a:avLst/>
          </a:prstGeom>
          <a:noFill/>
          <a:ln>
            <a:noFill/>
          </a:ln>
        </p:spPr>
      </p:pic>
      <p:sp>
        <p:nvSpPr>
          <p:cNvPr id="169" name="Google Shape;169;p37"/>
          <p:cNvSpPr/>
          <p:nvPr/>
        </p:nvSpPr>
        <p:spPr>
          <a:xfrm>
            <a:off x="4364473" y="0"/>
            <a:ext cx="4729200" cy="4423500"/>
          </a:xfrm>
          <a:prstGeom prst="parallelogram">
            <a:avLst>
              <a:gd name="adj" fmla="val 34354"/>
            </a:avLst>
          </a:prstGeom>
          <a:solidFill>
            <a:srgbClr val="A5A5A5">
              <a:alpha val="2863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5_Title and Content">
  <p:cSld name="5_Title and Content">
    <p:bg>
      <p:bgPr>
        <a:blipFill>
          <a:blip r:embed="rId2">
            <a:alphaModFix/>
          </a:blip>
          <a:stretch>
            <a:fillRect/>
          </a:stretch>
        </a:blipFill>
        <a:effectLst/>
      </p:bgPr>
    </p:bg>
    <p:spTree>
      <p:nvGrpSpPr>
        <p:cNvPr id="1" name="Shape 170"/>
        <p:cNvGrpSpPr/>
        <p:nvPr/>
      </p:nvGrpSpPr>
      <p:grpSpPr>
        <a:xfrm>
          <a:off x="0" y="0"/>
          <a:ext cx="0" cy="0"/>
          <a:chOff x="0" y="0"/>
          <a:chExt cx="0" cy="0"/>
        </a:xfrm>
      </p:grpSpPr>
      <p:sp>
        <p:nvSpPr>
          <p:cNvPr id="171" name="Google Shape;171;p38"/>
          <p:cNvSpPr txBox="1">
            <a:spLocks noGrp="1"/>
          </p:cNvSpPr>
          <p:nvPr>
            <p:ph type="title"/>
          </p:nvPr>
        </p:nvSpPr>
        <p:spPr>
          <a:xfrm>
            <a:off x="839337" y="468951"/>
            <a:ext cx="4227300" cy="12168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lt1"/>
              </a:buClr>
              <a:buSzPts val="2700"/>
              <a:buFont typeface="Century Gothic"/>
              <a:buNone/>
              <a:defRPr sz="2700" cap="none">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72" name="Google Shape;172;p38"/>
          <p:cNvSpPr txBox="1">
            <a:spLocks noGrp="1"/>
          </p:cNvSpPr>
          <p:nvPr>
            <p:ph type="body" idx="1"/>
          </p:nvPr>
        </p:nvSpPr>
        <p:spPr>
          <a:xfrm>
            <a:off x="839336" y="2002607"/>
            <a:ext cx="3633600" cy="1957800"/>
          </a:xfrm>
          <a:prstGeom prst="rect">
            <a:avLst/>
          </a:prstGeom>
          <a:noFill/>
          <a:ln>
            <a:noFill/>
          </a:ln>
        </p:spPr>
        <p:txBody>
          <a:bodyPr spcFirstLastPara="1" wrap="square" lIns="68575" tIns="34275" rIns="68575" bIns="34275" anchor="t" anchorCtr="0">
            <a:noAutofit/>
          </a:bodyPr>
          <a:lstStyle>
            <a:lvl1pPr marL="457200" lvl="0" indent="-387350" algn="l">
              <a:lnSpc>
                <a:spcPct val="95000"/>
              </a:lnSpc>
              <a:spcBef>
                <a:spcPts val="900"/>
              </a:spcBef>
              <a:spcAft>
                <a:spcPts val="0"/>
              </a:spcAft>
              <a:buClr>
                <a:schemeClr val="lt1"/>
              </a:buClr>
              <a:buSzPts val="2500"/>
              <a:buChar char="•"/>
              <a:defRPr sz="2400">
                <a:solidFill>
                  <a:schemeClr val="lt1"/>
                </a:solidFill>
              </a:defRPr>
            </a:lvl1pPr>
            <a:lvl2pPr marL="914400" lvl="1" indent="-368300" algn="l">
              <a:lnSpc>
                <a:spcPct val="95000"/>
              </a:lnSpc>
              <a:spcBef>
                <a:spcPts val="400"/>
              </a:spcBef>
              <a:spcAft>
                <a:spcPts val="0"/>
              </a:spcAft>
              <a:buClr>
                <a:schemeClr val="lt1"/>
              </a:buClr>
              <a:buSzPts val="2200"/>
              <a:buChar char="▪"/>
              <a:defRPr sz="2400">
                <a:solidFill>
                  <a:schemeClr val="lt1"/>
                </a:solidFill>
              </a:defRPr>
            </a:lvl2pPr>
            <a:lvl3pPr marL="1371600" lvl="2" indent="-381000" algn="l">
              <a:lnSpc>
                <a:spcPct val="95000"/>
              </a:lnSpc>
              <a:spcBef>
                <a:spcPts val="400"/>
              </a:spcBef>
              <a:spcAft>
                <a:spcPts val="0"/>
              </a:spcAft>
              <a:buClr>
                <a:schemeClr val="lt1"/>
              </a:buClr>
              <a:buSzPts val="2400"/>
              <a:buChar char="o"/>
              <a:defRPr sz="2400">
                <a:solidFill>
                  <a:schemeClr val="lt1"/>
                </a:solidFill>
              </a:defRPr>
            </a:lvl3pPr>
            <a:lvl4pPr marL="1828800" lvl="3" indent="-381000" algn="l">
              <a:lnSpc>
                <a:spcPct val="95000"/>
              </a:lnSpc>
              <a:spcBef>
                <a:spcPts val="400"/>
              </a:spcBef>
              <a:spcAft>
                <a:spcPts val="0"/>
              </a:spcAft>
              <a:buClr>
                <a:schemeClr val="lt1"/>
              </a:buClr>
              <a:buSzPts val="2400"/>
              <a:buChar char="–"/>
              <a:defRPr sz="2400">
                <a:solidFill>
                  <a:schemeClr val="lt1"/>
                </a:solidFill>
              </a:defRPr>
            </a:lvl4pPr>
            <a:lvl5pPr marL="2286000" lvl="4" indent="-381000" algn="l">
              <a:lnSpc>
                <a:spcPct val="95000"/>
              </a:lnSpc>
              <a:spcBef>
                <a:spcPts val="400"/>
              </a:spcBef>
              <a:spcAft>
                <a:spcPts val="0"/>
              </a:spcAft>
              <a:buClr>
                <a:schemeClr val="lt1"/>
              </a:buClr>
              <a:buSzPts val="2400"/>
              <a:buChar char="•"/>
              <a:defRPr sz="2400">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73" name="Google Shape;173;p38"/>
          <p:cNvSpPr txBox="1"/>
          <p:nvPr/>
        </p:nvSpPr>
        <p:spPr>
          <a:xfrm>
            <a:off x="8515350" y="4836816"/>
            <a:ext cx="465300" cy="207600"/>
          </a:xfrm>
          <a:prstGeom prst="rect">
            <a:avLst/>
          </a:prstGeom>
          <a:noFill/>
          <a:ln>
            <a:noFill/>
          </a:ln>
        </p:spPr>
        <p:txBody>
          <a:bodyPr spcFirstLastPara="1" wrap="square" lIns="68575" tIns="34275" rIns="68575" bIns="34275" anchor="ctr" anchorCtr="0">
            <a:noAutofit/>
          </a:bodyPr>
          <a:lstStyle/>
          <a:p>
            <a:pPr marL="0" marR="0" lvl="0" indent="0" algn="r" rtl="0">
              <a:spcBef>
                <a:spcPts val="0"/>
              </a:spcBef>
              <a:spcAft>
                <a:spcPts val="0"/>
              </a:spcAft>
              <a:buNone/>
            </a:pPr>
            <a:fld id="{00000000-1234-1234-1234-123412341234}" type="slidenum">
              <a:rPr lang="en" sz="900">
                <a:solidFill>
                  <a:schemeClr val="lt1"/>
                </a:solidFill>
                <a:latin typeface="Century Gothic"/>
                <a:ea typeface="Century Gothic"/>
                <a:cs typeface="Century Gothic"/>
                <a:sym typeface="Century Gothic"/>
              </a:rPr>
              <a:t>‹#›</a:t>
            </a:fld>
            <a:endParaRPr sz="900">
              <a:solidFill>
                <a:schemeClr val="lt1"/>
              </a:solidFill>
              <a:latin typeface="Century Gothic"/>
              <a:ea typeface="Century Gothic"/>
              <a:cs typeface="Century Gothic"/>
              <a:sym typeface="Century Gothic"/>
            </a:endParaRPr>
          </a:p>
        </p:txBody>
      </p:sp>
      <p:pic>
        <p:nvPicPr>
          <p:cNvPr id="174" name="Google Shape;174;p38" descr="Text&#10;&#10;Description automatically generated"/>
          <p:cNvPicPr preferRelativeResize="0"/>
          <p:nvPr/>
        </p:nvPicPr>
        <p:blipFill rotWithShape="1">
          <a:blip r:embed="rId3">
            <a:alphaModFix/>
          </a:blip>
          <a:srcRect/>
          <a:stretch/>
        </p:blipFill>
        <p:spPr>
          <a:xfrm>
            <a:off x="274420" y="4475839"/>
            <a:ext cx="1621273" cy="608400"/>
          </a:xfrm>
          <a:prstGeom prst="rect">
            <a:avLst/>
          </a:prstGeom>
          <a:noFill/>
          <a:ln>
            <a:noFill/>
          </a:ln>
        </p:spPr>
      </p:pic>
      <p:sp>
        <p:nvSpPr>
          <p:cNvPr id="175" name="Google Shape;175;p38"/>
          <p:cNvSpPr txBox="1"/>
          <p:nvPr/>
        </p:nvSpPr>
        <p:spPr>
          <a:xfrm>
            <a:off x="2170112" y="4836816"/>
            <a:ext cx="6137100" cy="2079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chemeClr val="lt1"/>
              </a:buClr>
              <a:buSzPts val="900"/>
              <a:buFont typeface="Century Gothic"/>
              <a:buNone/>
            </a:pPr>
            <a:r>
              <a:rPr lang="en" sz="900" b="0" i="0" u="none" strike="noStrike" cap="none">
                <a:solidFill>
                  <a:schemeClr val="lt1"/>
                </a:solidFill>
                <a:latin typeface="Century Gothic"/>
                <a:ea typeface="Century Gothic"/>
                <a:cs typeface="Century Gothic"/>
                <a:sym typeface="Century Gothic"/>
              </a:rPr>
              <a:t> Introduction to Reservoirs: Where Germs Live | Session 1: Body Reservoirs</a:t>
            </a:r>
            <a:endParaRPr sz="110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176"/>
        <p:cNvGrpSpPr/>
        <p:nvPr/>
      </p:nvGrpSpPr>
      <p:grpSpPr>
        <a:xfrm>
          <a:off x="0" y="0"/>
          <a:ext cx="0" cy="0"/>
          <a:chOff x="0" y="0"/>
          <a:chExt cx="0" cy="0"/>
        </a:xfrm>
      </p:grpSpPr>
      <p:sp>
        <p:nvSpPr>
          <p:cNvPr id="177" name="Google Shape;177;p39"/>
          <p:cNvSpPr txBox="1">
            <a:spLocks noGrp="1"/>
          </p:cNvSpPr>
          <p:nvPr>
            <p:ph type="title"/>
          </p:nvPr>
        </p:nvSpPr>
        <p:spPr>
          <a:xfrm>
            <a:off x="565015" y="468952"/>
            <a:ext cx="7380000" cy="5079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accent4"/>
              </a:buClr>
              <a:buSzPts val="2700"/>
              <a:buFont typeface="Century Gothic"/>
              <a:buNone/>
              <a:defRPr sz="2700" cap="none">
                <a:solidFill>
                  <a:schemeClr val="accent4"/>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78" name="Google Shape;178;p39"/>
          <p:cNvSpPr txBox="1">
            <a:spLocks noGrp="1"/>
          </p:cNvSpPr>
          <p:nvPr>
            <p:ph type="body" idx="1"/>
          </p:nvPr>
        </p:nvSpPr>
        <p:spPr>
          <a:xfrm>
            <a:off x="960120" y="1108710"/>
            <a:ext cx="4194900" cy="3131700"/>
          </a:xfrm>
          <a:prstGeom prst="rect">
            <a:avLst/>
          </a:prstGeom>
          <a:noFill/>
          <a:ln>
            <a:noFill/>
          </a:ln>
        </p:spPr>
        <p:txBody>
          <a:bodyPr spcFirstLastPara="1" wrap="square" lIns="68575" tIns="34275" rIns="68575" bIns="34275" anchor="t" anchorCtr="0">
            <a:noAutofit/>
          </a:bodyPr>
          <a:lstStyle>
            <a:lvl1pPr marL="457200" lvl="0" indent="-228600" algn="l">
              <a:lnSpc>
                <a:spcPct val="95000"/>
              </a:lnSpc>
              <a:spcBef>
                <a:spcPts val="900"/>
              </a:spcBef>
              <a:spcAft>
                <a:spcPts val="0"/>
              </a:spcAft>
              <a:buClr>
                <a:schemeClr val="accent4"/>
              </a:buClr>
              <a:buSzPts val="1600"/>
              <a:buFont typeface="Arial"/>
              <a:buNone/>
              <a:defRPr sz="1500">
                <a:solidFill>
                  <a:schemeClr val="accent4"/>
                </a:solidFill>
              </a:defRPr>
            </a:lvl1pPr>
            <a:lvl2pPr marL="914400" lvl="1" indent="-228600" algn="l">
              <a:lnSpc>
                <a:spcPct val="95000"/>
              </a:lnSpc>
              <a:spcBef>
                <a:spcPts val="400"/>
              </a:spcBef>
              <a:spcAft>
                <a:spcPts val="0"/>
              </a:spcAft>
              <a:buClr>
                <a:schemeClr val="accent4"/>
              </a:buClr>
              <a:buSzPts val="1400"/>
              <a:buNone/>
              <a:defRPr sz="1500">
                <a:solidFill>
                  <a:schemeClr val="accent4"/>
                </a:solidFill>
              </a:defRPr>
            </a:lvl2pPr>
            <a:lvl3pPr marL="1371600" lvl="2" indent="-228600" algn="l">
              <a:lnSpc>
                <a:spcPct val="95000"/>
              </a:lnSpc>
              <a:spcBef>
                <a:spcPts val="400"/>
              </a:spcBef>
              <a:spcAft>
                <a:spcPts val="0"/>
              </a:spcAft>
              <a:buClr>
                <a:schemeClr val="accent4"/>
              </a:buClr>
              <a:buSzPts val="1500"/>
              <a:buNone/>
              <a:defRPr sz="1500">
                <a:solidFill>
                  <a:schemeClr val="accent4"/>
                </a:solidFill>
              </a:defRPr>
            </a:lvl3pPr>
            <a:lvl4pPr marL="1828800" lvl="3" indent="-228600" algn="l">
              <a:lnSpc>
                <a:spcPct val="95000"/>
              </a:lnSpc>
              <a:spcBef>
                <a:spcPts val="400"/>
              </a:spcBef>
              <a:spcAft>
                <a:spcPts val="0"/>
              </a:spcAft>
              <a:buClr>
                <a:schemeClr val="accent4"/>
              </a:buClr>
              <a:buSzPts val="1500"/>
              <a:buNone/>
              <a:defRPr sz="1500">
                <a:solidFill>
                  <a:schemeClr val="accent4"/>
                </a:solidFill>
              </a:defRPr>
            </a:lvl4pPr>
            <a:lvl5pPr marL="2286000" lvl="4" indent="-228600" algn="l">
              <a:lnSpc>
                <a:spcPct val="95000"/>
              </a:lnSpc>
              <a:spcBef>
                <a:spcPts val="400"/>
              </a:spcBef>
              <a:spcAft>
                <a:spcPts val="0"/>
              </a:spcAft>
              <a:buClr>
                <a:schemeClr val="accent4"/>
              </a:buClr>
              <a:buSzPts val="1500"/>
              <a:buNone/>
              <a:defRPr sz="1500">
                <a:solidFill>
                  <a:schemeClr val="accent4"/>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179" name="Google Shape;179;p39" descr="Text&#10;&#10;Description automatically generated with medium confidence"/>
          <p:cNvPicPr preferRelativeResize="0"/>
          <p:nvPr/>
        </p:nvPicPr>
        <p:blipFill rotWithShape="1">
          <a:blip r:embed="rId2">
            <a:alphaModFix/>
          </a:blip>
          <a:srcRect/>
          <a:stretch/>
        </p:blipFill>
        <p:spPr>
          <a:xfrm>
            <a:off x="274420" y="4476251"/>
            <a:ext cx="1621274" cy="608399"/>
          </a:xfrm>
          <a:prstGeom prst="rect">
            <a:avLst/>
          </a:prstGeom>
          <a:noFill/>
          <a:ln>
            <a:noFill/>
          </a:ln>
        </p:spPr>
      </p:pic>
      <p:sp>
        <p:nvSpPr>
          <p:cNvPr id="180" name="Google Shape;180;p39"/>
          <p:cNvSpPr txBox="1">
            <a:spLocks noGrp="1"/>
          </p:cNvSpPr>
          <p:nvPr>
            <p:ph type="body" idx="2"/>
          </p:nvPr>
        </p:nvSpPr>
        <p:spPr>
          <a:xfrm>
            <a:off x="5406390" y="1108710"/>
            <a:ext cx="3257700" cy="3131700"/>
          </a:xfrm>
          <a:prstGeom prst="rect">
            <a:avLst/>
          </a:prstGeom>
          <a:noFill/>
          <a:ln>
            <a:noFill/>
          </a:ln>
        </p:spPr>
        <p:txBody>
          <a:bodyPr spcFirstLastPara="1" wrap="square" lIns="68575" tIns="34275" rIns="68575" bIns="34275" anchor="t" anchorCtr="0">
            <a:noAutofit/>
          </a:bodyPr>
          <a:lstStyle>
            <a:lvl1pPr marL="457200" lvl="0" indent="-323850" algn="l">
              <a:lnSpc>
                <a:spcPct val="95000"/>
              </a:lnSpc>
              <a:spcBef>
                <a:spcPts val="900"/>
              </a:spcBef>
              <a:spcAft>
                <a:spcPts val="0"/>
              </a:spcAft>
              <a:buClr>
                <a:schemeClr val="accent4"/>
              </a:buClr>
              <a:buSzPts val="1500"/>
              <a:buChar char="•"/>
              <a:defRPr sz="1500">
                <a:solidFill>
                  <a:schemeClr val="accent4"/>
                </a:solidFill>
              </a:defRPr>
            </a:lvl1pPr>
            <a:lvl2pPr marL="914400" lvl="1" indent="-317500" algn="l">
              <a:lnSpc>
                <a:spcPct val="95000"/>
              </a:lnSpc>
              <a:spcBef>
                <a:spcPts val="400"/>
              </a:spcBef>
              <a:spcAft>
                <a:spcPts val="0"/>
              </a:spcAft>
              <a:buClr>
                <a:schemeClr val="accent4"/>
              </a:buClr>
              <a:buSzPts val="1400"/>
              <a:buChar char="▪"/>
              <a:defRPr sz="1500">
                <a:solidFill>
                  <a:schemeClr val="accent4"/>
                </a:solidFill>
              </a:defRPr>
            </a:lvl2pPr>
            <a:lvl3pPr marL="1371600" lvl="2" indent="-323850" algn="l">
              <a:lnSpc>
                <a:spcPct val="95000"/>
              </a:lnSpc>
              <a:spcBef>
                <a:spcPts val="400"/>
              </a:spcBef>
              <a:spcAft>
                <a:spcPts val="0"/>
              </a:spcAft>
              <a:buClr>
                <a:schemeClr val="accent4"/>
              </a:buClr>
              <a:buSzPts val="1500"/>
              <a:buChar char="o"/>
              <a:defRPr sz="1500">
                <a:solidFill>
                  <a:schemeClr val="accent4"/>
                </a:solidFill>
              </a:defRPr>
            </a:lvl3pPr>
            <a:lvl4pPr marL="1828800" lvl="3" indent="-323850" algn="l">
              <a:lnSpc>
                <a:spcPct val="95000"/>
              </a:lnSpc>
              <a:spcBef>
                <a:spcPts val="400"/>
              </a:spcBef>
              <a:spcAft>
                <a:spcPts val="0"/>
              </a:spcAft>
              <a:buClr>
                <a:schemeClr val="accent4"/>
              </a:buClr>
              <a:buSzPts val="1500"/>
              <a:buChar char="–"/>
              <a:defRPr sz="1500">
                <a:solidFill>
                  <a:schemeClr val="accent4"/>
                </a:solidFill>
              </a:defRPr>
            </a:lvl4pPr>
            <a:lvl5pPr marL="2286000" lvl="4" indent="-323850" algn="l">
              <a:lnSpc>
                <a:spcPct val="95000"/>
              </a:lnSpc>
              <a:spcBef>
                <a:spcPts val="400"/>
              </a:spcBef>
              <a:spcAft>
                <a:spcPts val="0"/>
              </a:spcAft>
              <a:buClr>
                <a:schemeClr val="accent4"/>
              </a:buClr>
              <a:buSzPts val="1500"/>
              <a:buChar char="•"/>
              <a:defRPr sz="1500">
                <a:solidFill>
                  <a:schemeClr val="accent4"/>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2_Title Slide">
  <p:cSld name="2_Title Slide">
    <p:bg>
      <p:bgPr>
        <a:blipFill>
          <a:blip r:embed="rId2">
            <a:alphaModFix/>
          </a:blip>
          <a:stretch>
            <a:fillRect/>
          </a:stretch>
        </a:blipFill>
        <a:effectLst/>
      </p:bgPr>
    </p:bg>
    <p:spTree>
      <p:nvGrpSpPr>
        <p:cNvPr id="1" name="Shape 188"/>
        <p:cNvGrpSpPr/>
        <p:nvPr/>
      </p:nvGrpSpPr>
      <p:grpSpPr>
        <a:xfrm>
          <a:off x="0" y="0"/>
          <a:ext cx="0" cy="0"/>
          <a:chOff x="0" y="0"/>
          <a:chExt cx="0" cy="0"/>
        </a:xfrm>
      </p:grpSpPr>
      <p:sp>
        <p:nvSpPr>
          <p:cNvPr id="189" name="Google Shape;189;p41"/>
          <p:cNvSpPr/>
          <p:nvPr/>
        </p:nvSpPr>
        <p:spPr>
          <a:xfrm>
            <a:off x="535534" y="1282146"/>
            <a:ext cx="2741100" cy="453900"/>
          </a:xfrm>
          <a:prstGeom prst="roundRect">
            <a:avLst>
              <a:gd name="adj" fmla="val 50000"/>
            </a:avLst>
          </a:prstGeom>
          <a:solidFill>
            <a:schemeClr val="accent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84B9C8"/>
              </a:solidFill>
              <a:latin typeface="Century Gothic"/>
              <a:ea typeface="Century Gothic"/>
              <a:cs typeface="Century Gothic"/>
              <a:sym typeface="Century Gothic"/>
            </a:endParaRPr>
          </a:p>
        </p:txBody>
      </p:sp>
      <p:sp>
        <p:nvSpPr>
          <p:cNvPr id="190" name="Google Shape;190;p41"/>
          <p:cNvSpPr txBox="1">
            <a:spLocks noGrp="1"/>
          </p:cNvSpPr>
          <p:nvPr>
            <p:ph type="ctrTitle"/>
          </p:nvPr>
        </p:nvSpPr>
        <p:spPr>
          <a:xfrm>
            <a:off x="504825" y="2058194"/>
            <a:ext cx="4407900" cy="1658700"/>
          </a:xfrm>
          <a:prstGeom prst="rect">
            <a:avLst/>
          </a:prstGeom>
          <a:noFill/>
          <a:ln>
            <a:noFill/>
          </a:ln>
        </p:spPr>
        <p:txBody>
          <a:bodyPr spcFirstLastPara="1" wrap="square" lIns="68575" tIns="34275" rIns="68575" bIns="34275" anchor="t" anchorCtr="0">
            <a:noAutofit/>
          </a:bodyPr>
          <a:lstStyle>
            <a:lvl1pPr lvl="0" algn="l">
              <a:lnSpc>
                <a:spcPct val="90000"/>
              </a:lnSpc>
              <a:spcBef>
                <a:spcPts val="0"/>
              </a:spcBef>
              <a:spcAft>
                <a:spcPts val="0"/>
              </a:spcAft>
              <a:buClr>
                <a:schemeClr val="lt1"/>
              </a:buClr>
              <a:buSzPts val="3000"/>
              <a:buFont typeface="Century Gothic"/>
              <a:buNone/>
              <a:defRPr sz="3000">
                <a:solidFill>
                  <a:schemeClr val="lt1"/>
                </a:solidFill>
              </a:defRPr>
            </a:lvl1pPr>
            <a:lvl2pPr lvl="1">
              <a:spcBef>
                <a:spcPts val="180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91" name="Google Shape;191;p41"/>
          <p:cNvSpPr txBox="1">
            <a:spLocks noGrp="1"/>
          </p:cNvSpPr>
          <p:nvPr>
            <p:ph type="subTitle" idx="1"/>
          </p:nvPr>
        </p:nvSpPr>
        <p:spPr>
          <a:xfrm>
            <a:off x="504825" y="3649835"/>
            <a:ext cx="4671900" cy="341700"/>
          </a:xfrm>
          <a:prstGeom prst="rect">
            <a:avLst/>
          </a:prstGeom>
          <a:noFill/>
          <a:ln>
            <a:noFill/>
          </a:ln>
        </p:spPr>
        <p:txBody>
          <a:bodyPr spcFirstLastPara="1" wrap="square" lIns="68575" tIns="34275" rIns="68575" bIns="34275" anchor="t" anchorCtr="0">
            <a:noAutofit/>
          </a:bodyPr>
          <a:lstStyle>
            <a:lvl1pPr lvl="0" algn="l">
              <a:lnSpc>
                <a:spcPct val="95000"/>
              </a:lnSpc>
              <a:spcBef>
                <a:spcPts val="900"/>
              </a:spcBef>
              <a:spcAft>
                <a:spcPts val="0"/>
              </a:spcAft>
              <a:buClr>
                <a:schemeClr val="lt1"/>
              </a:buClr>
              <a:buSzPts val="1800"/>
              <a:buNone/>
              <a:defRPr sz="1800" b="0">
                <a:solidFill>
                  <a:schemeClr val="lt1"/>
                </a:solidFill>
                <a:latin typeface="Century Gothic"/>
                <a:ea typeface="Century Gothic"/>
                <a:cs typeface="Century Gothic"/>
                <a:sym typeface="Century Gothic"/>
              </a:defRPr>
            </a:lvl1pPr>
            <a:lvl2pPr lvl="1" algn="ctr">
              <a:lnSpc>
                <a:spcPct val="95000"/>
              </a:lnSpc>
              <a:spcBef>
                <a:spcPts val="400"/>
              </a:spcBef>
              <a:spcAft>
                <a:spcPts val="0"/>
              </a:spcAft>
              <a:buClr>
                <a:schemeClr val="dk1"/>
              </a:buClr>
              <a:buSzPts val="1400"/>
              <a:buNone/>
              <a:defRPr sz="1500"/>
            </a:lvl2pPr>
            <a:lvl3pPr lvl="2" algn="ctr">
              <a:lnSpc>
                <a:spcPct val="95000"/>
              </a:lnSpc>
              <a:spcBef>
                <a:spcPts val="400"/>
              </a:spcBef>
              <a:spcAft>
                <a:spcPts val="0"/>
              </a:spcAft>
              <a:buClr>
                <a:schemeClr val="dk1"/>
              </a:buClr>
              <a:buSzPts val="1400"/>
              <a:buNone/>
              <a:defRPr sz="1400"/>
            </a:lvl3pPr>
            <a:lvl4pPr lvl="3" algn="ctr">
              <a:lnSpc>
                <a:spcPct val="95000"/>
              </a:lnSpc>
              <a:spcBef>
                <a:spcPts val="400"/>
              </a:spcBef>
              <a:spcAft>
                <a:spcPts val="0"/>
              </a:spcAft>
              <a:buClr>
                <a:schemeClr val="dk1"/>
              </a:buClr>
              <a:buSzPts val="1200"/>
              <a:buNone/>
              <a:defRPr sz="1200"/>
            </a:lvl4pPr>
            <a:lvl5pPr lvl="4" algn="ctr">
              <a:lnSpc>
                <a:spcPct val="95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192" name="Google Shape;192;p41"/>
          <p:cNvSpPr txBox="1">
            <a:spLocks noGrp="1"/>
          </p:cNvSpPr>
          <p:nvPr>
            <p:ph type="body" idx="2"/>
          </p:nvPr>
        </p:nvSpPr>
        <p:spPr>
          <a:xfrm>
            <a:off x="515422" y="1329285"/>
            <a:ext cx="2709900" cy="444000"/>
          </a:xfrm>
          <a:prstGeom prst="rect">
            <a:avLst/>
          </a:prstGeom>
          <a:noFill/>
          <a:ln>
            <a:noFill/>
          </a:ln>
        </p:spPr>
        <p:txBody>
          <a:bodyPr spcFirstLastPara="1" wrap="square" lIns="68575" tIns="34275" rIns="68575" bIns="34275" anchor="t" anchorCtr="0">
            <a:noAutofit/>
          </a:bodyPr>
          <a:lstStyle>
            <a:lvl1pPr marL="457200" lvl="0" indent="-228600" algn="ctr">
              <a:lnSpc>
                <a:spcPct val="95000"/>
              </a:lnSpc>
              <a:spcBef>
                <a:spcPts val="900"/>
              </a:spcBef>
              <a:spcAft>
                <a:spcPts val="0"/>
              </a:spcAft>
              <a:buClr>
                <a:schemeClr val="accent4"/>
              </a:buClr>
              <a:buSzPts val="1800"/>
              <a:buNone/>
              <a:defRPr sz="1800" b="1">
                <a:solidFill>
                  <a:schemeClr val="accent4"/>
                </a:solidFill>
              </a:defRPr>
            </a:lvl1pPr>
            <a:lvl2pPr marL="914400" lvl="1" indent="-228600" algn="ctr">
              <a:lnSpc>
                <a:spcPct val="95000"/>
              </a:lnSpc>
              <a:spcBef>
                <a:spcPts val="400"/>
              </a:spcBef>
              <a:spcAft>
                <a:spcPts val="0"/>
              </a:spcAft>
              <a:buClr>
                <a:schemeClr val="accent4"/>
              </a:buClr>
              <a:buSzPts val="1600"/>
              <a:buNone/>
              <a:defRPr b="1">
                <a:solidFill>
                  <a:schemeClr val="accent4"/>
                </a:solidFill>
              </a:defRPr>
            </a:lvl2pPr>
            <a:lvl3pPr marL="1371600" lvl="2" indent="-228600" algn="ctr">
              <a:lnSpc>
                <a:spcPct val="95000"/>
              </a:lnSpc>
              <a:spcBef>
                <a:spcPts val="400"/>
              </a:spcBef>
              <a:spcAft>
                <a:spcPts val="0"/>
              </a:spcAft>
              <a:buClr>
                <a:schemeClr val="accent4"/>
              </a:buClr>
              <a:buSzPts val="1500"/>
              <a:buNone/>
              <a:defRPr b="1">
                <a:solidFill>
                  <a:schemeClr val="accent4"/>
                </a:solidFill>
              </a:defRPr>
            </a:lvl3pPr>
            <a:lvl4pPr marL="1828800" lvl="3" indent="-228600" algn="ctr">
              <a:lnSpc>
                <a:spcPct val="95000"/>
              </a:lnSpc>
              <a:spcBef>
                <a:spcPts val="400"/>
              </a:spcBef>
              <a:spcAft>
                <a:spcPts val="0"/>
              </a:spcAft>
              <a:buClr>
                <a:schemeClr val="accent4"/>
              </a:buClr>
              <a:buSzPts val="1400"/>
              <a:buNone/>
              <a:defRPr b="1">
                <a:solidFill>
                  <a:schemeClr val="accent4"/>
                </a:solidFill>
              </a:defRPr>
            </a:lvl4pPr>
            <a:lvl5pPr marL="2286000" lvl="4" indent="-228600" algn="ctr">
              <a:lnSpc>
                <a:spcPct val="95000"/>
              </a:lnSpc>
              <a:spcBef>
                <a:spcPts val="400"/>
              </a:spcBef>
              <a:spcAft>
                <a:spcPts val="0"/>
              </a:spcAft>
              <a:buClr>
                <a:schemeClr val="accent4"/>
              </a:buClr>
              <a:buSzPts val="1400"/>
              <a:buNone/>
              <a:defRPr b="1">
                <a:solidFill>
                  <a:schemeClr val="accent4"/>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93" name="Google Shape;193;p41"/>
          <p:cNvSpPr txBox="1">
            <a:spLocks noGrp="1"/>
          </p:cNvSpPr>
          <p:nvPr>
            <p:ph type="body" idx="3"/>
          </p:nvPr>
        </p:nvSpPr>
        <p:spPr>
          <a:xfrm>
            <a:off x="504825" y="462749"/>
            <a:ext cx="4671900" cy="534600"/>
          </a:xfrm>
          <a:prstGeom prst="rect">
            <a:avLst/>
          </a:prstGeom>
          <a:noFill/>
          <a:ln>
            <a:noFill/>
          </a:ln>
        </p:spPr>
        <p:txBody>
          <a:bodyPr spcFirstLastPara="1" wrap="square" lIns="68575" tIns="34275" rIns="68575" bIns="34275" anchor="b" anchorCtr="0">
            <a:noAutofit/>
          </a:bodyPr>
          <a:lstStyle>
            <a:lvl1pPr marL="457200" lvl="0" indent="-228600" algn="l">
              <a:lnSpc>
                <a:spcPct val="95000"/>
              </a:lnSpc>
              <a:spcBef>
                <a:spcPts val="900"/>
              </a:spcBef>
              <a:spcAft>
                <a:spcPts val="0"/>
              </a:spcAft>
              <a:buClr>
                <a:schemeClr val="lt1"/>
              </a:buClr>
              <a:buSzPts val="1800"/>
              <a:buNone/>
              <a:defRPr sz="1800" b="1" cap="none">
                <a:solidFill>
                  <a:schemeClr val="lt1"/>
                </a:solidFill>
              </a:defRPr>
            </a:lvl1pPr>
            <a:lvl2pPr marL="914400" lvl="1" indent="-228600" algn="l">
              <a:lnSpc>
                <a:spcPct val="95000"/>
              </a:lnSpc>
              <a:spcBef>
                <a:spcPts val="400"/>
              </a:spcBef>
              <a:spcAft>
                <a:spcPts val="0"/>
              </a:spcAft>
              <a:buClr>
                <a:schemeClr val="lt1"/>
              </a:buClr>
              <a:buSzPts val="1600"/>
              <a:buNone/>
              <a:defRPr>
                <a:solidFill>
                  <a:schemeClr val="lt1"/>
                </a:solidFill>
              </a:defRPr>
            </a:lvl2pPr>
            <a:lvl3pPr marL="1371600" lvl="2" indent="-228600" algn="l">
              <a:lnSpc>
                <a:spcPct val="95000"/>
              </a:lnSpc>
              <a:spcBef>
                <a:spcPts val="400"/>
              </a:spcBef>
              <a:spcAft>
                <a:spcPts val="0"/>
              </a:spcAft>
              <a:buClr>
                <a:schemeClr val="lt1"/>
              </a:buClr>
              <a:buSzPts val="1500"/>
              <a:buNone/>
              <a:defRPr>
                <a:solidFill>
                  <a:schemeClr val="lt1"/>
                </a:solidFill>
              </a:defRPr>
            </a:lvl3pPr>
            <a:lvl4pPr marL="1828800" lvl="3" indent="-228600" algn="l">
              <a:lnSpc>
                <a:spcPct val="95000"/>
              </a:lnSpc>
              <a:spcBef>
                <a:spcPts val="400"/>
              </a:spcBef>
              <a:spcAft>
                <a:spcPts val="0"/>
              </a:spcAft>
              <a:buClr>
                <a:schemeClr val="lt1"/>
              </a:buClr>
              <a:buSzPts val="1400"/>
              <a:buNone/>
              <a:defRPr>
                <a:solidFill>
                  <a:schemeClr val="lt1"/>
                </a:solidFill>
              </a:defRPr>
            </a:lvl4pPr>
            <a:lvl5pPr marL="2286000" lvl="4" indent="-228600" algn="l">
              <a:lnSpc>
                <a:spcPct val="95000"/>
              </a:lnSpc>
              <a:spcBef>
                <a:spcPts val="400"/>
              </a:spcBef>
              <a:spcAft>
                <a:spcPts val="0"/>
              </a:spcAft>
              <a:buClr>
                <a:schemeClr val="lt1"/>
              </a:buClr>
              <a:buSzPts val="1400"/>
              <a:buNone/>
              <a:defRPr>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6_Title and Content">
  <p:cSld name="6_Title and Content">
    <p:bg>
      <p:bgPr>
        <a:blipFill>
          <a:blip r:embed="rId2">
            <a:alphaModFix/>
          </a:blip>
          <a:stretch>
            <a:fillRect/>
          </a:stretch>
        </a:blipFill>
        <a:effectLst/>
      </p:bgPr>
    </p:bg>
    <p:spTree>
      <p:nvGrpSpPr>
        <p:cNvPr id="1" name="Shape 194"/>
        <p:cNvGrpSpPr/>
        <p:nvPr/>
      </p:nvGrpSpPr>
      <p:grpSpPr>
        <a:xfrm>
          <a:off x="0" y="0"/>
          <a:ext cx="0" cy="0"/>
          <a:chOff x="0" y="0"/>
          <a:chExt cx="0" cy="0"/>
        </a:xfrm>
      </p:grpSpPr>
      <p:sp>
        <p:nvSpPr>
          <p:cNvPr id="195" name="Google Shape;195;p42"/>
          <p:cNvSpPr txBox="1">
            <a:spLocks noGrp="1"/>
          </p:cNvSpPr>
          <p:nvPr>
            <p:ph type="title"/>
          </p:nvPr>
        </p:nvSpPr>
        <p:spPr>
          <a:xfrm>
            <a:off x="839337" y="942868"/>
            <a:ext cx="4350300" cy="426300"/>
          </a:xfrm>
          <a:prstGeom prst="rect">
            <a:avLst/>
          </a:prstGeom>
          <a:noFill/>
          <a:ln>
            <a:noFill/>
          </a:ln>
        </p:spPr>
        <p:txBody>
          <a:bodyPr spcFirstLastPara="1" wrap="square" lIns="68575" tIns="34275" rIns="68575" bIns="34275" anchor="t" anchorCtr="0">
            <a:noAutofit/>
          </a:bodyPr>
          <a:lstStyle>
            <a:lvl1pPr lvl="0" algn="l">
              <a:lnSpc>
                <a:spcPct val="90000"/>
              </a:lnSpc>
              <a:spcBef>
                <a:spcPts val="0"/>
              </a:spcBef>
              <a:spcAft>
                <a:spcPts val="0"/>
              </a:spcAft>
              <a:buClr>
                <a:srgbClr val="002060"/>
              </a:buClr>
              <a:buSzPts val="2100"/>
              <a:buFont typeface="Century Gothic"/>
              <a:buNone/>
              <a:defRPr sz="2100" cap="none">
                <a:solidFill>
                  <a:srgbClr val="002060"/>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96" name="Google Shape;196;p42"/>
          <p:cNvSpPr txBox="1">
            <a:spLocks noGrp="1"/>
          </p:cNvSpPr>
          <p:nvPr>
            <p:ph type="body" idx="1"/>
          </p:nvPr>
        </p:nvSpPr>
        <p:spPr>
          <a:xfrm>
            <a:off x="839337" y="1490162"/>
            <a:ext cx="4350300" cy="2436000"/>
          </a:xfrm>
          <a:prstGeom prst="rect">
            <a:avLst/>
          </a:prstGeom>
          <a:noFill/>
          <a:ln>
            <a:noFill/>
          </a:ln>
        </p:spPr>
        <p:txBody>
          <a:bodyPr spcFirstLastPara="1" wrap="square" lIns="68575" tIns="34275" rIns="68575" bIns="34275" anchor="t" anchorCtr="0">
            <a:noAutofit/>
          </a:bodyPr>
          <a:lstStyle>
            <a:lvl1pPr marL="457200" lvl="0" indent="-368300" algn="l">
              <a:lnSpc>
                <a:spcPct val="95000"/>
              </a:lnSpc>
              <a:spcBef>
                <a:spcPts val="500"/>
              </a:spcBef>
              <a:spcAft>
                <a:spcPts val="0"/>
              </a:spcAft>
              <a:buClr>
                <a:schemeClr val="accent4"/>
              </a:buClr>
              <a:buSzPts val="2200"/>
              <a:buChar char="•"/>
              <a:defRPr sz="1800">
                <a:solidFill>
                  <a:srgbClr val="002060"/>
                </a:solidFill>
              </a:defRPr>
            </a:lvl1pPr>
            <a:lvl2pPr marL="914400" lvl="1" indent="-317500" algn="l">
              <a:lnSpc>
                <a:spcPct val="95000"/>
              </a:lnSpc>
              <a:spcBef>
                <a:spcPts val="500"/>
              </a:spcBef>
              <a:spcAft>
                <a:spcPts val="0"/>
              </a:spcAft>
              <a:buClr>
                <a:schemeClr val="accent4"/>
              </a:buClr>
              <a:buSzPts val="1400"/>
              <a:buFont typeface="Courier New"/>
              <a:buChar char="o"/>
              <a:defRPr sz="1800">
                <a:solidFill>
                  <a:srgbClr val="002060"/>
                </a:solidFill>
              </a:defRPr>
            </a:lvl2pPr>
            <a:lvl3pPr marL="1371600" lvl="2" indent="-342900" algn="l">
              <a:lnSpc>
                <a:spcPct val="95000"/>
              </a:lnSpc>
              <a:spcBef>
                <a:spcPts val="500"/>
              </a:spcBef>
              <a:spcAft>
                <a:spcPts val="0"/>
              </a:spcAft>
              <a:buClr>
                <a:srgbClr val="002060"/>
              </a:buClr>
              <a:buSzPts val="1800"/>
              <a:buFont typeface="Noto Sans Symbols"/>
              <a:buChar char="▪"/>
              <a:defRPr sz="1800">
                <a:solidFill>
                  <a:srgbClr val="002060"/>
                </a:solidFill>
              </a:defRPr>
            </a:lvl3pPr>
            <a:lvl4pPr marL="1828800" lvl="3" indent="-342900" algn="l">
              <a:lnSpc>
                <a:spcPct val="95000"/>
              </a:lnSpc>
              <a:spcBef>
                <a:spcPts val="500"/>
              </a:spcBef>
              <a:spcAft>
                <a:spcPts val="0"/>
              </a:spcAft>
              <a:buClr>
                <a:schemeClr val="accent4"/>
              </a:buClr>
              <a:buSzPts val="1800"/>
              <a:buChar char="–"/>
              <a:defRPr sz="1800">
                <a:solidFill>
                  <a:srgbClr val="002060"/>
                </a:solidFill>
              </a:defRPr>
            </a:lvl4pPr>
            <a:lvl5pPr marL="2286000" lvl="4" indent="-342900" algn="l">
              <a:lnSpc>
                <a:spcPct val="95000"/>
              </a:lnSpc>
              <a:spcBef>
                <a:spcPts val="500"/>
              </a:spcBef>
              <a:spcAft>
                <a:spcPts val="0"/>
              </a:spcAft>
              <a:buClr>
                <a:schemeClr val="accent4"/>
              </a:buClr>
              <a:buSzPts val="1800"/>
              <a:buChar char="•"/>
              <a:defRPr sz="1800">
                <a:solidFill>
                  <a:srgbClr val="002060"/>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97" name="Google Shape;197;p42"/>
          <p:cNvSpPr txBox="1"/>
          <p:nvPr/>
        </p:nvSpPr>
        <p:spPr>
          <a:xfrm>
            <a:off x="2389239" y="4836816"/>
            <a:ext cx="5917800" cy="2079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chemeClr val="lt1"/>
              </a:buClr>
              <a:buSzPts val="900"/>
              <a:buFont typeface="Century Gothic"/>
              <a:buNone/>
            </a:pPr>
            <a:r>
              <a:rPr lang="en" sz="900" b="0" i="0" u="none" strike="noStrike" cap="none">
                <a:solidFill>
                  <a:schemeClr val="lt1"/>
                </a:solidFill>
                <a:latin typeface="Century Gothic"/>
                <a:ea typeface="Century Gothic"/>
                <a:cs typeface="Century Gothic"/>
                <a:sym typeface="Century Gothic"/>
              </a:rPr>
              <a:t> Introduction to Reservoirs: Where Germs Live | Session 2: Healthcare Environment Reservoirs</a:t>
            </a:r>
            <a:endParaRPr sz="1100"/>
          </a:p>
        </p:txBody>
      </p:sp>
      <p:sp>
        <p:nvSpPr>
          <p:cNvPr id="198" name="Google Shape;198;p42"/>
          <p:cNvSpPr txBox="1"/>
          <p:nvPr/>
        </p:nvSpPr>
        <p:spPr>
          <a:xfrm>
            <a:off x="8515350" y="4836816"/>
            <a:ext cx="465300" cy="207600"/>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lt1"/>
                </a:solidFill>
                <a:latin typeface="Century Gothic"/>
                <a:ea typeface="Century Gothic"/>
                <a:cs typeface="Century Gothic"/>
                <a:sym typeface="Century Gothic"/>
              </a:rPr>
              <a:t>‹#›</a:t>
            </a:fld>
            <a:endParaRPr sz="900" b="0" i="0" u="none" strike="noStrike" cap="none">
              <a:solidFill>
                <a:schemeClr val="lt1"/>
              </a:solidFill>
              <a:latin typeface="Century Gothic"/>
              <a:ea typeface="Century Gothic"/>
              <a:cs typeface="Century Gothic"/>
              <a:sym typeface="Century Gothic"/>
            </a:endParaRPr>
          </a:p>
        </p:txBody>
      </p:sp>
      <p:pic>
        <p:nvPicPr>
          <p:cNvPr id="199" name="Google Shape;199;p42" descr="Text&#10;&#10;Description automatically generated"/>
          <p:cNvPicPr preferRelativeResize="0"/>
          <p:nvPr/>
        </p:nvPicPr>
        <p:blipFill rotWithShape="1">
          <a:blip r:embed="rId3">
            <a:alphaModFix/>
          </a:blip>
          <a:srcRect/>
          <a:stretch/>
        </p:blipFill>
        <p:spPr>
          <a:xfrm>
            <a:off x="274420" y="4475839"/>
            <a:ext cx="1621273" cy="608400"/>
          </a:xfrm>
          <a:prstGeom prst="rect">
            <a:avLst/>
          </a:prstGeom>
          <a:noFill/>
          <a:ln>
            <a:noFill/>
          </a:ln>
        </p:spPr>
      </p:pic>
      <p:sp>
        <p:nvSpPr>
          <p:cNvPr id="200" name="Google Shape;200;p42"/>
          <p:cNvSpPr/>
          <p:nvPr/>
        </p:nvSpPr>
        <p:spPr>
          <a:xfrm>
            <a:off x="0" y="4421052"/>
            <a:ext cx="274500" cy="722400"/>
          </a:xfrm>
          <a:prstGeom prst="rect">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4"/>
        </a:solidFill>
        <a:effectLst/>
      </p:bgPr>
    </p:bg>
    <p:spTree>
      <p:nvGrpSpPr>
        <p:cNvPr id="1" name="Shape 201"/>
        <p:cNvGrpSpPr/>
        <p:nvPr/>
      </p:nvGrpSpPr>
      <p:grpSpPr>
        <a:xfrm>
          <a:off x="0" y="0"/>
          <a:ext cx="0" cy="0"/>
          <a:chOff x="0" y="0"/>
          <a:chExt cx="0" cy="0"/>
        </a:xfrm>
      </p:grpSpPr>
      <p:sp>
        <p:nvSpPr>
          <p:cNvPr id="202" name="Google Shape;202;p43"/>
          <p:cNvSpPr txBox="1">
            <a:spLocks noGrp="1"/>
          </p:cNvSpPr>
          <p:nvPr>
            <p:ph type="title"/>
          </p:nvPr>
        </p:nvSpPr>
        <p:spPr>
          <a:xfrm>
            <a:off x="623888" y="1282303"/>
            <a:ext cx="7886700" cy="21396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lt1"/>
              </a:buClr>
              <a:buSzPts val="3600"/>
              <a:buFont typeface="Century Gothic"/>
              <a:buNone/>
              <a:defRPr sz="36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03" name="Google Shape;203;p43"/>
          <p:cNvSpPr txBox="1">
            <a:spLocks noGrp="1"/>
          </p:cNvSpPr>
          <p:nvPr>
            <p:ph type="body" idx="1"/>
          </p:nvPr>
        </p:nvSpPr>
        <p:spPr>
          <a:xfrm>
            <a:off x="623888" y="3442097"/>
            <a:ext cx="7886700" cy="753300"/>
          </a:xfrm>
          <a:prstGeom prst="rect">
            <a:avLst/>
          </a:prstGeom>
          <a:noFill/>
          <a:ln>
            <a:noFill/>
          </a:ln>
        </p:spPr>
        <p:txBody>
          <a:bodyPr spcFirstLastPara="1" wrap="square" lIns="68575" tIns="34275" rIns="68575" bIns="34275" anchor="t" anchorCtr="0">
            <a:noAutofit/>
          </a:bodyPr>
          <a:lstStyle>
            <a:lvl1pPr marL="457200" lvl="0" indent="-228600" algn="l">
              <a:lnSpc>
                <a:spcPct val="95000"/>
              </a:lnSpc>
              <a:spcBef>
                <a:spcPts val="900"/>
              </a:spcBef>
              <a:spcAft>
                <a:spcPts val="0"/>
              </a:spcAft>
              <a:buClr>
                <a:schemeClr val="lt1"/>
              </a:buClr>
              <a:buSzPts val="1800"/>
              <a:buNone/>
              <a:defRPr sz="1800">
                <a:solidFill>
                  <a:schemeClr val="lt1"/>
                </a:solidFill>
              </a:defRPr>
            </a:lvl1pPr>
            <a:lvl2pPr marL="914400" lvl="1" indent="-228600" algn="l">
              <a:lnSpc>
                <a:spcPct val="95000"/>
              </a:lnSpc>
              <a:spcBef>
                <a:spcPts val="400"/>
              </a:spcBef>
              <a:spcAft>
                <a:spcPts val="0"/>
              </a:spcAft>
              <a:buClr>
                <a:srgbClr val="888888"/>
              </a:buClr>
              <a:buSzPts val="1400"/>
              <a:buNone/>
              <a:defRPr sz="1500">
                <a:solidFill>
                  <a:srgbClr val="888888"/>
                </a:solidFill>
              </a:defRPr>
            </a:lvl2pPr>
            <a:lvl3pPr marL="1371600" lvl="2" indent="-228600" algn="l">
              <a:lnSpc>
                <a:spcPct val="95000"/>
              </a:lnSpc>
              <a:spcBef>
                <a:spcPts val="400"/>
              </a:spcBef>
              <a:spcAft>
                <a:spcPts val="0"/>
              </a:spcAft>
              <a:buClr>
                <a:srgbClr val="888888"/>
              </a:buClr>
              <a:buSzPts val="1400"/>
              <a:buNone/>
              <a:defRPr sz="1400">
                <a:solidFill>
                  <a:srgbClr val="888888"/>
                </a:solidFill>
              </a:defRPr>
            </a:lvl3pPr>
            <a:lvl4pPr marL="1828800" lvl="3" indent="-228600" algn="l">
              <a:lnSpc>
                <a:spcPct val="95000"/>
              </a:lnSpc>
              <a:spcBef>
                <a:spcPts val="400"/>
              </a:spcBef>
              <a:spcAft>
                <a:spcPts val="0"/>
              </a:spcAft>
              <a:buClr>
                <a:srgbClr val="888888"/>
              </a:buClr>
              <a:buSzPts val="1200"/>
              <a:buNone/>
              <a:defRPr sz="1200">
                <a:solidFill>
                  <a:srgbClr val="888888"/>
                </a:solidFill>
              </a:defRPr>
            </a:lvl4pPr>
            <a:lvl5pPr marL="2286000" lvl="4" indent="-228600" algn="l">
              <a:lnSpc>
                <a:spcPct val="95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04"/>
        <p:cNvGrpSpPr/>
        <p:nvPr/>
      </p:nvGrpSpPr>
      <p:grpSpPr>
        <a:xfrm>
          <a:off x="0" y="0"/>
          <a:ext cx="0" cy="0"/>
          <a:chOff x="0" y="0"/>
          <a:chExt cx="0" cy="0"/>
        </a:xfrm>
      </p:grpSpPr>
      <p:sp>
        <p:nvSpPr>
          <p:cNvPr id="205" name="Google Shape;205;p44"/>
          <p:cNvSpPr txBox="1">
            <a:spLocks noGrp="1"/>
          </p:cNvSpPr>
          <p:nvPr>
            <p:ph type="title"/>
          </p:nvPr>
        </p:nvSpPr>
        <p:spPr>
          <a:xfrm>
            <a:off x="628650" y="475322"/>
            <a:ext cx="7886700" cy="526800"/>
          </a:xfrm>
          <a:prstGeom prst="rect">
            <a:avLst/>
          </a:prstGeom>
          <a:noFill/>
          <a:ln>
            <a:noFill/>
          </a:ln>
        </p:spPr>
        <p:txBody>
          <a:bodyPr spcFirstLastPara="1" wrap="square" lIns="68575" tIns="34275" rIns="68575" bIns="34275" anchor="t" anchorCtr="0">
            <a:noAutofit/>
          </a:bodyPr>
          <a:lstStyle>
            <a:lvl1pPr lvl="0" algn="l">
              <a:lnSpc>
                <a:spcPct val="90000"/>
              </a:lnSpc>
              <a:spcBef>
                <a:spcPts val="0"/>
              </a:spcBef>
              <a:spcAft>
                <a:spcPts val="0"/>
              </a:spcAft>
              <a:buClr>
                <a:schemeClr val="accent4"/>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06" name="Google Shape;206;p44"/>
          <p:cNvSpPr txBox="1">
            <a:spLocks noGrp="1"/>
          </p:cNvSpPr>
          <p:nvPr>
            <p:ph type="body" idx="1"/>
          </p:nvPr>
        </p:nvSpPr>
        <p:spPr>
          <a:xfrm>
            <a:off x="628650" y="1190626"/>
            <a:ext cx="3886200" cy="3210000"/>
          </a:xfrm>
          <a:prstGeom prst="rect">
            <a:avLst/>
          </a:prstGeom>
          <a:noFill/>
          <a:ln>
            <a:noFill/>
          </a:ln>
        </p:spPr>
        <p:txBody>
          <a:bodyPr spcFirstLastPara="1" wrap="square" lIns="68575" tIns="34275" rIns="68575" bIns="34275" anchor="t" anchorCtr="0">
            <a:noAutofit/>
          </a:bodyPr>
          <a:lstStyle>
            <a:lvl1pPr marL="457200" lvl="0" indent="-317500" algn="l">
              <a:lnSpc>
                <a:spcPct val="95000"/>
              </a:lnSpc>
              <a:spcBef>
                <a:spcPts val="900"/>
              </a:spcBef>
              <a:spcAft>
                <a:spcPts val="0"/>
              </a:spcAft>
              <a:buClr>
                <a:schemeClr val="dk1"/>
              </a:buClr>
              <a:buSzPts val="1400"/>
              <a:buChar char="•"/>
              <a:defRPr/>
            </a:lvl1pPr>
            <a:lvl2pPr marL="914400" lvl="1" indent="-304800" algn="l">
              <a:lnSpc>
                <a:spcPct val="95000"/>
              </a:lnSpc>
              <a:spcBef>
                <a:spcPts val="400"/>
              </a:spcBef>
              <a:spcAft>
                <a:spcPts val="0"/>
              </a:spcAft>
              <a:buClr>
                <a:schemeClr val="dk1"/>
              </a:buClr>
              <a:buSzPts val="1200"/>
              <a:buChar char="▪"/>
              <a:defRPr/>
            </a:lvl2pPr>
            <a:lvl3pPr marL="1371600" lvl="2" indent="-317500" algn="l">
              <a:lnSpc>
                <a:spcPct val="95000"/>
              </a:lnSpc>
              <a:spcBef>
                <a:spcPts val="400"/>
              </a:spcBef>
              <a:spcAft>
                <a:spcPts val="0"/>
              </a:spcAft>
              <a:buClr>
                <a:schemeClr val="dk1"/>
              </a:buClr>
              <a:buSzPts val="1400"/>
              <a:buChar char="o"/>
              <a:defRPr/>
            </a:lvl3pPr>
            <a:lvl4pPr marL="1828800" lvl="3" indent="-317500" algn="l">
              <a:lnSpc>
                <a:spcPct val="95000"/>
              </a:lnSpc>
              <a:spcBef>
                <a:spcPts val="400"/>
              </a:spcBef>
              <a:spcAft>
                <a:spcPts val="0"/>
              </a:spcAft>
              <a:buClr>
                <a:schemeClr val="dk1"/>
              </a:buClr>
              <a:buSzPts val="1400"/>
              <a:buChar char="–"/>
              <a:defRPr/>
            </a:lvl4pPr>
            <a:lvl5pPr marL="2286000" lvl="4" indent="-317500" algn="l">
              <a:lnSpc>
                <a:spcPct val="95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07" name="Google Shape;207;p44"/>
          <p:cNvSpPr txBox="1">
            <a:spLocks noGrp="1"/>
          </p:cNvSpPr>
          <p:nvPr>
            <p:ph type="body" idx="2"/>
          </p:nvPr>
        </p:nvSpPr>
        <p:spPr>
          <a:xfrm>
            <a:off x="4629150" y="1190626"/>
            <a:ext cx="3886200" cy="3210000"/>
          </a:xfrm>
          <a:prstGeom prst="rect">
            <a:avLst/>
          </a:prstGeom>
          <a:noFill/>
          <a:ln>
            <a:noFill/>
          </a:ln>
        </p:spPr>
        <p:txBody>
          <a:bodyPr spcFirstLastPara="1" wrap="square" lIns="68575" tIns="34275" rIns="68575" bIns="34275" anchor="t" anchorCtr="0">
            <a:noAutofit/>
          </a:bodyPr>
          <a:lstStyle>
            <a:lvl1pPr marL="457200" lvl="0" indent="-317500" algn="l">
              <a:lnSpc>
                <a:spcPct val="95000"/>
              </a:lnSpc>
              <a:spcBef>
                <a:spcPts val="900"/>
              </a:spcBef>
              <a:spcAft>
                <a:spcPts val="0"/>
              </a:spcAft>
              <a:buClr>
                <a:schemeClr val="dk1"/>
              </a:buClr>
              <a:buSzPts val="1400"/>
              <a:buChar char="•"/>
              <a:defRPr/>
            </a:lvl1pPr>
            <a:lvl2pPr marL="914400" lvl="1" indent="-304800" algn="l">
              <a:lnSpc>
                <a:spcPct val="95000"/>
              </a:lnSpc>
              <a:spcBef>
                <a:spcPts val="400"/>
              </a:spcBef>
              <a:spcAft>
                <a:spcPts val="0"/>
              </a:spcAft>
              <a:buClr>
                <a:schemeClr val="dk1"/>
              </a:buClr>
              <a:buSzPts val="1200"/>
              <a:buChar char="▪"/>
              <a:defRPr/>
            </a:lvl2pPr>
            <a:lvl3pPr marL="1371600" lvl="2" indent="-317500" algn="l">
              <a:lnSpc>
                <a:spcPct val="95000"/>
              </a:lnSpc>
              <a:spcBef>
                <a:spcPts val="400"/>
              </a:spcBef>
              <a:spcAft>
                <a:spcPts val="0"/>
              </a:spcAft>
              <a:buClr>
                <a:schemeClr val="dk1"/>
              </a:buClr>
              <a:buSzPts val="1400"/>
              <a:buChar char="o"/>
              <a:defRPr/>
            </a:lvl3pPr>
            <a:lvl4pPr marL="1828800" lvl="3" indent="-317500" algn="l">
              <a:lnSpc>
                <a:spcPct val="95000"/>
              </a:lnSpc>
              <a:spcBef>
                <a:spcPts val="400"/>
              </a:spcBef>
              <a:spcAft>
                <a:spcPts val="0"/>
              </a:spcAft>
              <a:buClr>
                <a:schemeClr val="dk1"/>
              </a:buClr>
              <a:buSzPts val="1400"/>
              <a:buChar char="–"/>
              <a:defRPr/>
            </a:lvl4pPr>
            <a:lvl5pPr marL="2286000" lvl="4" indent="-317500" algn="l">
              <a:lnSpc>
                <a:spcPct val="95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208"/>
        <p:cNvGrpSpPr/>
        <p:nvPr/>
      </p:nvGrpSpPr>
      <p:grpSpPr>
        <a:xfrm>
          <a:off x="0" y="0"/>
          <a:ext cx="0" cy="0"/>
          <a:chOff x="0" y="0"/>
          <a:chExt cx="0" cy="0"/>
        </a:xfrm>
      </p:grpSpPr>
      <p:sp>
        <p:nvSpPr>
          <p:cNvPr id="209" name="Google Shape;209;p45"/>
          <p:cNvSpPr txBox="1">
            <a:spLocks noGrp="1"/>
          </p:cNvSpPr>
          <p:nvPr>
            <p:ph type="title"/>
          </p:nvPr>
        </p:nvSpPr>
        <p:spPr>
          <a:xfrm>
            <a:off x="839337" y="655576"/>
            <a:ext cx="4910100" cy="526800"/>
          </a:xfrm>
          <a:prstGeom prst="rect">
            <a:avLst/>
          </a:prstGeom>
          <a:noFill/>
          <a:ln>
            <a:noFill/>
          </a:ln>
        </p:spPr>
        <p:txBody>
          <a:bodyPr spcFirstLastPara="1" wrap="square" lIns="68575" tIns="34275" rIns="68575" bIns="34275" anchor="t" anchorCtr="0">
            <a:normAutofit/>
          </a:bodyPr>
          <a:lstStyle>
            <a:lvl1pPr lvl="0" algn="l">
              <a:lnSpc>
                <a:spcPct val="90000"/>
              </a:lnSpc>
              <a:spcBef>
                <a:spcPts val="0"/>
              </a:spcBef>
              <a:spcAft>
                <a:spcPts val="0"/>
              </a:spcAft>
              <a:buClr>
                <a:srgbClr val="002060"/>
              </a:buClr>
              <a:buSzPts val="2700"/>
              <a:buFont typeface="Century Gothic"/>
              <a:buNone/>
              <a:defRPr sz="2700" cap="none">
                <a:solidFill>
                  <a:srgbClr val="002060"/>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10" name="Google Shape;210;p45"/>
          <p:cNvSpPr txBox="1">
            <a:spLocks noGrp="1"/>
          </p:cNvSpPr>
          <p:nvPr>
            <p:ph type="body" idx="1"/>
          </p:nvPr>
        </p:nvSpPr>
        <p:spPr>
          <a:xfrm>
            <a:off x="839337" y="1314450"/>
            <a:ext cx="5275800" cy="2926200"/>
          </a:xfrm>
          <a:prstGeom prst="rect">
            <a:avLst/>
          </a:prstGeom>
          <a:noFill/>
          <a:ln>
            <a:noFill/>
          </a:ln>
        </p:spPr>
        <p:txBody>
          <a:bodyPr spcFirstLastPara="1" wrap="square" lIns="68575" tIns="34275" rIns="68575" bIns="34275" anchor="t" anchorCtr="0">
            <a:noAutofit/>
          </a:bodyPr>
          <a:lstStyle>
            <a:lvl1pPr marL="457200" lvl="0" indent="-400050" algn="l">
              <a:lnSpc>
                <a:spcPct val="95000"/>
              </a:lnSpc>
              <a:spcBef>
                <a:spcPts val="900"/>
              </a:spcBef>
              <a:spcAft>
                <a:spcPts val="0"/>
              </a:spcAft>
              <a:buClr>
                <a:schemeClr val="accent4"/>
              </a:buClr>
              <a:buSzPts val="2700"/>
              <a:buChar char="•"/>
              <a:defRPr sz="1800">
                <a:solidFill>
                  <a:srgbClr val="002060"/>
                </a:solidFill>
              </a:defRPr>
            </a:lvl1pPr>
            <a:lvl2pPr marL="914400" lvl="1" indent="-330200" algn="l">
              <a:lnSpc>
                <a:spcPct val="95000"/>
              </a:lnSpc>
              <a:spcBef>
                <a:spcPts val="900"/>
              </a:spcBef>
              <a:spcAft>
                <a:spcPts val="0"/>
              </a:spcAft>
              <a:buClr>
                <a:schemeClr val="accent4"/>
              </a:buClr>
              <a:buSzPts val="1600"/>
              <a:buFont typeface="Courier New"/>
              <a:buChar char="o"/>
              <a:defRPr sz="1800">
                <a:solidFill>
                  <a:srgbClr val="002060"/>
                </a:solidFill>
              </a:defRPr>
            </a:lvl2pPr>
            <a:lvl3pPr marL="1371600" lvl="2" indent="-342900" algn="l">
              <a:lnSpc>
                <a:spcPct val="95000"/>
              </a:lnSpc>
              <a:spcBef>
                <a:spcPts val="900"/>
              </a:spcBef>
              <a:spcAft>
                <a:spcPts val="0"/>
              </a:spcAft>
              <a:buClr>
                <a:srgbClr val="002060"/>
              </a:buClr>
              <a:buSzPts val="1800"/>
              <a:buFont typeface="Noto Sans Symbols"/>
              <a:buChar char="▪"/>
              <a:defRPr sz="1800">
                <a:solidFill>
                  <a:srgbClr val="002060"/>
                </a:solidFill>
              </a:defRPr>
            </a:lvl3pPr>
            <a:lvl4pPr marL="1828800" lvl="3" indent="-342900" algn="l">
              <a:lnSpc>
                <a:spcPct val="95000"/>
              </a:lnSpc>
              <a:spcBef>
                <a:spcPts val="900"/>
              </a:spcBef>
              <a:spcAft>
                <a:spcPts val="0"/>
              </a:spcAft>
              <a:buClr>
                <a:schemeClr val="accent4"/>
              </a:buClr>
              <a:buSzPts val="1800"/>
              <a:buChar char="–"/>
              <a:defRPr sz="1800">
                <a:solidFill>
                  <a:srgbClr val="002060"/>
                </a:solidFill>
              </a:defRPr>
            </a:lvl4pPr>
            <a:lvl5pPr marL="2286000" lvl="4" indent="-342900" algn="l">
              <a:lnSpc>
                <a:spcPct val="95000"/>
              </a:lnSpc>
              <a:spcBef>
                <a:spcPts val="900"/>
              </a:spcBef>
              <a:spcAft>
                <a:spcPts val="0"/>
              </a:spcAft>
              <a:buClr>
                <a:schemeClr val="accent4"/>
              </a:buClr>
              <a:buSzPts val="1800"/>
              <a:buChar char="•"/>
              <a:defRPr sz="1800">
                <a:solidFill>
                  <a:srgbClr val="002060"/>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12_Title and Content">
  <p:cSld name="12_Title and Content">
    <p:spTree>
      <p:nvGrpSpPr>
        <p:cNvPr id="1" name="Shape 211"/>
        <p:cNvGrpSpPr/>
        <p:nvPr/>
      </p:nvGrpSpPr>
      <p:grpSpPr>
        <a:xfrm>
          <a:off x="0" y="0"/>
          <a:ext cx="0" cy="0"/>
          <a:chOff x="0" y="0"/>
          <a:chExt cx="0" cy="0"/>
        </a:xfrm>
      </p:grpSpPr>
      <p:sp>
        <p:nvSpPr>
          <p:cNvPr id="212" name="Google Shape;212;p46"/>
          <p:cNvSpPr txBox="1">
            <a:spLocks noGrp="1"/>
          </p:cNvSpPr>
          <p:nvPr>
            <p:ph type="title"/>
          </p:nvPr>
        </p:nvSpPr>
        <p:spPr>
          <a:xfrm>
            <a:off x="565015" y="950561"/>
            <a:ext cx="7380000" cy="5079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accent4"/>
              </a:buClr>
              <a:buSzPts val="2700"/>
              <a:buFont typeface="Century Gothic"/>
              <a:buNone/>
              <a:defRPr sz="2700" cap="none">
                <a:solidFill>
                  <a:schemeClr val="accent4"/>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13" name="Google Shape;213;p46"/>
          <p:cNvSpPr txBox="1">
            <a:spLocks noGrp="1"/>
          </p:cNvSpPr>
          <p:nvPr>
            <p:ph type="body" idx="1"/>
          </p:nvPr>
        </p:nvSpPr>
        <p:spPr>
          <a:xfrm>
            <a:off x="960120" y="1590319"/>
            <a:ext cx="4194900" cy="2118000"/>
          </a:xfrm>
          <a:prstGeom prst="rect">
            <a:avLst/>
          </a:prstGeom>
          <a:noFill/>
          <a:ln>
            <a:noFill/>
          </a:ln>
        </p:spPr>
        <p:txBody>
          <a:bodyPr spcFirstLastPara="1" wrap="square" lIns="68575" tIns="34275" rIns="68575" bIns="34275" anchor="t" anchorCtr="0">
            <a:noAutofit/>
          </a:bodyPr>
          <a:lstStyle>
            <a:lvl1pPr marL="457200" lvl="0" indent="-330200" algn="l">
              <a:lnSpc>
                <a:spcPct val="95000"/>
              </a:lnSpc>
              <a:spcBef>
                <a:spcPts val="900"/>
              </a:spcBef>
              <a:spcAft>
                <a:spcPts val="0"/>
              </a:spcAft>
              <a:buClr>
                <a:schemeClr val="accent4"/>
              </a:buClr>
              <a:buSzPts val="1600"/>
              <a:buFont typeface="Arial"/>
              <a:buChar char="•"/>
              <a:defRPr sz="1500">
                <a:solidFill>
                  <a:schemeClr val="accent4"/>
                </a:solidFill>
              </a:defRPr>
            </a:lvl1pPr>
            <a:lvl2pPr marL="914400" lvl="1" indent="-317500" algn="l">
              <a:lnSpc>
                <a:spcPct val="95000"/>
              </a:lnSpc>
              <a:spcBef>
                <a:spcPts val="400"/>
              </a:spcBef>
              <a:spcAft>
                <a:spcPts val="0"/>
              </a:spcAft>
              <a:buClr>
                <a:schemeClr val="accent4"/>
              </a:buClr>
              <a:buSzPts val="1400"/>
              <a:buFont typeface="Noto Sans Symbols"/>
              <a:buChar char="▪"/>
              <a:defRPr sz="1500">
                <a:solidFill>
                  <a:schemeClr val="accent4"/>
                </a:solidFill>
              </a:defRPr>
            </a:lvl2pPr>
            <a:lvl3pPr marL="1371600" lvl="2" indent="-323850" algn="l">
              <a:lnSpc>
                <a:spcPct val="95000"/>
              </a:lnSpc>
              <a:spcBef>
                <a:spcPts val="400"/>
              </a:spcBef>
              <a:spcAft>
                <a:spcPts val="0"/>
              </a:spcAft>
              <a:buClr>
                <a:schemeClr val="accent4"/>
              </a:buClr>
              <a:buSzPts val="1500"/>
              <a:buFont typeface="Courier New"/>
              <a:buChar char="o"/>
              <a:defRPr sz="1500">
                <a:solidFill>
                  <a:schemeClr val="accent4"/>
                </a:solidFill>
              </a:defRPr>
            </a:lvl3pPr>
            <a:lvl4pPr marL="1828800" lvl="3" indent="-323850" algn="l">
              <a:lnSpc>
                <a:spcPct val="95000"/>
              </a:lnSpc>
              <a:spcBef>
                <a:spcPts val="400"/>
              </a:spcBef>
              <a:spcAft>
                <a:spcPts val="0"/>
              </a:spcAft>
              <a:buClr>
                <a:schemeClr val="accent4"/>
              </a:buClr>
              <a:buSzPts val="1500"/>
              <a:buFont typeface="NTR"/>
              <a:buChar char="–"/>
              <a:defRPr sz="1500">
                <a:solidFill>
                  <a:schemeClr val="accent4"/>
                </a:solidFill>
              </a:defRPr>
            </a:lvl4pPr>
            <a:lvl5pPr marL="2286000" lvl="4" indent="-323850" algn="l">
              <a:lnSpc>
                <a:spcPct val="95000"/>
              </a:lnSpc>
              <a:spcBef>
                <a:spcPts val="400"/>
              </a:spcBef>
              <a:spcAft>
                <a:spcPts val="0"/>
              </a:spcAft>
              <a:buClr>
                <a:schemeClr val="accent4"/>
              </a:buClr>
              <a:buSzPts val="1500"/>
              <a:buFont typeface="Arial"/>
              <a:buChar char="•"/>
              <a:defRPr sz="1500">
                <a:solidFill>
                  <a:schemeClr val="accent4"/>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214" name="Google Shape;214;p46" descr="Text&#10;&#10;Description automatically generated with medium confidence"/>
          <p:cNvPicPr preferRelativeResize="0"/>
          <p:nvPr/>
        </p:nvPicPr>
        <p:blipFill rotWithShape="1">
          <a:blip r:embed="rId2">
            <a:alphaModFix/>
          </a:blip>
          <a:srcRect/>
          <a:stretch/>
        </p:blipFill>
        <p:spPr>
          <a:xfrm>
            <a:off x="274420" y="4476251"/>
            <a:ext cx="1621274" cy="608399"/>
          </a:xfrm>
          <a:prstGeom prst="rect">
            <a:avLst/>
          </a:prstGeom>
          <a:noFill/>
          <a:ln>
            <a:noFill/>
          </a:ln>
        </p:spPr>
      </p:pic>
      <p:sp>
        <p:nvSpPr>
          <p:cNvPr id="215" name="Google Shape;215;p46"/>
          <p:cNvSpPr txBox="1">
            <a:spLocks noGrp="1"/>
          </p:cNvSpPr>
          <p:nvPr>
            <p:ph type="body" idx="2"/>
          </p:nvPr>
        </p:nvSpPr>
        <p:spPr>
          <a:xfrm>
            <a:off x="5406390" y="1590319"/>
            <a:ext cx="3257700" cy="2118000"/>
          </a:xfrm>
          <a:prstGeom prst="rect">
            <a:avLst/>
          </a:prstGeom>
          <a:noFill/>
          <a:ln>
            <a:noFill/>
          </a:ln>
        </p:spPr>
        <p:txBody>
          <a:bodyPr spcFirstLastPara="1" wrap="square" lIns="68575" tIns="34275" rIns="68575" bIns="34275" anchor="t" anchorCtr="0">
            <a:noAutofit/>
          </a:bodyPr>
          <a:lstStyle>
            <a:lvl1pPr marL="457200" lvl="0" indent="-323850" algn="l">
              <a:lnSpc>
                <a:spcPct val="95000"/>
              </a:lnSpc>
              <a:spcBef>
                <a:spcPts val="900"/>
              </a:spcBef>
              <a:spcAft>
                <a:spcPts val="0"/>
              </a:spcAft>
              <a:buClr>
                <a:schemeClr val="accent4"/>
              </a:buClr>
              <a:buSzPts val="1500"/>
              <a:buChar char="•"/>
              <a:defRPr sz="1500">
                <a:solidFill>
                  <a:schemeClr val="accent4"/>
                </a:solidFill>
              </a:defRPr>
            </a:lvl1pPr>
            <a:lvl2pPr marL="914400" lvl="1" indent="-317500" algn="l">
              <a:lnSpc>
                <a:spcPct val="95000"/>
              </a:lnSpc>
              <a:spcBef>
                <a:spcPts val="400"/>
              </a:spcBef>
              <a:spcAft>
                <a:spcPts val="0"/>
              </a:spcAft>
              <a:buClr>
                <a:schemeClr val="accent4"/>
              </a:buClr>
              <a:buSzPts val="1400"/>
              <a:buChar char="▪"/>
              <a:defRPr sz="1500">
                <a:solidFill>
                  <a:schemeClr val="accent4"/>
                </a:solidFill>
              </a:defRPr>
            </a:lvl2pPr>
            <a:lvl3pPr marL="1371600" lvl="2" indent="-323850" algn="l">
              <a:lnSpc>
                <a:spcPct val="95000"/>
              </a:lnSpc>
              <a:spcBef>
                <a:spcPts val="400"/>
              </a:spcBef>
              <a:spcAft>
                <a:spcPts val="0"/>
              </a:spcAft>
              <a:buClr>
                <a:schemeClr val="accent4"/>
              </a:buClr>
              <a:buSzPts val="1500"/>
              <a:buChar char="o"/>
              <a:defRPr sz="1500">
                <a:solidFill>
                  <a:schemeClr val="accent4"/>
                </a:solidFill>
              </a:defRPr>
            </a:lvl3pPr>
            <a:lvl4pPr marL="1828800" lvl="3" indent="-323850" algn="l">
              <a:lnSpc>
                <a:spcPct val="95000"/>
              </a:lnSpc>
              <a:spcBef>
                <a:spcPts val="400"/>
              </a:spcBef>
              <a:spcAft>
                <a:spcPts val="0"/>
              </a:spcAft>
              <a:buClr>
                <a:schemeClr val="accent4"/>
              </a:buClr>
              <a:buSzPts val="1500"/>
              <a:buChar char="–"/>
              <a:defRPr sz="1500">
                <a:solidFill>
                  <a:schemeClr val="accent4"/>
                </a:solidFill>
              </a:defRPr>
            </a:lvl4pPr>
            <a:lvl5pPr marL="2286000" lvl="4" indent="-323850" algn="l">
              <a:lnSpc>
                <a:spcPct val="95000"/>
              </a:lnSpc>
              <a:spcBef>
                <a:spcPts val="400"/>
              </a:spcBef>
              <a:spcAft>
                <a:spcPts val="0"/>
              </a:spcAft>
              <a:buClr>
                <a:schemeClr val="accent4"/>
              </a:buClr>
              <a:buSzPts val="1500"/>
              <a:buChar char="•"/>
              <a:defRPr sz="1500">
                <a:solidFill>
                  <a:schemeClr val="accent4"/>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matchingName="11_Title and Content">
  <p:cSld name="11_Title and Content">
    <p:bg>
      <p:bgPr>
        <a:solidFill>
          <a:schemeClr val="dk2"/>
        </a:solidFill>
        <a:effectLst/>
      </p:bgPr>
    </p:bg>
    <p:spTree>
      <p:nvGrpSpPr>
        <p:cNvPr id="1" name="Shape 216"/>
        <p:cNvGrpSpPr/>
        <p:nvPr/>
      </p:nvGrpSpPr>
      <p:grpSpPr>
        <a:xfrm>
          <a:off x="0" y="0"/>
          <a:ext cx="0" cy="0"/>
          <a:chOff x="0" y="0"/>
          <a:chExt cx="0" cy="0"/>
        </a:xfrm>
      </p:grpSpPr>
      <p:pic>
        <p:nvPicPr>
          <p:cNvPr id="217" name="Google Shape;217;p47" descr="Text&#10;&#10;Description automatically generated"/>
          <p:cNvPicPr preferRelativeResize="0"/>
          <p:nvPr/>
        </p:nvPicPr>
        <p:blipFill rotWithShape="1">
          <a:blip r:embed="rId2">
            <a:alphaModFix/>
          </a:blip>
          <a:srcRect/>
          <a:stretch/>
        </p:blipFill>
        <p:spPr>
          <a:xfrm>
            <a:off x="274420" y="4475839"/>
            <a:ext cx="1621273" cy="608400"/>
          </a:xfrm>
          <a:prstGeom prst="rect">
            <a:avLst/>
          </a:prstGeom>
          <a:noFill/>
          <a:ln>
            <a:noFill/>
          </a:ln>
        </p:spPr>
      </p:pic>
      <p:sp>
        <p:nvSpPr>
          <p:cNvPr id="218" name="Google Shape;218;p47"/>
          <p:cNvSpPr txBox="1">
            <a:spLocks noGrp="1"/>
          </p:cNvSpPr>
          <p:nvPr>
            <p:ph type="title"/>
          </p:nvPr>
        </p:nvSpPr>
        <p:spPr>
          <a:xfrm>
            <a:off x="445845" y="720783"/>
            <a:ext cx="4350300" cy="526800"/>
          </a:xfrm>
          <a:prstGeom prst="rect">
            <a:avLst/>
          </a:prstGeom>
          <a:noFill/>
          <a:ln>
            <a:noFill/>
          </a:ln>
        </p:spPr>
        <p:txBody>
          <a:bodyPr spcFirstLastPara="1" wrap="square" lIns="68575" tIns="34275" rIns="68575" bIns="34275" anchor="t" anchorCtr="0">
            <a:normAutofit/>
          </a:bodyPr>
          <a:lstStyle>
            <a:lvl1pPr lvl="0" algn="l">
              <a:lnSpc>
                <a:spcPct val="90000"/>
              </a:lnSpc>
              <a:spcBef>
                <a:spcPts val="0"/>
              </a:spcBef>
              <a:spcAft>
                <a:spcPts val="0"/>
              </a:spcAft>
              <a:buClr>
                <a:schemeClr val="lt1"/>
              </a:buClr>
              <a:buSzPts val="2700"/>
              <a:buFont typeface="Century Gothic"/>
              <a:buNone/>
              <a:defRPr sz="2700" cap="none">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19" name="Google Shape;219;p47"/>
          <p:cNvSpPr txBox="1">
            <a:spLocks noGrp="1"/>
          </p:cNvSpPr>
          <p:nvPr>
            <p:ph type="body" idx="1"/>
          </p:nvPr>
        </p:nvSpPr>
        <p:spPr>
          <a:xfrm>
            <a:off x="445845" y="1519174"/>
            <a:ext cx="4350300" cy="2436000"/>
          </a:xfrm>
          <a:prstGeom prst="rect">
            <a:avLst/>
          </a:prstGeom>
          <a:noFill/>
          <a:ln>
            <a:noFill/>
          </a:ln>
        </p:spPr>
        <p:txBody>
          <a:bodyPr spcFirstLastPara="1" wrap="square" lIns="68575" tIns="34275" rIns="68575" bIns="34275" anchor="t" anchorCtr="0">
            <a:noAutofit/>
          </a:bodyPr>
          <a:lstStyle>
            <a:lvl1pPr marL="457200" lvl="0" indent="-400050" algn="l">
              <a:lnSpc>
                <a:spcPct val="95000"/>
              </a:lnSpc>
              <a:spcBef>
                <a:spcPts val="900"/>
              </a:spcBef>
              <a:spcAft>
                <a:spcPts val="0"/>
              </a:spcAft>
              <a:buClr>
                <a:schemeClr val="lt1"/>
              </a:buClr>
              <a:buSzPts val="2700"/>
              <a:buChar char="•"/>
              <a:defRPr sz="1800">
                <a:solidFill>
                  <a:schemeClr val="lt1"/>
                </a:solidFill>
              </a:defRPr>
            </a:lvl1pPr>
            <a:lvl2pPr marL="914400" lvl="1" indent="-330200" algn="l">
              <a:lnSpc>
                <a:spcPct val="95000"/>
              </a:lnSpc>
              <a:spcBef>
                <a:spcPts val="900"/>
              </a:spcBef>
              <a:spcAft>
                <a:spcPts val="0"/>
              </a:spcAft>
              <a:buClr>
                <a:schemeClr val="lt1"/>
              </a:buClr>
              <a:buSzPts val="1600"/>
              <a:buFont typeface="Courier New"/>
              <a:buChar char="o"/>
              <a:defRPr sz="1800">
                <a:solidFill>
                  <a:schemeClr val="lt1"/>
                </a:solidFill>
              </a:defRPr>
            </a:lvl2pPr>
            <a:lvl3pPr marL="1371600" lvl="2" indent="-342900" algn="l">
              <a:lnSpc>
                <a:spcPct val="95000"/>
              </a:lnSpc>
              <a:spcBef>
                <a:spcPts val="900"/>
              </a:spcBef>
              <a:spcAft>
                <a:spcPts val="0"/>
              </a:spcAft>
              <a:buClr>
                <a:schemeClr val="lt1"/>
              </a:buClr>
              <a:buSzPts val="1800"/>
              <a:buFont typeface="Noto Sans Symbols"/>
              <a:buChar char="▪"/>
              <a:defRPr sz="1800">
                <a:solidFill>
                  <a:schemeClr val="lt1"/>
                </a:solidFill>
              </a:defRPr>
            </a:lvl3pPr>
            <a:lvl4pPr marL="1828800" lvl="3" indent="-342900" algn="l">
              <a:lnSpc>
                <a:spcPct val="95000"/>
              </a:lnSpc>
              <a:spcBef>
                <a:spcPts val="900"/>
              </a:spcBef>
              <a:spcAft>
                <a:spcPts val="0"/>
              </a:spcAft>
              <a:buClr>
                <a:schemeClr val="lt1"/>
              </a:buClr>
              <a:buSzPts val="1800"/>
              <a:buChar char="–"/>
              <a:defRPr sz="1800">
                <a:solidFill>
                  <a:schemeClr val="lt1"/>
                </a:solidFill>
              </a:defRPr>
            </a:lvl4pPr>
            <a:lvl5pPr marL="2286000" lvl="4" indent="-342900" algn="l">
              <a:lnSpc>
                <a:spcPct val="95000"/>
              </a:lnSpc>
              <a:spcBef>
                <a:spcPts val="900"/>
              </a:spcBef>
              <a:spcAft>
                <a:spcPts val="0"/>
              </a:spcAft>
              <a:buClr>
                <a:schemeClr val="lt1"/>
              </a:buClr>
              <a:buSzPts val="1800"/>
              <a:buChar char="•"/>
              <a:defRPr sz="1800">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20" name="Google Shape;220;p47"/>
          <p:cNvSpPr txBox="1"/>
          <p:nvPr/>
        </p:nvSpPr>
        <p:spPr>
          <a:xfrm>
            <a:off x="8515350" y="4836816"/>
            <a:ext cx="465300" cy="207600"/>
          </a:xfrm>
          <a:prstGeom prst="rect">
            <a:avLst/>
          </a:prstGeom>
          <a:noFill/>
          <a:ln>
            <a:noFill/>
          </a:ln>
        </p:spPr>
        <p:txBody>
          <a:bodyPr spcFirstLastPara="1" wrap="square" lIns="68575" tIns="34275" rIns="68575" bIns="34275" anchor="ctr"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lt1"/>
                </a:solidFill>
                <a:latin typeface="Century Gothic"/>
                <a:ea typeface="Century Gothic"/>
                <a:cs typeface="Century Gothic"/>
                <a:sym typeface="Century Gothic"/>
              </a:rPr>
              <a:t>‹#›</a:t>
            </a:fld>
            <a:endParaRPr sz="900" b="0" i="0" u="none" strike="noStrike" cap="none">
              <a:solidFill>
                <a:schemeClr val="lt1"/>
              </a:solidFill>
              <a:latin typeface="Century Gothic"/>
              <a:ea typeface="Century Gothic"/>
              <a:cs typeface="Century Gothic"/>
              <a:sym typeface="Century Gothic"/>
            </a:endParaRPr>
          </a:p>
        </p:txBody>
      </p:sp>
      <p:sp>
        <p:nvSpPr>
          <p:cNvPr id="221" name="Google Shape;221;p47"/>
          <p:cNvSpPr txBox="1"/>
          <p:nvPr/>
        </p:nvSpPr>
        <p:spPr>
          <a:xfrm>
            <a:off x="2170112" y="4836816"/>
            <a:ext cx="6137100" cy="2079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chemeClr val="lt1"/>
              </a:buClr>
              <a:buSzPts val="900"/>
              <a:buFont typeface="Century Gothic"/>
              <a:buNone/>
            </a:pPr>
            <a:r>
              <a:rPr lang="en" sz="900" b="0" i="0" u="none" strike="noStrike" cap="none">
                <a:solidFill>
                  <a:schemeClr val="lt1"/>
                </a:solidFill>
                <a:latin typeface="Century Gothic"/>
                <a:ea typeface="Century Gothic"/>
                <a:cs typeface="Century Gothic"/>
                <a:sym typeface="Century Gothic"/>
              </a:rPr>
              <a:t> Introduction to Reservoirs: Where Germs Live | Session 2: Healthcare Environment Reservoirs</a:t>
            </a:r>
            <a:endParaRPr sz="1100"/>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matchingName="5_Title and Content">
  <p:cSld name="5_Title and Content">
    <p:bg>
      <p:bgPr>
        <a:blipFill>
          <a:blip r:embed="rId2">
            <a:alphaModFix/>
          </a:blip>
          <a:stretch>
            <a:fillRect/>
          </a:stretch>
        </a:blipFill>
        <a:effectLst/>
      </p:bgPr>
    </p:bg>
    <p:spTree>
      <p:nvGrpSpPr>
        <p:cNvPr id="1" name="Shape 222"/>
        <p:cNvGrpSpPr/>
        <p:nvPr/>
      </p:nvGrpSpPr>
      <p:grpSpPr>
        <a:xfrm>
          <a:off x="0" y="0"/>
          <a:ext cx="0" cy="0"/>
          <a:chOff x="0" y="0"/>
          <a:chExt cx="0" cy="0"/>
        </a:xfrm>
      </p:grpSpPr>
      <p:sp>
        <p:nvSpPr>
          <p:cNvPr id="223" name="Google Shape;223;p48"/>
          <p:cNvSpPr txBox="1">
            <a:spLocks noGrp="1"/>
          </p:cNvSpPr>
          <p:nvPr>
            <p:ph type="title"/>
          </p:nvPr>
        </p:nvSpPr>
        <p:spPr>
          <a:xfrm>
            <a:off x="839337" y="468951"/>
            <a:ext cx="4227300" cy="12168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lt1"/>
              </a:buClr>
              <a:buSzPts val="2700"/>
              <a:buFont typeface="Century Gothic"/>
              <a:buNone/>
              <a:defRPr sz="2700" cap="none">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24" name="Google Shape;224;p48"/>
          <p:cNvSpPr txBox="1">
            <a:spLocks noGrp="1"/>
          </p:cNvSpPr>
          <p:nvPr>
            <p:ph type="body" idx="1"/>
          </p:nvPr>
        </p:nvSpPr>
        <p:spPr>
          <a:xfrm>
            <a:off x="839336" y="2002607"/>
            <a:ext cx="3633600" cy="1957800"/>
          </a:xfrm>
          <a:prstGeom prst="rect">
            <a:avLst/>
          </a:prstGeom>
          <a:noFill/>
          <a:ln>
            <a:noFill/>
          </a:ln>
        </p:spPr>
        <p:txBody>
          <a:bodyPr spcFirstLastPara="1" wrap="square" lIns="68575" tIns="34275" rIns="68575" bIns="34275" anchor="t" anchorCtr="0">
            <a:noAutofit/>
          </a:bodyPr>
          <a:lstStyle>
            <a:lvl1pPr marL="457200" lvl="0" indent="-387350" algn="l">
              <a:lnSpc>
                <a:spcPct val="95000"/>
              </a:lnSpc>
              <a:spcBef>
                <a:spcPts val="900"/>
              </a:spcBef>
              <a:spcAft>
                <a:spcPts val="0"/>
              </a:spcAft>
              <a:buClr>
                <a:schemeClr val="lt1"/>
              </a:buClr>
              <a:buSzPts val="2500"/>
              <a:buChar char="•"/>
              <a:defRPr sz="2400">
                <a:solidFill>
                  <a:schemeClr val="lt1"/>
                </a:solidFill>
              </a:defRPr>
            </a:lvl1pPr>
            <a:lvl2pPr marL="914400" lvl="1" indent="-368300" algn="l">
              <a:lnSpc>
                <a:spcPct val="95000"/>
              </a:lnSpc>
              <a:spcBef>
                <a:spcPts val="400"/>
              </a:spcBef>
              <a:spcAft>
                <a:spcPts val="0"/>
              </a:spcAft>
              <a:buClr>
                <a:schemeClr val="lt1"/>
              </a:buClr>
              <a:buSzPts val="2200"/>
              <a:buChar char="▪"/>
              <a:defRPr sz="2400">
                <a:solidFill>
                  <a:schemeClr val="lt1"/>
                </a:solidFill>
              </a:defRPr>
            </a:lvl2pPr>
            <a:lvl3pPr marL="1371600" lvl="2" indent="-381000" algn="l">
              <a:lnSpc>
                <a:spcPct val="95000"/>
              </a:lnSpc>
              <a:spcBef>
                <a:spcPts val="400"/>
              </a:spcBef>
              <a:spcAft>
                <a:spcPts val="0"/>
              </a:spcAft>
              <a:buClr>
                <a:schemeClr val="lt1"/>
              </a:buClr>
              <a:buSzPts val="2400"/>
              <a:buChar char="o"/>
              <a:defRPr sz="2400">
                <a:solidFill>
                  <a:schemeClr val="lt1"/>
                </a:solidFill>
              </a:defRPr>
            </a:lvl3pPr>
            <a:lvl4pPr marL="1828800" lvl="3" indent="-381000" algn="l">
              <a:lnSpc>
                <a:spcPct val="95000"/>
              </a:lnSpc>
              <a:spcBef>
                <a:spcPts val="400"/>
              </a:spcBef>
              <a:spcAft>
                <a:spcPts val="0"/>
              </a:spcAft>
              <a:buClr>
                <a:schemeClr val="lt1"/>
              </a:buClr>
              <a:buSzPts val="2400"/>
              <a:buChar char="–"/>
              <a:defRPr sz="2400">
                <a:solidFill>
                  <a:schemeClr val="lt1"/>
                </a:solidFill>
              </a:defRPr>
            </a:lvl4pPr>
            <a:lvl5pPr marL="2286000" lvl="4" indent="-381000" algn="l">
              <a:lnSpc>
                <a:spcPct val="95000"/>
              </a:lnSpc>
              <a:spcBef>
                <a:spcPts val="400"/>
              </a:spcBef>
              <a:spcAft>
                <a:spcPts val="0"/>
              </a:spcAft>
              <a:buClr>
                <a:schemeClr val="lt1"/>
              </a:buClr>
              <a:buSzPts val="2400"/>
              <a:buChar char="•"/>
              <a:defRPr sz="2400">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25" name="Google Shape;225;p48"/>
          <p:cNvSpPr txBox="1"/>
          <p:nvPr/>
        </p:nvSpPr>
        <p:spPr>
          <a:xfrm>
            <a:off x="8515350" y="4836816"/>
            <a:ext cx="465300" cy="207600"/>
          </a:xfrm>
          <a:prstGeom prst="rect">
            <a:avLst/>
          </a:prstGeom>
          <a:noFill/>
          <a:ln>
            <a:noFill/>
          </a:ln>
        </p:spPr>
        <p:txBody>
          <a:bodyPr spcFirstLastPara="1" wrap="square" lIns="68575" tIns="34275" rIns="68575" bIns="34275" anchor="ctr"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lt1"/>
                </a:solidFill>
                <a:latin typeface="Century Gothic"/>
                <a:ea typeface="Century Gothic"/>
                <a:cs typeface="Century Gothic"/>
                <a:sym typeface="Century Gothic"/>
              </a:rPr>
              <a:t>‹#›</a:t>
            </a:fld>
            <a:endParaRPr sz="900" b="0" i="0" u="none" strike="noStrike" cap="none">
              <a:solidFill>
                <a:schemeClr val="lt1"/>
              </a:solidFill>
              <a:latin typeface="Century Gothic"/>
              <a:ea typeface="Century Gothic"/>
              <a:cs typeface="Century Gothic"/>
              <a:sym typeface="Century Gothic"/>
            </a:endParaRPr>
          </a:p>
        </p:txBody>
      </p:sp>
      <p:pic>
        <p:nvPicPr>
          <p:cNvPr id="226" name="Google Shape;226;p48" descr="Text&#10;&#10;Description automatically generated"/>
          <p:cNvPicPr preferRelativeResize="0"/>
          <p:nvPr/>
        </p:nvPicPr>
        <p:blipFill rotWithShape="1">
          <a:blip r:embed="rId3">
            <a:alphaModFix/>
          </a:blip>
          <a:srcRect/>
          <a:stretch/>
        </p:blipFill>
        <p:spPr>
          <a:xfrm>
            <a:off x="274420" y="4475839"/>
            <a:ext cx="1621273" cy="608400"/>
          </a:xfrm>
          <a:prstGeom prst="rect">
            <a:avLst/>
          </a:prstGeom>
          <a:noFill/>
          <a:ln>
            <a:noFill/>
          </a:ln>
        </p:spPr>
      </p:pic>
      <p:sp>
        <p:nvSpPr>
          <p:cNvPr id="227" name="Google Shape;227;p48"/>
          <p:cNvSpPr txBox="1"/>
          <p:nvPr/>
        </p:nvSpPr>
        <p:spPr>
          <a:xfrm>
            <a:off x="2300749" y="4836816"/>
            <a:ext cx="6006300" cy="2079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chemeClr val="lt1"/>
              </a:buClr>
              <a:buSzPts val="900"/>
              <a:buFont typeface="Century Gothic"/>
              <a:buNone/>
            </a:pPr>
            <a:r>
              <a:rPr lang="en" sz="900" b="0" i="0" u="none" strike="noStrike" cap="none">
                <a:solidFill>
                  <a:schemeClr val="lt1"/>
                </a:solidFill>
                <a:latin typeface="Century Gothic"/>
                <a:ea typeface="Century Gothic"/>
                <a:cs typeface="Century Gothic"/>
                <a:sym typeface="Century Gothic"/>
              </a:rPr>
              <a:t>Introduction to Reservoirs: Where Germs Live | Session 2: Healthcare Environment Reservoirs</a:t>
            </a:r>
            <a:endParaRPr sz="1100"/>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2_Title and Content">
  <p:cSld name="2_Title and Content">
    <p:bg>
      <p:bgPr>
        <a:blipFill>
          <a:blip r:embed="rId2">
            <a:alphaModFix/>
          </a:blip>
          <a:stretch>
            <a:fillRect/>
          </a:stretch>
        </a:blipFill>
        <a:effectLst/>
      </p:bgPr>
    </p:bg>
    <p:spTree>
      <p:nvGrpSpPr>
        <p:cNvPr id="1" name="Shape 228"/>
        <p:cNvGrpSpPr/>
        <p:nvPr/>
      </p:nvGrpSpPr>
      <p:grpSpPr>
        <a:xfrm>
          <a:off x="0" y="0"/>
          <a:ext cx="0" cy="0"/>
          <a:chOff x="0" y="0"/>
          <a:chExt cx="0" cy="0"/>
        </a:xfrm>
      </p:grpSpPr>
      <p:sp>
        <p:nvSpPr>
          <p:cNvPr id="229" name="Google Shape;229;p49"/>
          <p:cNvSpPr txBox="1">
            <a:spLocks noGrp="1"/>
          </p:cNvSpPr>
          <p:nvPr>
            <p:ph type="title"/>
          </p:nvPr>
        </p:nvSpPr>
        <p:spPr>
          <a:xfrm>
            <a:off x="839337" y="468951"/>
            <a:ext cx="4227300" cy="12168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lt1"/>
              </a:buClr>
              <a:buSzPts val="2700"/>
              <a:buFont typeface="Century Gothic"/>
              <a:buNone/>
              <a:defRPr sz="2700" cap="none">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30" name="Google Shape;230;p49"/>
          <p:cNvSpPr txBox="1">
            <a:spLocks noGrp="1"/>
          </p:cNvSpPr>
          <p:nvPr>
            <p:ph type="body" idx="1"/>
          </p:nvPr>
        </p:nvSpPr>
        <p:spPr>
          <a:xfrm>
            <a:off x="839336" y="2002607"/>
            <a:ext cx="4227300" cy="1957800"/>
          </a:xfrm>
          <a:prstGeom prst="rect">
            <a:avLst/>
          </a:prstGeom>
          <a:noFill/>
          <a:ln>
            <a:noFill/>
          </a:ln>
        </p:spPr>
        <p:txBody>
          <a:bodyPr spcFirstLastPara="1" wrap="square" lIns="68575" tIns="34275" rIns="68575" bIns="34275" anchor="t" anchorCtr="0">
            <a:noAutofit/>
          </a:bodyPr>
          <a:lstStyle>
            <a:lvl1pPr marL="457200" lvl="0" indent="-387350" algn="l">
              <a:lnSpc>
                <a:spcPct val="95000"/>
              </a:lnSpc>
              <a:spcBef>
                <a:spcPts val="900"/>
              </a:spcBef>
              <a:spcAft>
                <a:spcPts val="0"/>
              </a:spcAft>
              <a:buClr>
                <a:schemeClr val="lt1"/>
              </a:buClr>
              <a:buSzPts val="2500"/>
              <a:buChar char="•"/>
              <a:defRPr sz="2400">
                <a:solidFill>
                  <a:schemeClr val="lt1"/>
                </a:solidFill>
              </a:defRPr>
            </a:lvl1pPr>
            <a:lvl2pPr marL="914400" lvl="1" indent="-368300" algn="l">
              <a:lnSpc>
                <a:spcPct val="95000"/>
              </a:lnSpc>
              <a:spcBef>
                <a:spcPts val="400"/>
              </a:spcBef>
              <a:spcAft>
                <a:spcPts val="0"/>
              </a:spcAft>
              <a:buClr>
                <a:schemeClr val="lt1"/>
              </a:buClr>
              <a:buSzPts val="2200"/>
              <a:buChar char="▪"/>
              <a:defRPr sz="2400">
                <a:solidFill>
                  <a:schemeClr val="lt1"/>
                </a:solidFill>
              </a:defRPr>
            </a:lvl2pPr>
            <a:lvl3pPr marL="1371600" lvl="2" indent="-381000" algn="l">
              <a:lnSpc>
                <a:spcPct val="95000"/>
              </a:lnSpc>
              <a:spcBef>
                <a:spcPts val="400"/>
              </a:spcBef>
              <a:spcAft>
                <a:spcPts val="0"/>
              </a:spcAft>
              <a:buClr>
                <a:schemeClr val="lt1"/>
              </a:buClr>
              <a:buSzPts val="2400"/>
              <a:buChar char="o"/>
              <a:defRPr sz="2400">
                <a:solidFill>
                  <a:schemeClr val="lt1"/>
                </a:solidFill>
              </a:defRPr>
            </a:lvl3pPr>
            <a:lvl4pPr marL="1828800" lvl="3" indent="-381000" algn="l">
              <a:lnSpc>
                <a:spcPct val="95000"/>
              </a:lnSpc>
              <a:spcBef>
                <a:spcPts val="400"/>
              </a:spcBef>
              <a:spcAft>
                <a:spcPts val="0"/>
              </a:spcAft>
              <a:buClr>
                <a:schemeClr val="lt1"/>
              </a:buClr>
              <a:buSzPts val="2400"/>
              <a:buChar char="–"/>
              <a:defRPr sz="2400">
                <a:solidFill>
                  <a:schemeClr val="lt1"/>
                </a:solidFill>
              </a:defRPr>
            </a:lvl4pPr>
            <a:lvl5pPr marL="2286000" lvl="4" indent="-381000" algn="l">
              <a:lnSpc>
                <a:spcPct val="95000"/>
              </a:lnSpc>
              <a:spcBef>
                <a:spcPts val="400"/>
              </a:spcBef>
              <a:spcAft>
                <a:spcPts val="0"/>
              </a:spcAft>
              <a:buClr>
                <a:schemeClr val="lt1"/>
              </a:buClr>
              <a:buSzPts val="2400"/>
              <a:buChar char="•"/>
              <a:defRPr sz="2400">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31" name="Google Shape;231;p49"/>
          <p:cNvSpPr txBox="1"/>
          <p:nvPr/>
        </p:nvSpPr>
        <p:spPr>
          <a:xfrm>
            <a:off x="8515350" y="4836816"/>
            <a:ext cx="465300" cy="207600"/>
          </a:xfrm>
          <a:prstGeom prst="rect">
            <a:avLst/>
          </a:prstGeom>
          <a:noFill/>
          <a:ln>
            <a:noFill/>
          </a:ln>
        </p:spPr>
        <p:txBody>
          <a:bodyPr spcFirstLastPara="1" wrap="square" lIns="68575" tIns="34275" rIns="68575" bIns="34275" anchor="ctr"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lt1"/>
                </a:solidFill>
                <a:latin typeface="Century Gothic"/>
                <a:ea typeface="Century Gothic"/>
                <a:cs typeface="Century Gothic"/>
                <a:sym typeface="Century Gothic"/>
              </a:rPr>
              <a:t>‹#›</a:t>
            </a:fld>
            <a:endParaRPr sz="900" b="0" i="0" u="none" strike="noStrike" cap="none">
              <a:solidFill>
                <a:schemeClr val="lt1"/>
              </a:solidFill>
              <a:latin typeface="Century Gothic"/>
              <a:ea typeface="Century Gothic"/>
              <a:cs typeface="Century Gothic"/>
              <a:sym typeface="Century Gothic"/>
            </a:endParaRPr>
          </a:p>
        </p:txBody>
      </p:sp>
      <p:pic>
        <p:nvPicPr>
          <p:cNvPr id="232" name="Google Shape;232;p49" descr="Text&#10;&#10;Description automatically generated"/>
          <p:cNvPicPr preferRelativeResize="0"/>
          <p:nvPr/>
        </p:nvPicPr>
        <p:blipFill rotWithShape="1">
          <a:blip r:embed="rId3">
            <a:alphaModFix/>
          </a:blip>
          <a:srcRect/>
          <a:stretch/>
        </p:blipFill>
        <p:spPr>
          <a:xfrm>
            <a:off x="274420" y="4475839"/>
            <a:ext cx="1621273" cy="608400"/>
          </a:xfrm>
          <a:prstGeom prst="rect">
            <a:avLst/>
          </a:prstGeom>
          <a:noFill/>
          <a:ln>
            <a:noFill/>
          </a:ln>
        </p:spPr>
      </p:pic>
      <p:sp>
        <p:nvSpPr>
          <p:cNvPr id="233" name="Google Shape;233;p49"/>
          <p:cNvSpPr txBox="1"/>
          <p:nvPr/>
        </p:nvSpPr>
        <p:spPr>
          <a:xfrm>
            <a:off x="2170112" y="4836816"/>
            <a:ext cx="6137100" cy="2079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chemeClr val="lt1"/>
              </a:buClr>
              <a:buSzPts val="900"/>
              <a:buFont typeface="Century Gothic"/>
              <a:buNone/>
            </a:pPr>
            <a:r>
              <a:rPr lang="en" sz="900" b="0" i="0" u="none" strike="noStrike" cap="none">
                <a:solidFill>
                  <a:schemeClr val="lt1"/>
                </a:solidFill>
                <a:latin typeface="Century Gothic"/>
                <a:ea typeface="Century Gothic"/>
                <a:cs typeface="Century Gothic"/>
                <a:sym typeface="Century Gothic"/>
              </a:rPr>
              <a:t> Introduction to Reservoirs: Where Germs Live | Session 2: Healthcare Environment Reservoirs</a:t>
            </a:r>
            <a:endParaRPr sz="1100"/>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8_Title and Content">
  <p:cSld name="8_Title and Content">
    <p:spTree>
      <p:nvGrpSpPr>
        <p:cNvPr id="1" name="Shape 234"/>
        <p:cNvGrpSpPr/>
        <p:nvPr/>
      </p:nvGrpSpPr>
      <p:grpSpPr>
        <a:xfrm>
          <a:off x="0" y="0"/>
          <a:ext cx="0" cy="0"/>
          <a:chOff x="0" y="0"/>
          <a:chExt cx="0" cy="0"/>
        </a:xfrm>
      </p:grpSpPr>
      <p:sp>
        <p:nvSpPr>
          <p:cNvPr id="235" name="Google Shape;235;p50"/>
          <p:cNvSpPr txBox="1">
            <a:spLocks noGrp="1"/>
          </p:cNvSpPr>
          <p:nvPr>
            <p:ph type="title"/>
          </p:nvPr>
        </p:nvSpPr>
        <p:spPr>
          <a:xfrm>
            <a:off x="899964" y="1109688"/>
            <a:ext cx="7443900" cy="6969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accent4"/>
              </a:buClr>
              <a:buSzPts val="2700"/>
              <a:buFont typeface="Century Gothic"/>
              <a:buNone/>
              <a:defRPr sz="2700" cap="none">
                <a:solidFill>
                  <a:schemeClr val="accent4"/>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36" name="Google Shape;236;p50"/>
          <p:cNvSpPr txBox="1">
            <a:spLocks noGrp="1"/>
          </p:cNvSpPr>
          <p:nvPr>
            <p:ph type="body" idx="1"/>
          </p:nvPr>
        </p:nvSpPr>
        <p:spPr>
          <a:xfrm>
            <a:off x="899964" y="1949159"/>
            <a:ext cx="7443900" cy="2291400"/>
          </a:xfrm>
          <a:prstGeom prst="rect">
            <a:avLst/>
          </a:prstGeom>
          <a:noFill/>
          <a:ln>
            <a:noFill/>
          </a:ln>
        </p:spPr>
        <p:txBody>
          <a:bodyPr spcFirstLastPara="1" wrap="square" lIns="68575" tIns="34275" rIns="68575" bIns="34275" anchor="t" anchorCtr="0">
            <a:noAutofit/>
          </a:bodyPr>
          <a:lstStyle>
            <a:lvl1pPr marL="457200" lvl="0" indent="-368300" algn="l">
              <a:lnSpc>
                <a:spcPct val="95000"/>
              </a:lnSpc>
              <a:spcBef>
                <a:spcPts val="900"/>
              </a:spcBef>
              <a:spcAft>
                <a:spcPts val="0"/>
              </a:spcAft>
              <a:buClr>
                <a:schemeClr val="accent4"/>
              </a:buClr>
              <a:buSzPts val="2200"/>
              <a:buFont typeface="Arial"/>
              <a:buChar char="•"/>
              <a:defRPr sz="2100">
                <a:solidFill>
                  <a:schemeClr val="accent4"/>
                </a:solidFill>
              </a:defRPr>
            </a:lvl1pPr>
            <a:lvl2pPr marL="914400" lvl="1" indent="-349250" algn="l">
              <a:lnSpc>
                <a:spcPct val="95000"/>
              </a:lnSpc>
              <a:spcBef>
                <a:spcPts val="900"/>
              </a:spcBef>
              <a:spcAft>
                <a:spcPts val="0"/>
              </a:spcAft>
              <a:buClr>
                <a:schemeClr val="accent4"/>
              </a:buClr>
              <a:buSzPts val="1900"/>
              <a:buFont typeface="Courier New"/>
              <a:buChar char="o"/>
              <a:defRPr sz="2100">
                <a:solidFill>
                  <a:schemeClr val="accent4"/>
                </a:solidFill>
              </a:defRPr>
            </a:lvl2pPr>
            <a:lvl3pPr marL="1371600" lvl="2" indent="-361950" algn="l">
              <a:lnSpc>
                <a:spcPct val="95000"/>
              </a:lnSpc>
              <a:spcBef>
                <a:spcPts val="900"/>
              </a:spcBef>
              <a:spcAft>
                <a:spcPts val="0"/>
              </a:spcAft>
              <a:buClr>
                <a:schemeClr val="accent4"/>
              </a:buClr>
              <a:buSzPts val="2100"/>
              <a:buFont typeface="Noto Sans Symbols"/>
              <a:buChar char="▪"/>
              <a:defRPr sz="2100">
                <a:solidFill>
                  <a:schemeClr val="accent4"/>
                </a:solidFill>
              </a:defRPr>
            </a:lvl3pPr>
            <a:lvl4pPr marL="1828800" lvl="3" indent="-361950" algn="l">
              <a:lnSpc>
                <a:spcPct val="95000"/>
              </a:lnSpc>
              <a:spcBef>
                <a:spcPts val="400"/>
              </a:spcBef>
              <a:spcAft>
                <a:spcPts val="0"/>
              </a:spcAft>
              <a:buClr>
                <a:schemeClr val="accent4"/>
              </a:buClr>
              <a:buSzPts val="2100"/>
              <a:buFont typeface="Arial"/>
              <a:buChar char="•"/>
              <a:defRPr sz="2100">
                <a:solidFill>
                  <a:schemeClr val="accent4"/>
                </a:solidFill>
              </a:defRPr>
            </a:lvl4pPr>
            <a:lvl5pPr marL="2286000" lvl="4" indent="-361950" algn="l">
              <a:lnSpc>
                <a:spcPct val="95000"/>
              </a:lnSpc>
              <a:spcBef>
                <a:spcPts val="400"/>
              </a:spcBef>
              <a:spcAft>
                <a:spcPts val="0"/>
              </a:spcAft>
              <a:buClr>
                <a:schemeClr val="accent4"/>
              </a:buClr>
              <a:buSzPts val="2100"/>
              <a:buFont typeface="Century Gothic"/>
              <a:buChar char="―"/>
              <a:defRPr sz="2100">
                <a:solidFill>
                  <a:schemeClr val="accent4"/>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237" name="Google Shape;237;p50" descr="Text&#10;&#10;Description automatically generated with medium confidence"/>
          <p:cNvPicPr preferRelativeResize="0"/>
          <p:nvPr/>
        </p:nvPicPr>
        <p:blipFill rotWithShape="1">
          <a:blip r:embed="rId2">
            <a:alphaModFix/>
          </a:blip>
          <a:srcRect/>
          <a:stretch/>
        </p:blipFill>
        <p:spPr>
          <a:xfrm>
            <a:off x="274420" y="4476251"/>
            <a:ext cx="1621274" cy="608399"/>
          </a:xfrm>
          <a:prstGeom prst="rect">
            <a:avLst/>
          </a:prstGeom>
          <a:noFill/>
          <a:ln>
            <a:noFill/>
          </a:ln>
        </p:spPr>
      </p:pic>
      <p:sp>
        <p:nvSpPr>
          <p:cNvPr id="238" name="Google Shape;238;p50"/>
          <p:cNvSpPr/>
          <p:nvPr/>
        </p:nvSpPr>
        <p:spPr>
          <a:xfrm>
            <a:off x="4364473" y="0"/>
            <a:ext cx="4729200" cy="4423500"/>
          </a:xfrm>
          <a:prstGeom prst="parallelogram">
            <a:avLst>
              <a:gd name="adj" fmla="val 34354"/>
            </a:avLst>
          </a:prstGeom>
          <a:solidFill>
            <a:srgbClr val="A5A5A5">
              <a:alpha val="28627"/>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239"/>
        <p:cNvGrpSpPr/>
        <p:nvPr/>
      </p:nvGrpSpPr>
      <p:grpSpPr>
        <a:xfrm>
          <a:off x="0" y="0"/>
          <a:ext cx="0" cy="0"/>
          <a:chOff x="0" y="0"/>
          <a:chExt cx="0" cy="0"/>
        </a:xfrm>
      </p:grpSpPr>
      <p:sp>
        <p:nvSpPr>
          <p:cNvPr id="240" name="Google Shape;240;p51"/>
          <p:cNvSpPr txBox="1">
            <a:spLocks noGrp="1"/>
          </p:cNvSpPr>
          <p:nvPr>
            <p:ph type="title"/>
          </p:nvPr>
        </p:nvSpPr>
        <p:spPr>
          <a:xfrm>
            <a:off x="565015" y="950561"/>
            <a:ext cx="7380000" cy="5079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accent4"/>
              </a:buClr>
              <a:buSzPts val="2700"/>
              <a:buFont typeface="Century Gothic"/>
              <a:buNone/>
              <a:defRPr sz="2700" cap="none">
                <a:solidFill>
                  <a:schemeClr val="accent4"/>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41" name="Google Shape;241;p51"/>
          <p:cNvSpPr txBox="1">
            <a:spLocks noGrp="1"/>
          </p:cNvSpPr>
          <p:nvPr>
            <p:ph type="body" idx="1"/>
          </p:nvPr>
        </p:nvSpPr>
        <p:spPr>
          <a:xfrm>
            <a:off x="960120" y="1590319"/>
            <a:ext cx="4194900" cy="2118000"/>
          </a:xfrm>
          <a:prstGeom prst="rect">
            <a:avLst/>
          </a:prstGeom>
          <a:noFill/>
          <a:ln>
            <a:noFill/>
          </a:ln>
        </p:spPr>
        <p:txBody>
          <a:bodyPr spcFirstLastPara="1" wrap="square" lIns="68575" tIns="34275" rIns="68575" bIns="34275" anchor="t" anchorCtr="0">
            <a:noAutofit/>
          </a:bodyPr>
          <a:lstStyle>
            <a:lvl1pPr marL="457200" lvl="0" indent="-330200" algn="l">
              <a:lnSpc>
                <a:spcPct val="95000"/>
              </a:lnSpc>
              <a:spcBef>
                <a:spcPts val="900"/>
              </a:spcBef>
              <a:spcAft>
                <a:spcPts val="0"/>
              </a:spcAft>
              <a:buClr>
                <a:schemeClr val="accent4"/>
              </a:buClr>
              <a:buSzPts val="1600"/>
              <a:buFont typeface="Arial"/>
              <a:buChar char="•"/>
              <a:defRPr sz="1500">
                <a:solidFill>
                  <a:schemeClr val="accent4"/>
                </a:solidFill>
              </a:defRPr>
            </a:lvl1pPr>
            <a:lvl2pPr marL="914400" lvl="1" indent="-317500" algn="l">
              <a:lnSpc>
                <a:spcPct val="95000"/>
              </a:lnSpc>
              <a:spcBef>
                <a:spcPts val="400"/>
              </a:spcBef>
              <a:spcAft>
                <a:spcPts val="0"/>
              </a:spcAft>
              <a:buClr>
                <a:schemeClr val="accent4"/>
              </a:buClr>
              <a:buSzPts val="1400"/>
              <a:buFont typeface="Noto Sans Symbols"/>
              <a:buChar char="▪"/>
              <a:defRPr sz="1500">
                <a:solidFill>
                  <a:schemeClr val="accent4"/>
                </a:solidFill>
              </a:defRPr>
            </a:lvl2pPr>
            <a:lvl3pPr marL="1371600" lvl="2" indent="-323850" algn="l">
              <a:lnSpc>
                <a:spcPct val="95000"/>
              </a:lnSpc>
              <a:spcBef>
                <a:spcPts val="400"/>
              </a:spcBef>
              <a:spcAft>
                <a:spcPts val="0"/>
              </a:spcAft>
              <a:buClr>
                <a:schemeClr val="accent4"/>
              </a:buClr>
              <a:buSzPts val="1500"/>
              <a:buFont typeface="Courier New"/>
              <a:buChar char="o"/>
              <a:defRPr sz="1500">
                <a:solidFill>
                  <a:schemeClr val="accent4"/>
                </a:solidFill>
              </a:defRPr>
            </a:lvl3pPr>
            <a:lvl4pPr marL="1828800" lvl="3" indent="-323850" algn="l">
              <a:lnSpc>
                <a:spcPct val="95000"/>
              </a:lnSpc>
              <a:spcBef>
                <a:spcPts val="400"/>
              </a:spcBef>
              <a:spcAft>
                <a:spcPts val="0"/>
              </a:spcAft>
              <a:buClr>
                <a:schemeClr val="accent4"/>
              </a:buClr>
              <a:buSzPts val="1500"/>
              <a:buFont typeface="NTR"/>
              <a:buChar char="–"/>
              <a:defRPr sz="1500">
                <a:solidFill>
                  <a:schemeClr val="accent4"/>
                </a:solidFill>
              </a:defRPr>
            </a:lvl4pPr>
            <a:lvl5pPr marL="2286000" lvl="4" indent="-323850" algn="l">
              <a:lnSpc>
                <a:spcPct val="95000"/>
              </a:lnSpc>
              <a:spcBef>
                <a:spcPts val="400"/>
              </a:spcBef>
              <a:spcAft>
                <a:spcPts val="0"/>
              </a:spcAft>
              <a:buClr>
                <a:schemeClr val="accent4"/>
              </a:buClr>
              <a:buSzPts val="1500"/>
              <a:buFont typeface="Arial"/>
              <a:buChar char="•"/>
              <a:defRPr sz="1500">
                <a:solidFill>
                  <a:schemeClr val="accent4"/>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242" name="Google Shape;242;p51" descr="Text&#10;&#10;Description automatically generated with medium confidence"/>
          <p:cNvPicPr preferRelativeResize="0"/>
          <p:nvPr/>
        </p:nvPicPr>
        <p:blipFill rotWithShape="1">
          <a:blip r:embed="rId2">
            <a:alphaModFix/>
          </a:blip>
          <a:srcRect/>
          <a:stretch/>
        </p:blipFill>
        <p:spPr>
          <a:xfrm>
            <a:off x="274420" y="4476251"/>
            <a:ext cx="1621274" cy="608399"/>
          </a:xfrm>
          <a:prstGeom prst="rect">
            <a:avLst/>
          </a:prstGeom>
          <a:noFill/>
          <a:ln>
            <a:noFill/>
          </a:ln>
        </p:spPr>
      </p:pic>
      <p:sp>
        <p:nvSpPr>
          <p:cNvPr id="243" name="Google Shape;243;p51"/>
          <p:cNvSpPr txBox="1">
            <a:spLocks noGrp="1"/>
          </p:cNvSpPr>
          <p:nvPr>
            <p:ph type="body" idx="2"/>
          </p:nvPr>
        </p:nvSpPr>
        <p:spPr>
          <a:xfrm>
            <a:off x="5406390" y="1590319"/>
            <a:ext cx="3257700" cy="2118000"/>
          </a:xfrm>
          <a:prstGeom prst="rect">
            <a:avLst/>
          </a:prstGeom>
          <a:noFill/>
          <a:ln>
            <a:noFill/>
          </a:ln>
        </p:spPr>
        <p:txBody>
          <a:bodyPr spcFirstLastPara="1" wrap="square" lIns="68575" tIns="34275" rIns="68575" bIns="34275" anchor="t" anchorCtr="0">
            <a:noAutofit/>
          </a:bodyPr>
          <a:lstStyle>
            <a:lvl1pPr marL="457200" lvl="0" indent="-323850" algn="l">
              <a:lnSpc>
                <a:spcPct val="95000"/>
              </a:lnSpc>
              <a:spcBef>
                <a:spcPts val="900"/>
              </a:spcBef>
              <a:spcAft>
                <a:spcPts val="0"/>
              </a:spcAft>
              <a:buClr>
                <a:schemeClr val="accent4"/>
              </a:buClr>
              <a:buSzPts val="1500"/>
              <a:buChar char="•"/>
              <a:defRPr sz="1500">
                <a:solidFill>
                  <a:schemeClr val="accent4"/>
                </a:solidFill>
              </a:defRPr>
            </a:lvl1pPr>
            <a:lvl2pPr marL="914400" lvl="1" indent="-317500" algn="l">
              <a:lnSpc>
                <a:spcPct val="95000"/>
              </a:lnSpc>
              <a:spcBef>
                <a:spcPts val="400"/>
              </a:spcBef>
              <a:spcAft>
                <a:spcPts val="0"/>
              </a:spcAft>
              <a:buClr>
                <a:schemeClr val="accent4"/>
              </a:buClr>
              <a:buSzPts val="1400"/>
              <a:buChar char="▪"/>
              <a:defRPr sz="1500">
                <a:solidFill>
                  <a:schemeClr val="accent4"/>
                </a:solidFill>
              </a:defRPr>
            </a:lvl2pPr>
            <a:lvl3pPr marL="1371600" lvl="2" indent="-323850" algn="l">
              <a:lnSpc>
                <a:spcPct val="95000"/>
              </a:lnSpc>
              <a:spcBef>
                <a:spcPts val="400"/>
              </a:spcBef>
              <a:spcAft>
                <a:spcPts val="0"/>
              </a:spcAft>
              <a:buClr>
                <a:schemeClr val="accent4"/>
              </a:buClr>
              <a:buSzPts val="1500"/>
              <a:buChar char="o"/>
              <a:defRPr sz="1500">
                <a:solidFill>
                  <a:schemeClr val="accent4"/>
                </a:solidFill>
              </a:defRPr>
            </a:lvl3pPr>
            <a:lvl4pPr marL="1828800" lvl="3" indent="-323850" algn="l">
              <a:lnSpc>
                <a:spcPct val="95000"/>
              </a:lnSpc>
              <a:spcBef>
                <a:spcPts val="400"/>
              </a:spcBef>
              <a:spcAft>
                <a:spcPts val="0"/>
              </a:spcAft>
              <a:buClr>
                <a:schemeClr val="accent4"/>
              </a:buClr>
              <a:buSzPts val="1500"/>
              <a:buChar char="–"/>
              <a:defRPr sz="1500">
                <a:solidFill>
                  <a:schemeClr val="accent4"/>
                </a:solidFill>
              </a:defRPr>
            </a:lvl4pPr>
            <a:lvl5pPr marL="2286000" lvl="4" indent="-323850" algn="l">
              <a:lnSpc>
                <a:spcPct val="95000"/>
              </a:lnSpc>
              <a:spcBef>
                <a:spcPts val="400"/>
              </a:spcBef>
              <a:spcAft>
                <a:spcPts val="0"/>
              </a:spcAft>
              <a:buClr>
                <a:schemeClr val="accent4"/>
              </a:buClr>
              <a:buSzPts val="1500"/>
              <a:buChar char="•"/>
              <a:defRPr sz="1500">
                <a:solidFill>
                  <a:schemeClr val="accent4"/>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matchingName="1_Title Slide">
  <p:cSld name="1_Title Slide">
    <p:bg>
      <p:bgPr>
        <a:blipFill>
          <a:blip r:embed="rId2">
            <a:alphaModFix/>
          </a:blip>
          <a:stretch>
            <a:fillRect/>
          </a:stretch>
        </a:blipFill>
        <a:effectLst/>
      </p:bgPr>
    </p:bg>
    <p:spTree>
      <p:nvGrpSpPr>
        <p:cNvPr id="1" name="Shape 251"/>
        <p:cNvGrpSpPr/>
        <p:nvPr/>
      </p:nvGrpSpPr>
      <p:grpSpPr>
        <a:xfrm>
          <a:off x="0" y="0"/>
          <a:ext cx="0" cy="0"/>
          <a:chOff x="0" y="0"/>
          <a:chExt cx="0" cy="0"/>
        </a:xfrm>
      </p:grpSpPr>
      <p:sp>
        <p:nvSpPr>
          <p:cNvPr id="252" name="Google Shape;252;p53"/>
          <p:cNvSpPr txBox="1">
            <a:spLocks noGrp="1"/>
          </p:cNvSpPr>
          <p:nvPr>
            <p:ph type="ctrTitle"/>
          </p:nvPr>
        </p:nvSpPr>
        <p:spPr>
          <a:xfrm>
            <a:off x="504825" y="2058194"/>
            <a:ext cx="4407900" cy="1658700"/>
          </a:xfrm>
          <a:prstGeom prst="rect">
            <a:avLst/>
          </a:prstGeom>
          <a:noFill/>
          <a:ln>
            <a:noFill/>
          </a:ln>
        </p:spPr>
        <p:txBody>
          <a:bodyPr spcFirstLastPara="1" wrap="square" lIns="68575" tIns="34275" rIns="68575" bIns="34275" anchor="t" anchorCtr="0">
            <a:noAutofit/>
          </a:bodyPr>
          <a:lstStyle>
            <a:lvl1pPr lvl="0" algn="l">
              <a:lnSpc>
                <a:spcPct val="90000"/>
              </a:lnSpc>
              <a:spcBef>
                <a:spcPts val="0"/>
              </a:spcBef>
              <a:spcAft>
                <a:spcPts val="0"/>
              </a:spcAft>
              <a:buClr>
                <a:schemeClr val="lt1"/>
              </a:buClr>
              <a:buSzPts val="3000"/>
              <a:buFont typeface="Century Gothic"/>
              <a:buNone/>
              <a:defRPr sz="3000">
                <a:solidFill>
                  <a:schemeClr val="lt1"/>
                </a:solidFill>
              </a:defRPr>
            </a:lvl1pPr>
            <a:lvl2pPr lvl="1">
              <a:spcBef>
                <a:spcPts val="180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53" name="Google Shape;253;p53"/>
          <p:cNvSpPr txBox="1">
            <a:spLocks noGrp="1"/>
          </p:cNvSpPr>
          <p:nvPr>
            <p:ph type="subTitle" idx="1"/>
          </p:nvPr>
        </p:nvSpPr>
        <p:spPr>
          <a:xfrm>
            <a:off x="504825" y="3649835"/>
            <a:ext cx="4671900" cy="341700"/>
          </a:xfrm>
          <a:prstGeom prst="rect">
            <a:avLst/>
          </a:prstGeom>
          <a:noFill/>
          <a:ln>
            <a:noFill/>
          </a:ln>
        </p:spPr>
        <p:txBody>
          <a:bodyPr spcFirstLastPara="1" wrap="square" lIns="68575" tIns="34275" rIns="68575" bIns="34275" anchor="t" anchorCtr="0">
            <a:noAutofit/>
          </a:bodyPr>
          <a:lstStyle>
            <a:lvl1pPr lvl="0" algn="l">
              <a:lnSpc>
                <a:spcPct val="95000"/>
              </a:lnSpc>
              <a:spcBef>
                <a:spcPts val="900"/>
              </a:spcBef>
              <a:spcAft>
                <a:spcPts val="0"/>
              </a:spcAft>
              <a:buClr>
                <a:schemeClr val="lt1"/>
              </a:buClr>
              <a:buSzPts val="1800"/>
              <a:buNone/>
              <a:defRPr sz="1800" b="0">
                <a:solidFill>
                  <a:schemeClr val="lt1"/>
                </a:solidFill>
                <a:latin typeface="Century Gothic"/>
                <a:ea typeface="Century Gothic"/>
                <a:cs typeface="Century Gothic"/>
                <a:sym typeface="Century Gothic"/>
              </a:defRPr>
            </a:lvl1pPr>
            <a:lvl2pPr lvl="1" algn="ctr">
              <a:lnSpc>
                <a:spcPct val="95000"/>
              </a:lnSpc>
              <a:spcBef>
                <a:spcPts val="400"/>
              </a:spcBef>
              <a:spcAft>
                <a:spcPts val="0"/>
              </a:spcAft>
              <a:buClr>
                <a:schemeClr val="dk1"/>
              </a:buClr>
              <a:buSzPts val="1400"/>
              <a:buNone/>
              <a:defRPr sz="1500"/>
            </a:lvl2pPr>
            <a:lvl3pPr lvl="2" algn="ctr">
              <a:lnSpc>
                <a:spcPct val="95000"/>
              </a:lnSpc>
              <a:spcBef>
                <a:spcPts val="400"/>
              </a:spcBef>
              <a:spcAft>
                <a:spcPts val="0"/>
              </a:spcAft>
              <a:buClr>
                <a:schemeClr val="dk1"/>
              </a:buClr>
              <a:buSzPts val="1400"/>
              <a:buNone/>
              <a:defRPr sz="1400"/>
            </a:lvl3pPr>
            <a:lvl4pPr lvl="3" algn="ctr">
              <a:lnSpc>
                <a:spcPct val="95000"/>
              </a:lnSpc>
              <a:spcBef>
                <a:spcPts val="400"/>
              </a:spcBef>
              <a:spcAft>
                <a:spcPts val="0"/>
              </a:spcAft>
              <a:buClr>
                <a:schemeClr val="dk1"/>
              </a:buClr>
              <a:buSzPts val="1200"/>
              <a:buNone/>
              <a:defRPr sz="1200"/>
            </a:lvl4pPr>
            <a:lvl5pPr lvl="4" algn="ctr">
              <a:lnSpc>
                <a:spcPct val="95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254" name="Google Shape;254;p53"/>
          <p:cNvSpPr txBox="1">
            <a:spLocks noGrp="1"/>
          </p:cNvSpPr>
          <p:nvPr>
            <p:ph type="body" idx="2"/>
          </p:nvPr>
        </p:nvSpPr>
        <p:spPr>
          <a:xfrm>
            <a:off x="504825" y="278811"/>
            <a:ext cx="4671900" cy="718500"/>
          </a:xfrm>
          <a:prstGeom prst="rect">
            <a:avLst/>
          </a:prstGeom>
          <a:noFill/>
          <a:ln>
            <a:noFill/>
          </a:ln>
        </p:spPr>
        <p:txBody>
          <a:bodyPr spcFirstLastPara="1" wrap="square" lIns="68575" tIns="34275" rIns="68575" bIns="34275" anchor="b" anchorCtr="0">
            <a:noAutofit/>
          </a:bodyPr>
          <a:lstStyle>
            <a:lvl1pPr marL="457200" lvl="0" indent="-228600" algn="l">
              <a:lnSpc>
                <a:spcPct val="95000"/>
              </a:lnSpc>
              <a:spcBef>
                <a:spcPts val="900"/>
              </a:spcBef>
              <a:spcAft>
                <a:spcPts val="0"/>
              </a:spcAft>
              <a:buClr>
                <a:schemeClr val="lt1"/>
              </a:buClr>
              <a:buSzPts val="1800"/>
              <a:buNone/>
              <a:defRPr sz="1800" b="1" cap="none">
                <a:solidFill>
                  <a:schemeClr val="lt1"/>
                </a:solidFill>
              </a:defRPr>
            </a:lvl1pPr>
            <a:lvl2pPr marL="914400" lvl="1" indent="-228600" algn="l">
              <a:lnSpc>
                <a:spcPct val="95000"/>
              </a:lnSpc>
              <a:spcBef>
                <a:spcPts val="400"/>
              </a:spcBef>
              <a:spcAft>
                <a:spcPts val="0"/>
              </a:spcAft>
              <a:buClr>
                <a:schemeClr val="lt1"/>
              </a:buClr>
              <a:buSzPts val="1600"/>
              <a:buNone/>
              <a:defRPr>
                <a:solidFill>
                  <a:schemeClr val="lt1"/>
                </a:solidFill>
              </a:defRPr>
            </a:lvl2pPr>
            <a:lvl3pPr marL="1371600" lvl="2" indent="-228600" algn="l">
              <a:lnSpc>
                <a:spcPct val="95000"/>
              </a:lnSpc>
              <a:spcBef>
                <a:spcPts val="400"/>
              </a:spcBef>
              <a:spcAft>
                <a:spcPts val="0"/>
              </a:spcAft>
              <a:buClr>
                <a:schemeClr val="lt1"/>
              </a:buClr>
              <a:buSzPts val="1500"/>
              <a:buNone/>
              <a:defRPr>
                <a:solidFill>
                  <a:schemeClr val="lt1"/>
                </a:solidFill>
              </a:defRPr>
            </a:lvl3pPr>
            <a:lvl4pPr marL="1828800" lvl="3" indent="-228600" algn="l">
              <a:lnSpc>
                <a:spcPct val="95000"/>
              </a:lnSpc>
              <a:spcBef>
                <a:spcPts val="400"/>
              </a:spcBef>
              <a:spcAft>
                <a:spcPts val="0"/>
              </a:spcAft>
              <a:buClr>
                <a:schemeClr val="lt1"/>
              </a:buClr>
              <a:buSzPts val="1400"/>
              <a:buNone/>
              <a:defRPr>
                <a:solidFill>
                  <a:schemeClr val="lt1"/>
                </a:solidFill>
              </a:defRPr>
            </a:lvl4pPr>
            <a:lvl5pPr marL="2286000" lvl="4" indent="-228600" algn="l">
              <a:lnSpc>
                <a:spcPct val="95000"/>
              </a:lnSpc>
              <a:spcBef>
                <a:spcPts val="400"/>
              </a:spcBef>
              <a:spcAft>
                <a:spcPts val="0"/>
              </a:spcAft>
              <a:buClr>
                <a:schemeClr val="lt1"/>
              </a:buClr>
              <a:buSzPts val="1400"/>
              <a:buNone/>
              <a:defRPr>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55" name="Google Shape;255;p53"/>
          <p:cNvSpPr/>
          <p:nvPr/>
        </p:nvSpPr>
        <p:spPr>
          <a:xfrm>
            <a:off x="535534" y="1282146"/>
            <a:ext cx="2741100" cy="453900"/>
          </a:xfrm>
          <a:prstGeom prst="roundRect">
            <a:avLst>
              <a:gd name="adj" fmla="val 50000"/>
            </a:avLst>
          </a:prstGeom>
          <a:solidFill>
            <a:schemeClr val="accent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84B9C8"/>
              </a:solidFill>
              <a:latin typeface="Century Gothic"/>
              <a:ea typeface="Century Gothic"/>
              <a:cs typeface="Century Gothic"/>
              <a:sym typeface="Century Gothic"/>
            </a:endParaRPr>
          </a:p>
        </p:txBody>
      </p:sp>
      <p:sp>
        <p:nvSpPr>
          <p:cNvPr id="256" name="Google Shape;256;p53"/>
          <p:cNvSpPr txBox="1">
            <a:spLocks noGrp="1"/>
          </p:cNvSpPr>
          <p:nvPr>
            <p:ph type="body" idx="3"/>
          </p:nvPr>
        </p:nvSpPr>
        <p:spPr>
          <a:xfrm>
            <a:off x="515422" y="1356717"/>
            <a:ext cx="2761200" cy="444000"/>
          </a:xfrm>
          <a:prstGeom prst="rect">
            <a:avLst/>
          </a:prstGeom>
          <a:noFill/>
          <a:ln>
            <a:noFill/>
          </a:ln>
        </p:spPr>
        <p:txBody>
          <a:bodyPr spcFirstLastPara="1" wrap="square" lIns="68575" tIns="34275" rIns="68575" bIns="34275" anchor="t" anchorCtr="0">
            <a:noAutofit/>
          </a:bodyPr>
          <a:lstStyle>
            <a:lvl1pPr marL="457200" lvl="0" indent="-228600" algn="ctr">
              <a:lnSpc>
                <a:spcPct val="95000"/>
              </a:lnSpc>
              <a:spcBef>
                <a:spcPts val="900"/>
              </a:spcBef>
              <a:spcAft>
                <a:spcPts val="0"/>
              </a:spcAft>
              <a:buClr>
                <a:schemeClr val="accent4"/>
              </a:buClr>
              <a:buSzPts val="1800"/>
              <a:buNone/>
              <a:defRPr sz="1800" b="1">
                <a:solidFill>
                  <a:schemeClr val="accent4"/>
                </a:solidFill>
              </a:defRPr>
            </a:lvl1pPr>
            <a:lvl2pPr marL="914400" lvl="1" indent="-228600" algn="ctr">
              <a:lnSpc>
                <a:spcPct val="95000"/>
              </a:lnSpc>
              <a:spcBef>
                <a:spcPts val="400"/>
              </a:spcBef>
              <a:spcAft>
                <a:spcPts val="0"/>
              </a:spcAft>
              <a:buClr>
                <a:schemeClr val="accent4"/>
              </a:buClr>
              <a:buSzPts val="1600"/>
              <a:buNone/>
              <a:defRPr b="1">
                <a:solidFill>
                  <a:schemeClr val="accent4"/>
                </a:solidFill>
              </a:defRPr>
            </a:lvl2pPr>
            <a:lvl3pPr marL="1371600" lvl="2" indent="-228600" algn="ctr">
              <a:lnSpc>
                <a:spcPct val="95000"/>
              </a:lnSpc>
              <a:spcBef>
                <a:spcPts val="400"/>
              </a:spcBef>
              <a:spcAft>
                <a:spcPts val="0"/>
              </a:spcAft>
              <a:buClr>
                <a:schemeClr val="accent4"/>
              </a:buClr>
              <a:buSzPts val="1500"/>
              <a:buNone/>
              <a:defRPr b="1">
                <a:solidFill>
                  <a:schemeClr val="accent4"/>
                </a:solidFill>
              </a:defRPr>
            </a:lvl3pPr>
            <a:lvl4pPr marL="1828800" lvl="3" indent="-228600" algn="ctr">
              <a:lnSpc>
                <a:spcPct val="95000"/>
              </a:lnSpc>
              <a:spcBef>
                <a:spcPts val="400"/>
              </a:spcBef>
              <a:spcAft>
                <a:spcPts val="0"/>
              </a:spcAft>
              <a:buClr>
                <a:schemeClr val="accent4"/>
              </a:buClr>
              <a:buSzPts val="1400"/>
              <a:buNone/>
              <a:defRPr b="1">
                <a:solidFill>
                  <a:schemeClr val="accent4"/>
                </a:solidFill>
              </a:defRPr>
            </a:lvl4pPr>
            <a:lvl5pPr marL="2286000" lvl="4" indent="-228600" algn="ctr">
              <a:lnSpc>
                <a:spcPct val="95000"/>
              </a:lnSpc>
              <a:spcBef>
                <a:spcPts val="400"/>
              </a:spcBef>
              <a:spcAft>
                <a:spcPts val="0"/>
              </a:spcAft>
              <a:buClr>
                <a:schemeClr val="accent4"/>
              </a:buClr>
              <a:buSzPts val="1400"/>
              <a:buNone/>
              <a:defRPr b="1">
                <a:solidFill>
                  <a:schemeClr val="accent4"/>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matchingName="6_Title and Content">
  <p:cSld name="6_Title and Content">
    <p:bg>
      <p:bgPr>
        <a:blipFill>
          <a:blip r:embed="rId2">
            <a:alphaModFix/>
          </a:blip>
          <a:stretch>
            <a:fillRect/>
          </a:stretch>
        </a:blipFill>
        <a:effectLst/>
      </p:bgPr>
    </p:bg>
    <p:spTree>
      <p:nvGrpSpPr>
        <p:cNvPr id="1" name="Shape 257"/>
        <p:cNvGrpSpPr/>
        <p:nvPr/>
      </p:nvGrpSpPr>
      <p:grpSpPr>
        <a:xfrm>
          <a:off x="0" y="0"/>
          <a:ext cx="0" cy="0"/>
          <a:chOff x="0" y="0"/>
          <a:chExt cx="0" cy="0"/>
        </a:xfrm>
      </p:grpSpPr>
      <p:sp>
        <p:nvSpPr>
          <p:cNvPr id="258" name="Google Shape;258;p54"/>
          <p:cNvSpPr txBox="1">
            <a:spLocks noGrp="1"/>
          </p:cNvSpPr>
          <p:nvPr>
            <p:ph type="title"/>
          </p:nvPr>
        </p:nvSpPr>
        <p:spPr>
          <a:xfrm>
            <a:off x="839337" y="942868"/>
            <a:ext cx="4350300" cy="426300"/>
          </a:xfrm>
          <a:prstGeom prst="rect">
            <a:avLst/>
          </a:prstGeom>
          <a:noFill/>
          <a:ln>
            <a:noFill/>
          </a:ln>
        </p:spPr>
        <p:txBody>
          <a:bodyPr spcFirstLastPara="1" wrap="square" lIns="68575" tIns="34275" rIns="68575" bIns="34275" anchor="t" anchorCtr="0">
            <a:noAutofit/>
          </a:bodyPr>
          <a:lstStyle>
            <a:lvl1pPr lvl="0" algn="l">
              <a:lnSpc>
                <a:spcPct val="90000"/>
              </a:lnSpc>
              <a:spcBef>
                <a:spcPts val="0"/>
              </a:spcBef>
              <a:spcAft>
                <a:spcPts val="0"/>
              </a:spcAft>
              <a:buClr>
                <a:srgbClr val="002060"/>
              </a:buClr>
              <a:buSzPts val="2100"/>
              <a:buFont typeface="Century Gothic"/>
              <a:buNone/>
              <a:defRPr sz="2100" cap="none">
                <a:solidFill>
                  <a:srgbClr val="002060"/>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59" name="Google Shape;259;p54"/>
          <p:cNvSpPr txBox="1">
            <a:spLocks noGrp="1"/>
          </p:cNvSpPr>
          <p:nvPr>
            <p:ph type="body" idx="1"/>
          </p:nvPr>
        </p:nvSpPr>
        <p:spPr>
          <a:xfrm>
            <a:off x="839337" y="1490162"/>
            <a:ext cx="4350300" cy="2436000"/>
          </a:xfrm>
          <a:prstGeom prst="rect">
            <a:avLst/>
          </a:prstGeom>
          <a:noFill/>
          <a:ln>
            <a:noFill/>
          </a:ln>
        </p:spPr>
        <p:txBody>
          <a:bodyPr spcFirstLastPara="1" wrap="square" lIns="68575" tIns="34275" rIns="68575" bIns="34275" anchor="t" anchorCtr="0">
            <a:noAutofit/>
          </a:bodyPr>
          <a:lstStyle>
            <a:lvl1pPr marL="457200" lvl="0" indent="-368300" algn="l">
              <a:lnSpc>
                <a:spcPct val="95000"/>
              </a:lnSpc>
              <a:spcBef>
                <a:spcPts val="500"/>
              </a:spcBef>
              <a:spcAft>
                <a:spcPts val="0"/>
              </a:spcAft>
              <a:buClr>
                <a:schemeClr val="accent4"/>
              </a:buClr>
              <a:buSzPts val="2200"/>
              <a:buChar char="•"/>
              <a:defRPr sz="1800">
                <a:solidFill>
                  <a:srgbClr val="002060"/>
                </a:solidFill>
              </a:defRPr>
            </a:lvl1pPr>
            <a:lvl2pPr marL="914400" lvl="1" indent="-317500" algn="l">
              <a:lnSpc>
                <a:spcPct val="95000"/>
              </a:lnSpc>
              <a:spcBef>
                <a:spcPts val="500"/>
              </a:spcBef>
              <a:spcAft>
                <a:spcPts val="0"/>
              </a:spcAft>
              <a:buClr>
                <a:schemeClr val="accent4"/>
              </a:buClr>
              <a:buSzPts val="1400"/>
              <a:buFont typeface="Courier New"/>
              <a:buChar char="o"/>
              <a:defRPr sz="1800">
                <a:solidFill>
                  <a:srgbClr val="002060"/>
                </a:solidFill>
              </a:defRPr>
            </a:lvl2pPr>
            <a:lvl3pPr marL="1371600" lvl="2" indent="-342900" algn="l">
              <a:lnSpc>
                <a:spcPct val="95000"/>
              </a:lnSpc>
              <a:spcBef>
                <a:spcPts val="500"/>
              </a:spcBef>
              <a:spcAft>
                <a:spcPts val="0"/>
              </a:spcAft>
              <a:buClr>
                <a:srgbClr val="002060"/>
              </a:buClr>
              <a:buSzPts val="1800"/>
              <a:buFont typeface="Noto Sans Symbols"/>
              <a:buChar char="▪"/>
              <a:defRPr sz="1800">
                <a:solidFill>
                  <a:srgbClr val="002060"/>
                </a:solidFill>
              </a:defRPr>
            </a:lvl3pPr>
            <a:lvl4pPr marL="1828800" lvl="3" indent="-342900" algn="l">
              <a:lnSpc>
                <a:spcPct val="95000"/>
              </a:lnSpc>
              <a:spcBef>
                <a:spcPts val="500"/>
              </a:spcBef>
              <a:spcAft>
                <a:spcPts val="0"/>
              </a:spcAft>
              <a:buClr>
                <a:schemeClr val="accent4"/>
              </a:buClr>
              <a:buSzPts val="1800"/>
              <a:buChar char="–"/>
              <a:defRPr sz="1800">
                <a:solidFill>
                  <a:srgbClr val="002060"/>
                </a:solidFill>
              </a:defRPr>
            </a:lvl4pPr>
            <a:lvl5pPr marL="2286000" lvl="4" indent="-342900" algn="l">
              <a:lnSpc>
                <a:spcPct val="95000"/>
              </a:lnSpc>
              <a:spcBef>
                <a:spcPts val="500"/>
              </a:spcBef>
              <a:spcAft>
                <a:spcPts val="0"/>
              </a:spcAft>
              <a:buClr>
                <a:schemeClr val="accent4"/>
              </a:buClr>
              <a:buSzPts val="1800"/>
              <a:buChar char="•"/>
              <a:defRPr sz="1800">
                <a:solidFill>
                  <a:srgbClr val="002060"/>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60" name="Google Shape;260;p54"/>
          <p:cNvSpPr txBox="1"/>
          <p:nvPr/>
        </p:nvSpPr>
        <p:spPr>
          <a:xfrm>
            <a:off x="2170112" y="4836816"/>
            <a:ext cx="6137100" cy="2079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chemeClr val="lt1"/>
              </a:buClr>
              <a:buSzPts val="900"/>
              <a:buFont typeface="Century Gothic"/>
              <a:buNone/>
            </a:pPr>
            <a:r>
              <a:rPr lang="en" sz="900" b="0" i="0" u="none" strike="noStrike" cap="none">
                <a:solidFill>
                  <a:schemeClr val="lt1"/>
                </a:solidFill>
                <a:latin typeface="Century Gothic"/>
                <a:ea typeface="Century Gothic"/>
                <a:cs typeface="Century Gothic"/>
                <a:sym typeface="Century Gothic"/>
              </a:rPr>
              <a:t>Recognizing Risk Using Reservoirs | Session 2: How Germs Make People Sick</a:t>
            </a:r>
            <a:endParaRPr sz="1100"/>
          </a:p>
        </p:txBody>
      </p:sp>
      <p:sp>
        <p:nvSpPr>
          <p:cNvPr id="261" name="Google Shape;261;p54"/>
          <p:cNvSpPr txBox="1"/>
          <p:nvPr/>
        </p:nvSpPr>
        <p:spPr>
          <a:xfrm>
            <a:off x="8515350" y="4836816"/>
            <a:ext cx="465300" cy="207600"/>
          </a:xfrm>
          <a:prstGeom prst="rect">
            <a:avLst/>
          </a:prstGeom>
          <a:noFill/>
          <a:ln>
            <a:noFill/>
          </a:ln>
        </p:spPr>
        <p:txBody>
          <a:bodyPr spcFirstLastPara="1" wrap="square" lIns="68575" tIns="34275" rIns="68575" bIns="34275" anchor="ctr"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lt1"/>
                </a:solidFill>
                <a:latin typeface="Century Gothic"/>
                <a:ea typeface="Century Gothic"/>
                <a:cs typeface="Century Gothic"/>
                <a:sym typeface="Century Gothic"/>
              </a:rPr>
              <a:t>‹#›</a:t>
            </a:fld>
            <a:endParaRPr sz="900" b="0" i="0" u="none" strike="noStrike" cap="none">
              <a:solidFill>
                <a:schemeClr val="lt1"/>
              </a:solidFill>
              <a:latin typeface="Century Gothic"/>
              <a:ea typeface="Century Gothic"/>
              <a:cs typeface="Century Gothic"/>
              <a:sym typeface="Century Gothic"/>
            </a:endParaRPr>
          </a:p>
        </p:txBody>
      </p:sp>
      <p:pic>
        <p:nvPicPr>
          <p:cNvPr id="262" name="Google Shape;262;p54" descr="Text&#10;&#10;Description automatically generated"/>
          <p:cNvPicPr preferRelativeResize="0"/>
          <p:nvPr/>
        </p:nvPicPr>
        <p:blipFill rotWithShape="1">
          <a:blip r:embed="rId3">
            <a:alphaModFix/>
          </a:blip>
          <a:srcRect/>
          <a:stretch/>
        </p:blipFill>
        <p:spPr>
          <a:xfrm>
            <a:off x="274420" y="4475839"/>
            <a:ext cx="1621275" cy="6084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4"/>
        </a:solidFill>
        <a:effectLst/>
      </p:bgPr>
    </p:bg>
    <p:spTree>
      <p:nvGrpSpPr>
        <p:cNvPr id="1" name="Shape 263"/>
        <p:cNvGrpSpPr/>
        <p:nvPr/>
      </p:nvGrpSpPr>
      <p:grpSpPr>
        <a:xfrm>
          <a:off x="0" y="0"/>
          <a:ext cx="0" cy="0"/>
          <a:chOff x="0" y="0"/>
          <a:chExt cx="0" cy="0"/>
        </a:xfrm>
      </p:grpSpPr>
      <p:sp>
        <p:nvSpPr>
          <p:cNvPr id="264" name="Google Shape;264;p55"/>
          <p:cNvSpPr txBox="1">
            <a:spLocks noGrp="1"/>
          </p:cNvSpPr>
          <p:nvPr>
            <p:ph type="title"/>
          </p:nvPr>
        </p:nvSpPr>
        <p:spPr>
          <a:xfrm>
            <a:off x="623888" y="1282303"/>
            <a:ext cx="7886700" cy="21396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lt1"/>
              </a:buClr>
              <a:buSzPts val="3600"/>
              <a:buFont typeface="Century Gothic"/>
              <a:buNone/>
              <a:defRPr sz="36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65" name="Google Shape;265;p55"/>
          <p:cNvSpPr txBox="1">
            <a:spLocks noGrp="1"/>
          </p:cNvSpPr>
          <p:nvPr>
            <p:ph type="body" idx="1"/>
          </p:nvPr>
        </p:nvSpPr>
        <p:spPr>
          <a:xfrm>
            <a:off x="623888" y="3442097"/>
            <a:ext cx="7886700" cy="753300"/>
          </a:xfrm>
          <a:prstGeom prst="rect">
            <a:avLst/>
          </a:prstGeom>
          <a:noFill/>
          <a:ln>
            <a:noFill/>
          </a:ln>
        </p:spPr>
        <p:txBody>
          <a:bodyPr spcFirstLastPara="1" wrap="square" lIns="68575" tIns="34275" rIns="68575" bIns="34275" anchor="t" anchorCtr="0">
            <a:noAutofit/>
          </a:bodyPr>
          <a:lstStyle>
            <a:lvl1pPr marL="457200" lvl="0" indent="-228600" algn="l">
              <a:lnSpc>
                <a:spcPct val="95000"/>
              </a:lnSpc>
              <a:spcBef>
                <a:spcPts val="900"/>
              </a:spcBef>
              <a:spcAft>
                <a:spcPts val="0"/>
              </a:spcAft>
              <a:buClr>
                <a:schemeClr val="lt1"/>
              </a:buClr>
              <a:buSzPts val="1800"/>
              <a:buNone/>
              <a:defRPr sz="1800">
                <a:solidFill>
                  <a:schemeClr val="lt1"/>
                </a:solidFill>
              </a:defRPr>
            </a:lvl1pPr>
            <a:lvl2pPr marL="914400" lvl="1" indent="-228600" algn="l">
              <a:lnSpc>
                <a:spcPct val="95000"/>
              </a:lnSpc>
              <a:spcBef>
                <a:spcPts val="400"/>
              </a:spcBef>
              <a:spcAft>
                <a:spcPts val="0"/>
              </a:spcAft>
              <a:buClr>
                <a:srgbClr val="888888"/>
              </a:buClr>
              <a:buSzPts val="1400"/>
              <a:buNone/>
              <a:defRPr sz="1500">
                <a:solidFill>
                  <a:srgbClr val="888888"/>
                </a:solidFill>
              </a:defRPr>
            </a:lvl2pPr>
            <a:lvl3pPr marL="1371600" lvl="2" indent="-228600" algn="l">
              <a:lnSpc>
                <a:spcPct val="95000"/>
              </a:lnSpc>
              <a:spcBef>
                <a:spcPts val="400"/>
              </a:spcBef>
              <a:spcAft>
                <a:spcPts val="0"/>
              </a:spcAft>
              <a:buClr>
                <a:srgbClr val="888888"/>
              </a:buClr>
              <a:buSzPts val="1400"/>
              <a:buNone/>
              <a:defRPr sz="1400">
                <a:solidFill>
                  <a:srgbClr val="888888"/>
                </a:solidFill>
              </a:defRPr>
            </a:lvl3pPr>
            <a:lvl4pPr marL="1828800" lvl="3" indent="-228600" algn="l">
              <a:lnSpc>
                <a:spcPct val="95000"/>
              </a:lnSpc>
              <a:spcBef>
                <a:spcPts val="400"/>
              </a:spcBef>
              <a:spcAft>
                <a:spcPts val="0"/>
              </a:spcAft>
              <a:buClr>
                <a:srgbClr val="888888"/>
              </a:buClr>
              <a:buSzPts val="1200"/>
              <a:buNone/>
              <a:defRPr sz="1200">
                <a:solidFill>
                  <a:srgbClr val="888888"/>
                </a:solidFill>
              </a:defRPr>
            </a:lvl4pPr>
            <a:lvl5pPr marL="2286000" lvl="4" indent="-228600" algn="l">
              <a:lnSpc>
                <a:spcPct val="95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266"/>
        <p:cNvGrpSpPr/>
        <p:nvPr/>
      </p:nvGrpSpPr>
      <p:grpSpPr>
        <a:xfrm>
          <a:off x="0" y="0"/>
          <a:ext cx="0" cy="0"/>
          <a:chOff x="0" y="0"/>
          <a:chExt cx="0" cy="0"/>
        </a:xfrm>
      </p:grpSpPr>
      <p:sp>
        <p:nvSpPr>
          <p:cNvPr id="267" name="Google Shape;267;p56"/>
          <p:cNvSpPr txBox="1">
            <a:spLocks noGrp="1"/>
          </p:cNvSpPr>
          <p:nvPr>
            <p:ph type="title"/>
          </p:nvPr>
        </p:nvSpPr>
        <p:spPr>
          <a:xfrm>
            <a:off x="628650" y="342367"/>
            <a:ext cx="7886700" cy="526800"/>
          </a:xfrm>
          <a:prstGeom prst="rect">
            <a:avLst/>
          </a:prstGeom>
          <a:noFill/>
          <a:ln>
            <a:noFill/>
          </a:ln>
        </p:spPr>
        <p:txBody>
          <a:bodyPr spcFirstLastPara="1" wrap="square" lIns="68575" tIns="34275" rIns="68575" bIns="34275" anchor="t" anchorCtr="0">
            <a:noAutofit/>
          </a:bodyPr>
          <a:lstStyle>
            <a:lvl1pPr lvl="0" algn="l">
              <a:lnSpc>
                <a:spcPct val="90000"/>
              </a:lnSpc>
              <a:spcBef>
                <a:spcPts val="0"/>
              </a:spcBef>
              <a:spcAft>
                <a:spcPts val="0"/>
              </a:spcAft>
              <a:buClr>
                <a:schemeClr val="accent4"/>
              </a:buClr>
              <a:buSzPts val="2300"/>
              <a:buFont typeface="Century Gothic"/>
              <a:buNone/>
              <a:defRPr cap="none"/>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matchingName="1_Title Only">
  <p:cSld name="1_Title Only">
    <p:bg>
      <p:bgPr>
        <a:blipFill>
          <a:blip r:embed="rId2">
            <a:alphaModFix/>
          </a:blip>
          <a:stretch>
            <a:fillRect/>
          </a:stretch>
        </a:blipFill>
        <a:effectLst/>
      </p:bgPr>
    </p:bg>
    <p:spTree>
      <p:nvGrpSpPr>
        <p:cNvPr id="1" name="Shape 268"/>
        <p:cNvGrpSpPr/>
        <p:nvPr/>
      </p:nvGrpSpPr>
      <p:grpSpPr>
        <a:xfrm>
          <a:off x="0" y="0"/>
          <a:ext cx="0" cy="0"/>
          <a:chOff x="0" y="0"/>
          <a:chExt cx="0" cy="0"/>
        </a:xfrm>
      </p:grpSpPr>
      <p:sp>
        <p:nvSpPr>
          <p:cNvPr id="269" name="Google Shape;269;p57"/>
          <p:cNvSpPr txBox="1">
            <a:spLocks noGrp="1"/>
          </p:cNvSpPr>
          <p:nvPr>
            <p:ph type="title"/>
          </p:nvPr>
        </p:nvSpPr>
        <p:spPr>
          <a:xfrm>
            <a:off x="462770" y="1555589"/>
            <a:ext cx="2878200" cy="723000"/>
          </a:xfrm>
          <a:prstGeom prst="rect">
            <a:avLst/>
          </a:prstGeom>
          <a:noFill/>
          <a:ln>
            <a:noFill/>
          </a:ln>
        </p:spPr>
        <p:txBody>
          <a:bodyPr spcFirstLastPara="1" wrap="square" lIns="68575" tIns="34275" rIns="68575" bIns="34275" anchor="b" anchorCtr="0">
            <a:noAutofit/>
          </a:bodyPr>
          <a:lstStyle>
            <a:lvl1pPr lvl="0" algn="ctr">
              <a:lnSpc>
                <a:spcPct val="90000"/>
              </a:lnSpc>
              <a:spcBef>
                <a:spcPts val="0"/>
              </a:spcBef>
              <a:spcAft>
                <a:spcPts val="0"/>
              </a:spcAft>
              <a:buClr>
                <a:schemeClr val="lt1"/>
              </a:buClr>
              <a:buSzPts val="2300"/>
              <a:buFont typeface="Century Gothic"/>
              <a:buNone/>
              <a:defRPr>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70" name="Google Shape;270;p57"/>
          <p:cNvSpPr txBox="1"/>
          <p:nvPr/>
        </p:nvSpPr>
        <p:spPr>
          <a:xfrm>
            <a:off x="2170112" y="4836816"/>
            <a:ext cx="6137100" cy="2079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chemeClr val="lt1"/>
              </a:buClr>
              <a:buSzPts val="900"/>
              <a:buFont typeface="Century Gothic"/>
              <a:buNone/>
            </a:pPr>
            <a:r>
              <a:rPr lang="en" sz="900" b="0" i="0" u="none" strike="noStrike" cap="none">
                <a:solidFill>
                  <a:schemeClr val="lt1"/>
                </a:solidFill>
                <a:latin typeface="Century Gothic"/>
                <a:ea typeface="Century Gothic"/>
                <a:cs typeface="Century Gothic"/>
                <a:sym typeface="Century Gothic"/>
              </a:rPr>
              <a:t>Recognizing Risk Using Reservoirs | Session 2: How Germs Make People Sick</a:t>
            </a:r>
            <a:endParaRPr sz="1100"/>
          </a:p>
        </p:txBody>
      </p:sp>
      <p:sp>
        <p:nvSpPr>
          <p:cNvPr id="271" name="Google Shape;271;p57"/>
          <p:cNvSpPr txBox="1"/>
          <p:nvPr/>
        </p:nvSpPr>
        <p:spPr>
          <a:xfrm>
            <a:off x="8515350" y="4836816"/>
            <a:ext cx="465300" cy="207600"/>
          </a:xfrm>
          <a:prstGeom prst="rect">
            <a:avLst/>
          </a:prstGeom>
          <a:noFill/>
          <a:ln>
            <a:noFill/>
          </a:ln>
        </p:spPr>
        <p:txBody>
          <a:bodyPr spcFirstLastPara="1" wrap="square" lIns="68575" tIns="34275" rIns="68575" bIns="34275" anchor="ctr"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lt1"/>
                </a:solidFill>
                <a:latin typeface="Century Gothic"/>
                <a:ea typeface="Century Gothic"/>
                <a:cs typeface="Century Gothic"/>
                <a:sym typeface="Century Gothic"/>
              </a:rPr>
              <a:t>‹#›</a:t>
            </a:fld>
            <a:endParaRPr sz="900" b="0" i="0" u="none" strike="noStrike" cap="none">
              <a:solidFill>
                <a:schemeClr val="lt1"/>
              </a:solidFill>
              <a:latin typeface="Century Gothic"/>
              <a:ea typeface="Century Gothic"/>
              <a:cs typeface="Century Gothic"/>
              <a:sym typeface="Century Gothic"/>
            </a:endParaRPr>
          </a:p>
        </p:txBody>
      </p:sp>
      <p:pic>
        <p:nvPicPr>
          <p:cNvPr id="272" name="Google Shape;272;p57" descr="Text&#10;&#10;Description automatically generated"/>
          <p:cNvPicPr preferRelativeResize="0"/>
          <p:nvPr/>
        </p:nvPicPr>
        <p:blipFill rotWithShape="1">
          <a:blip r:embed="rId3">
            <a:alphaModFix/>
          </a:blip>
          <a:srcRect/>
          <a:stretch/>
        </p:blipFill>
        <p:spPr>
          <a:xfrm>
            <a:off x="274420" y="4475839"/>
            <a:ext cx="1621275" cy="608400"/>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3"/>
        <p:cNvGrpSpPr/>
        <p:nvPr/>
      </p:nvGrpSpPr>
      <p:grpSpPr>
        <a:xfrm>
          <a:off x="0" y="0"/>
          <a:ext cx="0" cy="0"/>
          <a:chOff x="0" y="0"/>
          <a:chExt cx="0" cy="0"/>
        </a:xfrm>
      </p:grpSpPr>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10_Title and Content">
  <p:cSld name="10_Title and Content">
    <p:bg>
      <p:bgPr>
        <a:solidFill>
          <a:schemeClr val="accent4"/>
        </a:solidFill>
        <a:effectLst/>
      </p:bgPr>
    </p:bg>
    <p:spTree>
      <p:nvGrpSpPr>
        <p:cNvPr id="1" name="Shape 274"/>
        <p:cNvGrpSpPr/>
        <p:nvPr/>
      </p:nvGrpSpPr>
      <p:grpSpPr>
        <a:xfrm>
          <a:off x="0" y="0"/>
          <a:ext cx="0" cy="0"/>
          <a:chOff x="0" y="0"/>
          <a:chExt cx="0" cy="0"/>
        </a:xfrm>
      </p:grpSpPr>
      <p:sp>
        <p:nvSpPr>
          <p:cNvPr id="275" name="Google Shape;275;p59"/>
          <p:cNvSpPr txBox="1">
            <a:spLocks noGrp="1"/>
          </p:cNvSpPr>
          <p:nvPr>
            <p:ph type="title"/>
          </p:nvPr>
        </p:nvSpPr>
        <p:spPr>
          <a:xfrm>
            <a:off x="472966" y="1109688"/>
            <a:ext cx="2955900" cy="6969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lt1"/>
              </a:buClr>
              <a:buSzPts val="2700"/>
              <a:buFont typeface="Century Gothic"/>
              <a:buNone/>
              <a:defRPr sz="2700" cap="none">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76" name="Google Shape;276;p59"/>
          <p:cNvSpPr txBox="1">
            <a:spLocks noGrp="1"/>
          </p:cNvSpPr>
          <p:nvPr>
            <p:ph type="body" idx="1"/>
          </p:nvPr>
        </p:nvSpPr>
        <p:spPr>
          <a:xfrm>
            <a:off x="472966" y="1949159"/>
            <a:ext cx="2955900" cy="2291400"/>
          </a:xfrm>
          <a:prstGeom prst="rect">
            <a:avLst/>
          </a:prstGeom>
          <a:noFill/>
          <a:ln>
            <a:noFill/>
          </a:ln>
        </p:spPr>
        <p:txBody>
          <a:bodyPr spcFirstLastPara="1" wrap="square" lIns="68575" tIns="34275" rIns="68575" bIns="34275" anchor="t" anchorCtr="0">
            <a:noAutofit/>
          </a:bodyPr>
          <a:lstStyle>
            <a:lvl1pPr marL="457200" lvl="0" indent="-228600" algn="l">
              <a:lnSpc>
                <a:spcPct val="95000"/>
              </a:lnSpc>
              <a:spcBef>
                <a:spcPts val="900"/>
              </a:spcBef>
              <a:spcAft>
                <a:spcPts val="0"/>
              </a:spcAft>
              <a:buClr>
                <a:schemeClr val="accent4"/>
              </a:buClr>
              <a:buSzPts val="2200"/>
              <a:buFont typeface="Arial"/>
              <a:buNone/>
              <a:defRPr sz="2100">
                <a:solidFill>
                  <a:schemeClr val="lt1"/>
                </a:solidFill>
              </a:defRPr>
            </a:lvl1pPr>
            <a:lvl2pPr marL="914400" lvl="1" indent="-349250" algn="l">
              <a:lnSpc>
                <a:spcPct val="95000"/>
              </a:lnSpc>
              <a:spcBef>
                <a:spcPts val="900"/>
              </a:spcBef>
              <a:spcAft>
                <a:spcPts val="0"/>
              </a:spcAft>
              <a:buClr>
                <a:schemeClr val="lt1"/>
              </a:buClr>
              <a:buSzPts val="1900"/>
              <a:buFont typeface="Courier New"/>
              <a:buChar char="o"/>
              <a:defRPr sz="2100">
                <a:solidFill>
                  <a:schemeClr val="lt1"/>
                </a:solidFill>
              </a:defRPr>
            </a:lvl2pPr>
            <a:lvl3pPr marL="1371600" lvl="2" indent="-361950" algn="l">
              <a:lnSpc>
                <a:spcPct val="95000"/>
              </a:lnSpc>
              <a:spcBef>
                <a:spcPts val="900"/>
              </a:spcBef>
              <a:spcAft>
                <a:spcPts val="0"/>
              </a:spcAft>
              <a:buClr>
                <a:schemeClr val="lt1"/>
              </a:buClr>
              <a:buSzPts val="2100"/>
              <a:buFont typeface="Noto Sans Symbols"/>
              <a:buChar char="▪"/>
              <a:defRPr sz="2100">
                <a:solidFill>
                  <a:schemeClr val="lt1"/>
                </a:solidFill>
              </a:defRPr>
            </a:lvl3pPr>
            <a:lvl4pPr marL="1828800" lvl="3" indent="-361950" algn="l">
              <a:lnSpc>
                <a:spcPct val="95000"/>
              </a:lnSpc>
              <a:spcBef>
                <a:spcPts val="400"/>
              </a:spcBef>
              <a:spcAft>
                <a:spcPts val="0"/>
              </a:spcAft>
              <a:buClr>
                <a:schemeClr val="accent4"/>
              </a:buClr>
              <a:buSzPts val="2100"/>
              <a:buFont typeface="Arial"/>
              <a:buChar char="•"/>
              <a:defRPr sz="2100">
                <a:solidFill>
                  <a:schemeClr val="accent4"/>
                </a:solidFill>
              </a:defRPr>
            </a:lvl4pPr>
            <a:lvl5pPr marL="2286000" lvl="4" indent="-361950" algn="l">
              <a:lnSpc>
                <a:spcPct val="95000"/>
              </a:lnSpc>
              <a:spcBef>
                <a:spcPts val="400"/>
              </a:spcBef>
              <a:spcAft>
                <a:spcPts val="0"/>
              </a:spcAft>
              <a:buClr>
                <a:schemeClr val="accent4"/>
              </a:buClr>
              <a:buSzPts val="2100"/>
              <a:buFont typeface="Century Gothic"/>
              <a:buChar char="―"/>
              <a:defRPr sz="2100">
                <a:solidFill>
                  <a:schemeClr val="accent4"/>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277" name="Google Shape;277;p59" descr="Text&#10;&#10;Description automatically generated with medium confidence"/>
          <p:cNvPicPr preferRelativeResize="0"/>
          <p:nvPr/>
        </p:nvPicPr>
        <p:blipFill rotWithShape="1">
          <a:blip r:embed="rId2">
            <a:alphaModFix/>
          </a:blip>
          <a:srcRect/>
          <a:stretch/>
        </p:blipFill>
        <p:spPr>
          <a:xfrm>
            <a:off x="274420" y="4476251"/>
            <a:ext cx="1621274" cy="608399"/>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7_Title and Content">
  <p:cSld name="7_Title and Content">
    <p:spTree>
      <p:nvGrpSpPr>
        <p:cNvPr id="1" name="Shape 278"/>
        <p:cNvGrpSpPr/>
        <p:nvPr/>
      </p:nvGrpSpPr>
      <p:grpSpPr>
        <a:xfrm>
          <a:off x="0" y="0"/>
          <a:ext cx="0" cy="0"/>
          <a:chOff x="0" y="0"/>
          <a:chExt cx="0" cy="0"/>
        </a:xfrm>
      </p:grpSpPr>
      <p:sp>
        <p:nvSpPr>
          <p:cNvPr id="279" name="Google Shape;279;p60"/>
          <p:cNvSpPr txBox="1">
            <a:spLocks noGrp="1"/>
          </p:cNvSpPr>
          <p:nvPr>
            <p:ph type="title"/>
          </p:nvPr>
        </p:nvSpPr>
        <p:spPr>
          <a:xfrm>
            <a:off x="628650" y="342367"/>
            <a:ext cx="7886700" cy="526800"/>
          </a:xfrm>
          <a:prstGeom prst="rect">
            <a:avLst/>
          </a:prstGeom>
          <a:noFill/>
          <a:ln>
            <a:noFill/>
          </a:ln>
        </p:spPr>
        <p:txBody>
          <a:bodyPr spcFirstLastPara="1" wrap="square" lIns="68575" tIns="34275" rIns="68575" bIns="34275" anchor="t" anchorCtr="0">
            <a:noAutofit/>
          </a:bodyPr>
          <a:lstStyle>
            <a:lvl1pPr lvl="0" algn="l">
              <a:lnSpc>
                <a:spcPct val="90000"/>
              </a:lnSpc>
              <a:spcBef>
                <a:spcPts val="0"/>
              </a:spcBef>
              <a:spcAft>
                <a:spcPts val="0"/>
              </a:spcAft>
              <a:buClr>
                <a:schemeClr val="accent4"/>
              </a:buClr>
              <a:buSzPts val="2300"/>
              <a:buFont typeface="Century Gothic"/>
              <a:buNone/>
              <a:defRPr cap="none"/>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80" name="Google Shape;280;p60"/>
          <p:cNvSpPr txBox="1">
            <a:spLocks noGrp="1"/>
          </p:cNvSpPr>
          <p:nvPr>
            <p:ph type="body" idx="1"/>
          </p:nvPr>
        </p:nvSpPr>
        <p:spPr>
          <a:xfrm>
            <a:off x="792956" y="963242"/>
            <a:ext cx="2464500" cy="1157400"/>
          </a:xfrm>
          <a:prstGeom prst="rect">
            <a:avLst/>
          </a:prstGeom>
          <a:noFill/>
          <a:ln>
            <a:noFill/>
          </a:ln>
        </p:spPr>
        <p:txBody>
          <a:bodyPr spcFirstLastPara="1" wrap="square" lIns="68575" tIns="34275" rIns="68575" bIns="34275" anchor="t" anchorCtr="0">
            <a:noAutofit/>
          </a:bodyPr>
          <a:lstStyle>
            <a:lvl1pPr marL="457200" lvl="0" indent="-317500" algn="l">
              <a:lnSpc>
                <a:spcPct val="95000"/>
              </a:lnSpc>
              <a:spcBef>
                <a:spcPts val="900"/>
              </a:spcBef>
              <a:spcAft>
                <a:spcPts val="0"/>
              </a:spcAft>
              <a:buClr>
                <a:schemeClr val="dk1"/>
              </a:buClr>
              <a:buSzPts val="1400"/>
              <a:buChar char="•"/>
              <a:defRPr/>
            </a:lvl1pPr>
            <a:lvl2pPr marL="914400" lvl="1" indent="-304800" algn="l">
              <a:lnSpc>
                <a:spcPct val="95000"/>
              </a:lnSpc>
              <a:spcBef>
                <a:spcPts val="400"/>
              </a:spcBef>
              <a:spcAft>
                <a:spcPts val="0"/>
              </a:spcAft>
              <a:buClr>
                <a:schemeClr val="dk1"/>
              </a:buClr>
              <a:buSzPts val="1200"/>
              <a:buChar char="▪"/>
              <a:defRPr/>
            </a:lvl2pPr>
            <a:lvl3pPr marL="1371600" lvl="2" indent="-317500" algn="l">
              <a:lnSpc>
                <a:spcPct val="95000"/>
              </a:lnSpc>
              <a:spcBef>
                <a:spcPts val="400"/>
              </a:spcBef>
              <a:spcAft>
                <a:spcPts val="0"/>
              </a:spcAft>
              <a:buClr>
                <a:schemeClr val="dk1"/>
              </a:buClr>
              <a:buSzPts val="1400"/>
              <a:buChar char="o"/>
              <a:defRPr/>
            </a:lvl3pPr>
            <a:lvl4pPr marL="1828800" lvl="3" indent="-317500" algn="l">
              <a:lnSpc>
                <a:spcPct val="95000"/>
              </a:lnSpc>
              <a:spcBef>
                <a:spcPts val="400"/>
              </a:spcBef>
              <a:spcAft>
                <a:spcPts val="0"/>
              </a:spcAft>
              <a:buClr>
                <a:schemeClr val="dk1"/>
              </a:buClr>
              <a:buSzPts val="1400"/>
              <a:buChar char="–"/>
              <a:defRPr/>
            </a:lvl4pPr>
            <a:lvl5pPr marL="2286000" lvl="4" indent="-317500" algn="l">
              <a:lnSpc>
                <a:spcPct val="95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81" name="Google Shape;281;p60"/>
          <p:cNvSpPr txBox="1">
            <a:spLocks noGrp="1"/>
          </p:cNvSpPr>
          <p:nvPr>
            <p:ph type="body" idx="2"/>
          </p:nvPr>
        </p:nvSpPr>
        <p:spPr>
          <a:xfrm>
            <a:off x="5047060" y="963242"/>
            <a:ext cx="2464500" cy="1157400"/>
          </a:xfrm>
          <a:prstGeom prst="rect">
            <a:avLst/>
          </a:prstGeom>
          <a:noFill/>
          <a:ln>
            <a:noFill/>
          </a:ln>
        </p:spPr>
        <p:txBody>
          <a:bodyPr spcFirstLastPara="1" wrap="square" lIns="68575" tIns="34275" rIns="68575" bIns="34275" anchor="t" anchorCtr="0">
            <a:noAutofit/>
          </a:bodyPr>
          <a:lstStyle>
            <a:lvl1pPr marL="457200" lvl="0" indent="-317500" algn="l">
              <a:lnSpc>
                <a:spcPct val="95000"/>
              </a:lnSpc>
              <a:spcBef>
                <a:spcPts val="900"/>
              </a:spcBef>
              <a:spcAft>
                <a:spcPts val="0"/>
              </a:spcAft>
              <a:buClr>
                <a:schemeClr val="dk1"/>
              </a:buClr>
              <a:buSzPts val="1400"/>
              <a:buChar char="•"/>
              <a:defRPr/>
            </a:lvl1pPr>
            <a:lvl2pPr marL="914400" lvl="1" indent="-304800" algn="l">
              <a:lnSpc>
                <a:spcPct val="95000"/>
              </a:lnSpc>
              <a:spcBef>
                <a:spcPts val="400"/>
              </a:spcBef>
              <a:spcAft>
                <a:spcPts val="0"/>
              </a:spcAft>
              <a:buClr>
                <a:schemeClr val="dk1"/>
              </a:buClr>
              <a:buSzPts val="1200"/>
              <a:buChar char="▪"/>
              <a:defRPr/>
            </a:lvl2pPr>
            <a:lvl3pPr marL="1371600" lvl="2" indent="-317500" algn="l">
              <a:lnSpc>
                <a:spcPct val="95000"/>
              </a:lnSpc>
              <a:spcBef>
                <a:spcPts val="400"/>
              </a:spcBef>
              <a:spcAft>
                <a:spcPts val="0"/>
              </a:spcAft>
              <a:buClr>
                <a:schemeClr val="dk1"/>
              </a:buClr>
              <a:buSzPts val="1400"/>
              <a:buChar char="o"/>
              <a:defRPr/>
            </a:lvl3pPr>
            <a:lvl4pPr marL="1828800" lvl="3" indent="-317500" algn="l">
              <a:lnSpc>
                <a:spcPct val="95000"/>
              </a:lnSpc>
              <a:spcBef>
                <a:spcPts val="400"/>
              </a:spcBef>
              <a:spcAft>
                <a:spcPts val="0"/>
              </a:spcAft>
              <a:buClr>
                <a:schemeClr val="dk1"/>
              </a:buClr>
              <a:buSzPts val="1400"/>
              <a:buChar char="–"/>
              <a:defRPr/>
            </a:lvl4pPr>
            <a:lvl5pPr marL="2286000" lvl="4" indent="-317500" algn="l">
              <a:lnSpc>
                <a:spcPct val="95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82" name="Google Shape;282;p60"/>
          <p:cNvSpPr txBox="1">
            <a:spLocks noGrp="1"/>
          </p:cNvSpPr>
          <p:nvPr>
            <p:ph type="body" idx="3"/>
          </p:nvPr>
        </p:nvSpPr>
        <p:spPr>
          <a:xfrm>
            <a:off x="792956" y="2307431"/>
            <a:ext cx="2464500" cy="1157400"/>
          </a:xfrm>
          <a:prstGeom prst="rect">
            <a:avLst/>
          </a:prstGeom>
          <a:noFill/>
          <a:ln>
            <a:noFill/>
          </a:ln>
        </p:spPr>
        <p:txBody>
          <a:bodyPr spcFirstLastPara="1" wrap="square" lIns="68575" tIns="34275" rIns="68575" bIns="34275" anchor="t" anchorCtr="0">
            <a:noAutofit/>
          </a:bodyPr>
          <a:lstStyle>
            <a:lvl1pPr marL="457200" lvl="0" indent="-317500" algn="l">
              <a:lnSpc>
                <a:spcPct val="95000"/>
              </a:lnSpc>
              <a:spcBef>
                <a:spcPts val="900"/>
              </a:spcBef>
              <a:spcAft>
                <a:spcPts val="0"/>
              </a:spcAft>
              <a:buClr>
                <a:schemeClr val="dk1"/>
              </a:buClr>
              <a:buSzPts val="1400"/>
              <a:buChar char="•"/>
              <a:defRPr/>
            </a:lvl1pPr>
            <a:lvl2pPr marL="914400" lvl="1" indent="-304800" algn="l">
              <a:lnSpc>
                <a:spcPct val="95000"/>
              </a:lnSpc>
              <a:spcBef>
                <a:spcPts val="400"/>
              </a:spcBef>
              <a:spcAft>
                <a:spcPts val="0"/>
              </a:spcAft>
              <a:buClr>
                <a:schemeClr val="dk1"/>
              </a:buClr>
              <a:buSzPts val="1200"/>
              <a:buChar char="▪"/>
              <a:defRPr/>
            </a:lvl2pPr>
            <a:lvl3pPr marL="1371600" lvl="2" indent="-317500" algn="l">
              <a:lnSpc>
                <a:spcPct val="95000"/>
              </a:lnSpc>
              <a:spcBef>
                <a:spcPts val="400"/>
              </a:spcBef>
              <a:spcAft>
                <a:spcPts val="0"/>
              </a:spcAft>
              <a:buClr>
                <a:schemeClr val="dk1"/>
              </a:buClr>
              <a:buSzPts val="1400"/>
              <a:buChar char="o"/>
              <a:defRPr/>
            </a:lvl3pPr>
            <a:lvl4pPr marL="1828800" lvl="3" indent="-317500" algn="l">
              <a:lnSpc>
                <a:spcPct val="95000"/>
              </a:lnSpc>
              <a:spcBef>
                <a:spcPts val="400"/>
              </a:spcBef>
              <a:spcAft>
                <a:spcPts val="0"/>
              </a:spcAft>
              <a:buClr>
                <a:schemeClr val="dk1"/>
              </a:buClr>
              <a:buSzPts val="1400"/>
              <a:buChar char="–"/>
              <a:defRPr/>
            </a:lvl4pPr>
            <a:lvl5pPr marL="2286000" lvl="4" indent="-317500" algn="l">
              <a:lnSpc>
                <a:spcPct val="95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83" name="Google Shape;283;p60"/>
          <p:cNvSpPr txBox="1">
            <a:spLocks noGrp="1"/>
          </p:cNvSpPr>
          <p:nvPr>
            <p:ph type="body" idx="4"/>
          </p:nvPr>
        </p:nvSpPr>
        <p:spPr>
          <a:xfrm>
            <a:off x="5047061" y="2243138"/>
            <a:ext cx="2464500" cy="1157400"/>
          </a:xfrm>
          <a:prstGeom prst="rect">
            <a:avLst/>
          </a:prstGeom>
          <a:noFill/>
          <a:ln>
            <a:noFill/>
          </a:ln>
        </p:spPr>
        <p:txBody>
          <a:bodyPr spcFirstLastPara="1" wrap="square" lIns="68575" tIns="34275" rIns="68575" bIns="34275" anchor="t" anchorCtr="0">
            <a:noAutofit/>
          </a:bodyPr>
          <a:lstStyle>
            <a:lvl1pPr marL="457200" lvl="0" indent="-317500" algn="l">
              <a:lnSpc>
                <a:spcPct val="95000"/>
              </a:lnSpc>
              <a:spcBef>
                <a:spcPts val="900"/>
              </a:spcBef>
              <a:spcAft>
                <a:spcPts val="0"/>
              </a:spcAft>
              <a:buClr>
                <a:schemeClr val="dk1"/>
              </a:buClr>
              <a:buSzPts val="1400"/>
              <a:buChar char="•"/>
              <a:defRPr/>
            </a:lvl1pPr>
            <a:lvl2pPr marL="914400" lvl="1" indent="-304800" algn="l">
              <a:lnSpc>
                <a:spcPct val="95000"/>
              </a:lnSpc>
              <a:spcBef>
                <a:spcPts val="400"/>
              </a:spcBef>
              <a:spcAft>
                <a:spcPts val="0"/>
              </a:spcAft>
              <a:buClr>
                <a:schemeClr val="dk1"/>
              </a:buClr>
              <a:buSzPts val="1200"/>
              <a:buChar char="▪"/>
              <a:defRPr/>
            </a:lvl2pPr>
            <a:lvl3pPr marL="1371600" lvl="2" indent="-317500" algn="l">
              <a:lnSpc>
                <a:spcPct val="95000"/>
              </a:lnSpc>
              <a:spcBef>
                <a:spcPts val="400"/>
              </a:spcBef>
              <a:spcAft>
                <a:spcPts val="0"/>
              </a:spcAft>
              <a:buClr>
                <a:schemeClr val="dk1"/>
              </a:buClr>
              <a:buSzPts val="1400"/>
              <a:buChar char="o"/>
              <a:defRPr/>
            </a:lvl3pPr>
            <a:lvl4pPr marL="1828800" lvl="3" indent="-317500" algn="l">
              <a:lnSpc>
                <a:spcPct val="95000"/>
              </a:lnSpc>
              <a:spcBef>
                <a:spcPts val="400"/>
              </a:spcBef>
              <a:spcAft>
                <a:spcPts val="0"/>
              </a:spcAft>
              <a:buClr>
                <a:schemeClr val="dk1"/>
              </a:buClr>
              <a:buSzPts val="1400"/>
              <a:buChar char="–"/>
              <a:defRPr/>
            </a:lvl4pPr>
            <a:lvl5pPr marL="2286000" lvl="4" indent="-317500" algn="l">
              <a:lnSpc>
                <a:spcPct val="95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4"/>
        <p:cNvGrpSpPr/>
        <p:nvPr/>
      </p:nvGrpSpPr>
      <p:grpSpPr>
        <a:xfrm>
          <a:off x="0" y="0"/>
          <a:ext cx="0" cy="0"/>
          <a:chOff x="0" y="0"/>
          <a:chExt cx="0" cy="0"/>
        </a:xfrm>
      </p:grpSpPr>
      <p:sp>
        <p:nvSpPr>
          <p:cNvPr id="285" name="Google Shape;285;p61"/>
          <p:cNvSpPr txBox="1">
            <a:spLocks noGrp="1"/>
          </p:cNvSpPr>
          <p:nvPr>
            <p:ph type="title"/>
          </p:nvPr>
        </p:nvSpPr>
        <p:spPr>
          <a:xfrm>
            <a:off x="628650" y="475322"/>
            <a:ext cx="7886700" cy="526800"/>
          </a:xfrm>
          <a:prstGeom prst="rect">
            <a:avLst/>
          </a:prstGeom>
          <a:noFill/>
          <a:ln>
            <a:noFill/>
          </a:ln>
        </p:spPr>
        <p:txBody>
          <a:bodyPr spcFirstLastPara="1" wrap="square" lIns="68575" tIns="34275" rIns="68575" bIns="34275" anchor="t" anchorCtr="0">
            <a:noAutofit/>
          </a:bodyPr>
          <a:lstStyle>
            <a:lvl1pPr lvl="0" algn="l">
              <a:lnSpc>
                <a:spcPct val="90000"/>
              </a:lnSpc>
              <a:spcBef>
                <a:spcPts val="0"/>
              </a:spcBef>
              <a:spcAft>
                <a:spcPts val="0"/>
              </a:spcAft>
              <a:buClr>
                <a:schemeClr val="accent4"/>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8_Title and Content">
  <p:cSld name="8_Title and Content">
    <p:spTree>
      <p:nvGrpSpPr>
        <p:cNvPr id="1" name="Shape 286"/>
        <p:cNvGrpSpPr/>
        <p:nvPr/>
      </p:nvGrpSpPr>
      <p:grpSpPr>
        <a:xfrm>
          <a:off x="0" y="0"/>
          <a:ext cx="0" cy="0"/>
          <a:chOff x="0" y="0"/>
          <a:chExt cx="0" cy="0"/>
        </a:xfrm>
      </p:grpSpPr>
      <p:sp>
        <p:nvSpPr>
          <p:cNvPr id="287" name="Google Shape;287;p62"/>
          <p:cNvSpPr txBox="1">
            <a:spLocks noGrp="1"/>
          </p:cNvSpPr>
          <p:nvPr>
            <p:ph type="title"/>
          </p:nvPr>
        </p:nvSpPr>
        <p:spPr>
          <a:xfrm>
            <a:off x="899964" y="1109688"/>
            <a:ext cx="7443900" cy="6969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accent4"/>
              </a:buClr>
              <a:buSzPts val="2700"/>
              <a:buFont typeface="Century Gothic"/>
              <a:buNone/>
              <a:defRPr sz="2700" cap="none">
                <a:solidFill>
                  <a:schemeClr val="accent4"/>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88" name="Google Shape;288;p62"/>
          <p:cNvSpPr txBox="1">
            <a:spLocks noGrp="1"/>
          </p:cNvSpPr>
          <p:nvPr>
            <p:ph type="body" idx="1"/>
          </p:nvPr>
        </p:nvSpPr>
        <p:spPr>
          <a:xfrm>
            <a:off x="899964" y="1949159"/>
            <a:ext cx="7443900" cy="2291400"/>
          </a:xfrm>
          <a:prstGeom prst="rect">
            <a:avLst/>
          </a:prstGeom>
          <a:noFill/>
          <a:ln>
            <a:noFill/>
          </a:ln>
        </p:spPr>
        <p:txBody>
          <a:bodyPr spcFirstLastPara="1" wrap="square" lIns="68575" tIns="34275" rIns="68575" bIns="34275" anchor="t" anchorCtr="0">
            <a:noAutofit/>
          </a:bodyPr>
          <a:lstStyle>
            <a:lvl1pPr marL="457200" lvl="0" indent="-368300" algn="l">
              <a:lnSpc>
                <a:spcPct val="95000"/>
              </a:lnSpc>
              <a:spcBef>
                <a:spcPts val="900"/>
              </a:spcBef>
              <a:spcAft>
                <a:spcPts val="0"/>
              </a:spcAft>
              <a:buClr>
                <a:schemeClr val="accent4"/>
              </a:buClr>
              <a:buSzPts val="2200"/>
              <a:buFont typeface="Arial"/>
              <a:buChar char="•"/>
              <a:defRPr sz="2100">
                <a:solidFill>
                  <a:schemeClr val="accent4"/>
                </a:solidFill>
              </a:defRPr>
            </a:lvl1pPr>
            <a:lvl2pPr marL="914400" lvl="1" indent="-349250" algn="l">
              <a:lnSpc>
                <a:spcPct val="95000"/>
              </a:lnSpc>
              <a:spcBef>
                <a:spcPts val="900"/>
              </a:spcBef>
              <a:spcAft>
                <a:spcPts val="0"/>
              </a:spcAft>
              <a:buClr>
                <a:schemeClr val="accent4"/>
              </a:buClr>
              <a:buSzPts val="1900"/>
              <a:buFont typeface="Courier New"/>
              <a:buChar char="o"/>
              <a:defRPr sz="2100">
                <a:solidFill>
                  <a:schemeClr val="accent4"/>
                </a:solidFill>
              </a:defRPr>
            </a:lvl2pPr>
            <a:lvl3pPr marL="1371600" lvl="2" indent="-361950" algn="l">
              <a:lnSpc>
                <a:spcPct val="95000"/>
              </a:lnSpc>
              <a:spcBef>
                <a:spcPts val="900"/>
              </a:spcBef>
              <a:spcAft>
                <a:spcPts val="0"/>
              </a:spcAft>
              <a:buClr>
                <a:schemeClr val="accent4"/>
              </a:buClr>
              <a:buSzPts val="2100"/>
              <a:buFont typeface="Noto Sans Symbols"/>
              <a:buChar char="▪"/>
              <a:defRPr sz="2100">
                <a:solidFill>
                  <a:schemeClr val="accent4"/>
                </a:solidFill>
              </a:defRPr>
            </a:lvl3pPr>
            <a:lvl4pPr marL="1828800" lvl="3" indent="-361950" algn="l">
              <a:lnSpc>
                <a:spcPct val="95000"/>
              </a:lnSpc>
              <a:spcBef>
                <a:spcPts val="400"/>
              </a:spcBef>
              <a:spcAft>
                <a:spcPts val="0"/>
              </a:spcAft>
              <a:buClr>
                <a:schemeClr val="accent4"/>
              </a:buClr>
              <a:buSzPts val="2100"/>
              <a:buFont typeface="Arial"/>
              <a:buChar char="•"/>
              <a:defRPr sz="2100">
                <a:solidFill>
                  <a:schemeClr val="accent4"/>
                </a:solidFill>
              </a:defRPr>
            </a:lvl4pPr>
            <a:lvl5pPr marL="2286000" lvl="4" indent="-361950" algn="l">
              <a:lnSpc>
                <a:spcPct val="95000"/>
              </a:lnSpc>
              <a:spcBef>
                <a:spcPts val="400"/>
              </a:spcBef>
              <a:spcAft>
                <a:spcPts val="0"/>
              </a:spcAft>
              <a:buClr>
                <a:schemeClr val="accent4"/>
              </a:buClr>
              <a:buSzPts val="2100"/>
              <a:buFont typeface="Century Gothic"/>
              <a:buChar char="―"/>
              <a:defRPr sz="2100">
                <a:solidFill>
                  <a:schemeClr val="accent4"/>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289" name="Google Shape;289;p62" descr="Text&#10;&#10;Description automatically generated with medium confidence"/>
          <p:cNvPicPr preferRelativeResize="0"/>
          <p:nvPr/>
        </p:nvPicPr>
        <p:blipFill rotWithShape="1">
          <a:blip r:embed="rId2">
            <a:alphaModFix/>
          </a:blip>
          <a:srcRect/>
          <a:stretch/>
        </p:blipFill>
        <p:spPr>
          <a:xfrm>
            <a:off x="274420" y="4476251"/>
            <a:ext cx="1621274" cy="608399"/>
          </a:xfrm>
          <a:prstGeom prst="rect">
            <a:avLst/>
          </a:prstGeom>
          <a:noFill/>
          <a:ln>
            <a:noFill/>
          </a:ln>
        </p:spPr>
      </p:pic>
      <p:sp>
        <p:nvSpPr>
          <p:cNvPr id="290" name="Google Shape;290;p62"/>
          <p:cNvSpPr/>
          <p:nvPr/>
        </p:nvSpPr>
        <p:spPr>
          <a:xfrm>
            <a:off x="4364473" y="0"/>
            <a:ext cx="4729200" cy="4423500"/>
          </a:xfrm>
          <a:prstGeom prst="parallelogram">
            <a:avLst>
              <a:gd name="adj" fmla="val 34354"/>
            </a:avLst>
          </a:prstGeom>
          <a:solidFill>
            <a:srgbClr val="A5A5A5">
              <a:alpha val="28627"/>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11_Title and Content">
  <p:cSld name="11_Title and Content">
    <p:spTree>
      <p:nvGrpSpPr>
        <p:cNvPr id="1" name="Shape 291"/>
        <p:cNvGrpSpPr/>
        <p:nvPr/>
      </p:nvGrpSpPr>
      <p:grpSpPr>
        <a:xfrm>
          <a:off x="0" y="0"/>
          <a:ext cx="0" cy="0"/>
          <a:chOff x="0" y="0"/>
          <a:chExt cx="0" cy="0"/>
        </a:xfrm>
      </p:grpSpPr>
      <p:sp>
        <p:nvSpPr>
          <p:cNvPr id="292" name="Google Shape;292;p63"/>
          <p:cNvSpPr txBox="1">
            <a:spLocks noGrp="1"/>
          </p:cNvSpPr>
          <p:nvPr>
            <p:ph type="title"/>
          </p:nvPr>
        </p:nvSpPr>
        <p:spPr>
          <a:xfrm>
            <a:off x="899964" y="1109688"/>
            <a:ext cx="7443900" cy="6969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accent4"/>
              </a:buClr>
              <a:buSzPts val="2700"/>
              <a:buFont typeface="Century Gothic"/>
              <a:buNone/>
              <a:defRPr sz="2700" cap="none">
                <a:solidFill>
                  <a:schemeClr val="accent4"/>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93" name="Google Shape;293;p63"/>
          <p:cNvSpPr txBox="1">
            <a:spLocks noGrp="1"/>
          </p:cNvSpPr>
          <p:nvPr>
            <p:ph type="body" idx="1"/>
          </p:nvPr>
        </p:nvSpPr>
        <p:spPr>
          <a:xfrm>
            <a:off x="899964" y="1949159"/>
            <a:ext cx="7443900" cy="2291400"/>
          </a:xfrm>
          <a:prstGeom prst="rect">
            <a:avLst/>
          </a:prstGeom>
          <a:noFill/>
          <a:ln>
            <a:noFill/>
          </a:ln>
        </p:spPr>
        <p:txBody>
          <a:bodyPr spcFirstLastPara="1" wrap="square" lIns="68575" tIns="34275" rIns="68575" bIns="34275" anchor="t" anchorCtr="0">
            <a:noAutofit/>
          </a:bodyPr>
          <a:lstStyle>
            <a:lvl1pPr marL="457200" lvl="0" indent="-368300" algn="l">
              <a:lnSpc>
                <a:spcPct val="95000"/>
              </a:lnSpc>
              <a:spcBef>
                <a:spcPts val="900"/>
              </a:spcBef>
              <a:spcAft>
                <a:spcPts val="0"/>
              </a:spcAft>
              <a:buClr>
                <a:schemeClr val="accent4"/>
              </a:buClr>
              <a:buSzPts val="2200"/>
              <a:buFont typeface="Arial"/>
              <a:buChar char="•"/>
              <a:defRPr sz="2100">
                <a:solidFill>
                  <a:schemeClr val="accent4"/>
                </a:solidFill>
              </a:defRPr>
            </a:lvl1pPr>
            <a:lvl2pPr marL="914400" lvl="1" indent="-349250" algn="l">
              <a:lnSpc>
                <a:spcPct val="95000"/>
              </a:lnSpc>
              <a:spcBef>
                <a:spcPts val="900"/>
              </a:spcBef>
              <a:spcAft>
                <a:spcPts val="0"/>
              </a:spcAft>
              <a:buClr>
                <a:schemeClr val="accent4"/>
              </a:buClr>
              <a:buSzPts val="1900"/>
              <a:buFont typeface="Courier New"/>
              <a:buChar char="o"/>
              <a:defRPr sz="2100">
                <a:solidFill>
                  <a:schemeClr val="accent4"/>
                </a:solidFill>
              </a:defRPr>
            </a:lvl2pPr>
            <a:lvl3pPr marL="1371600" lvl="2" indent="-361950" algn="l">
              <a:lnSpc>
                <a:spcPct val="95000"/>
              </a:lnSpc>
              <a:spcBef>
                <a:spcPts val="900"/>
              </a:spcBef>
              <a:spcAft>
                <a:spcPts val="0"/>
              </a:spcAft>
              <a:buClr>
                <a:schemeClr val="accent4"/>
              </a:buClr>
              <a:buSzPts val="2100"/>
              <a:buFont typeface="Noto Sans Symbols"/>
              <a:buChar char="▪"/>
              <a:defRPr sz="2100">
                <a:solidFill>
                  <a:schemeClr val="accent4"/>
                </a:solidFill>
              </a:defRPr>
            </a:lvl3pPr>
            <a:lvl4pPr marL="1828800" lvl="3" indent="-361950" algn="l">
              <a:lnSpc>
                <a:spcPct val="95000"/>
              </a:lnSpc>
              <a:spcBef>
                <a:spcPts val="400"/>
              </a:spcBef>
              <a:spcAft>
                <a:spcPts val="0"/>
              </a:spcAft>
              <a:buClr>
                <a:schemeClr val="accent4"/>
              </a:buClr>
              <a:buSzPts val="2100"/>
              <a:buFont typeface="Arial"/>
              <a:buChar char="•"/>
              <a:defRPr sz="2100">
                <a:solidFill>
                  <a:schemeClr val="accent4"/>
                </a:solidFill>
              </a:defRPr>
            </a:lvl4pPr>
            <a:lvl5pPr marL="2286000" lvl="4" indent="-361950" algn="l">
              <a:lnSpc>
                <a:spcPct val="95000"/>
              </a:lnSpc>
              <a:spcBef>
                <a:spcPts val="400"/>
              </a:spcBef>
              <a:spcAft>
                <a:spcPts val="0"/>
              </a:spcAft>
              <a:buClr>
                <a:schemeClr val="accent4"/>
              </a:buClr>
              <a:buSzPts val="2100"/>
              <a:buFont typeface="Century Gothic"/>
              <a:buChar char="―"/>
              <a:defRPr sz="2100">
                <a:solidFill>
                  <a:schemeClr val="accent4"/>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294" name="Google Shape;294;p63" descr="Text&#10;&#10;Description automatically generated with medium confidence"/>
          <p:cNvPicPr preferRelativeResize="0"/>
          <p:nvPr/>
        </p:nvPicPr>
        <p:blipFill rotWithShape="1">
          <a:blip r:embed="rId2">
            <a:alphaModFix/>
          </a:blip>
          <a:srcRect/>
          <a:stretch/>
        </p:blipFill>
        <p:spPr>
          <a:xfrm>
            <a:off x="274420" y="4476251"/>
            <a:ext cx="1621274" cy="608399"/>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matchingName="5_Title and Content">
  <p:cSld name="5_Title and Content">
    <p:bg>
      <p:bgPr>
        <a:blipFill>
          <a:blip r:embed="rId2">
            <a:alphaModFix/>
          </a:blip>
          <a:stretch>
            <a:fillRect/>
          </a:stretch>
        </a:blipFill>
        <a:effectLst/>
      </p:bgPr>
    </p:bg>
    <p:spTree>
      <p:nvGrpSpPr>
        <p:cNvPr id="1" name="Shape 295"/>
        <p:cNvGrpSpPr/>
        <p:nvPr/>
      </p:nvGrpSpPr>
      <p:grpSpPr>
        <a:xfrm>
          <a:off x="0" y="0"/>
          <a:ext cx="0" cy="0"/>
          <a:chOff x="0" y="0"/>
          <a:chExt cx="0" cy="0"/>
        </a:xfrm>
      </p:grpSpPr>
      <p:sp>
        <p:nvSpPr>
          <p:cNvPr id="296" name="Google Shape;296;p64"/>
          <p:cNvSpPr txBox="1">
            <a:spLocks noGrp="1"/>
          </p:cNvSpPr>
          <p:nvPr>
            <p:ph type="title"/>
          </p:nvPr>
        </p:nvSpPr>
        <p:spPr>
          <a:xfrm>
            <a:off x="839337" y="468951"/>
            <a:ext cx="4227300" cy="12168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lt1"/>
              </a:buClr>
              <a:buSzPts val="2700"/>
              <a:buFont typeface="Century Gothic"/>
              <a:buNone/>
              <a:defRPr sz="2700" cap="none">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97" name="Google Shape;297;p64"/>
          <p:cNvSpPr txBox="1">
            <a:spLocks noGrp="1"/>
          </p:cNvSpPr>
          <p:nvPr>
            <p:ph type="body" idx="1"/>
          </p:nvPr>
        </p:nvSpPr>
        <p:spPr>
          <a:xfrm>
            <a:off x="839336" y="2002607"/>
            <a:ext cx="3633600" cy="1957800"/>
          </a:xfrm>
          <a:prstGeom prst="rect">
            <a:avLst/>
          </a:prstGeom>
          <a:noFill/>
          <a:ln>
            <a:noFill/>
          </a:ln>
        </p:spPr>
        <p:txBody>
          <a:bodyPr spcFirstLastPara="1" wrap="square" lIns="68575" tIns="34275" rIns="68575" bIns="34275" anchor="t" anchorCtr="0">
            <a:noAutofit/>
          </a:bodyPr>
          <a:lstStyle>
            <a:lvl1pPr marL="457200" lvl="0" indent="-387350" algn="l">
              <a:lnSpc>
                <a:spcPct val="95000"/>
              </a:lnSpc>
              <a:spcBef>
                <a:spcPts val="900"/>
              </a:spcBef>
              <a:spcAft>
                <a:spcPts val="0"/>
              </a:spcAft>
              <a:buClr>
                <a:schemeClr val="lt1"/>
              </a:buClr>
              <a:buSzPts val="2500"/>
              <a:buChar char="•"/>
              <a:defRPr sz="2400">
                <a:solidFill>
                  <a:schemeClr val="lt1"/>
                </a:solidFill>
              </a:defRPr>
            </a:lvl1pPr>
            <a:lvl2pPr marL="914400" lvl="1" indent="-368300" algn="l">
              <a:lnSpc>
                <a:spcPct val="95000"/>
              </a:lnSpc>
              <a:spcBef>
                <a:spcPts val="400"/>
              </a:spcBef>
              <a:spcAft>
                <a:spcPts val="0"/>
              </a:spcAft>
              <a:buClr>
                <a:schemeClr val="lt1"/>
              </a:buClr>
              <a:buSzPts val="2200"/>
              <a:buChar char="▪"/>
              <a:defRPr sz="2400">
                <a:solidFill>
                  <a:schemeClr val="lt1"/>
                </a:solidFill>
              </a:defRPr>
            </a:lvl2pPr>
            <a:lvl3pPr marL="1371600" lvl="2" indent="-381000" algn="l">
              <a:lnSpc>
                <a:spcPct val="95000"/>
              </a:lnSpc>
              <a:spcBef>
                <a:spcPts val="400"/>
              </a:spcBef>
              <a:spcAft>
                <a:spcPts val="0"/>
              </a:spcAft>
              <a:buClr>
                <a:schemeClr val="lt1"/>
              </a:buClr>
              <a:buSzPts val="2400"/>
              <a:buChar char="o"/>
              <a:defRPr sz="2400">
                <a:solidFill>
                  <a:schemeClr val="lt1"/>
                </a:solidFill>
              </a:defRPr>
            </a:lvl3pPr>
            <a:lvl4pPr marL="1828800" lvl="3" indent="-381000" algn="l">
              <a:lnSpc>
                <a:spcPct val="95000"/>
              </a:lnSpc>
              <a:spcBef>
                <a:spcPts val="400"/>
              </a:spcBef>
              <a:spcAft>
                <a:spcPts val="0"/>
              </a:spcAft>
              <a:buClr>
                <a:schemeClr val="lt1"/>
              </a:buClr>
              <a:buSzPts val="2400"/>
              <a:buChar char="–"/>
              <a:defRPr sz="2400">
                <a:solidFill>
                  <a:schemeClr val="lt1"/>
                </a:solidFill>
              </a:defRPr>
            </a:lvl4pPr>
            <a:lvl5pPr marL="2286000" lvl="4" indent="-381000" algn="l">
              <a:lnSpc>
                <a:spcPct val="95000"/>
              </a:lnSpc>
              <a:spcBef>
                <a:spcPts val="400"/>
              </a:spcBef>
              <a:spcAft>
                <a:spcPts val="0"/>
              </a:spcAft>
              <a:buClr>
                <a:schemeClr val="lt1"/>
              </a:buClr>
              <a:buSzPts val="2400"/>
              <a:buChar char="•"/>
              <a:defRPr sz="2400">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98" name="Google Shape;298;p64"/>
          <p:cNvSpPr txBox="1"/>
          <p:nvPr/>
        </p:nvSpPr>
        <p:spPr>
          <a:xfrm>
            <a:off x="8515350" y="4836816"/>
            <a:ext cx="465300" cy="207600"/>
          </a:xfrm>
          <a:prstGeom prst="rect">
            <a:avLst/>
          </a:prstGeom>
          <a:noFill/>
          <a:ln>
            <a:noFill/>
          </a:ln>
        </p:spPr>
        <p:txBody>
          <a:bodyPr spcFirstLastPara="1" wrap="square" lIns="68575" tIns="34275" rIns="68575" bIns="34275" anchor="ctr"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lt1"/>
                </a:solidFill>
                <a:latin typeface="Century Gothic"/>
                <a:ea typeface="Century Gothic"/>
                <a:cs typeface="Century Gothic"/>
                <a:sym typeface="Century Gothic"/>
              </a:rPr>
              <a:t>‹#›</a:t>
            </a:fld>
            <a:endParaRPr sz="900" b="0" i="0" u="none" strike="noStrike" cap="none">
              <a:solidFill>
                <a:schemeClr val="lt1"/>
              </a:solidFill>
              <a:latin typeface="Century Gothic"/>
              <a:ea typeface="Century Gothic"/>
              <a:cs typeface="Century Gothic"/>
              <a:sym typeface="Century Gothic"/>
            </a:endParaRPr>
          </a:p>
        </p:txBody>
      </p:sp>
      <p:pic>
        <p:nvPicPr>
          <p:cNvPr id="299" name="Google Shape;299;p64" descr="Text&#10;&#10;Description automatically generated"/>
          <p:cNvPicPr preferRelativeResize="0"/>
          <p:nvPr/>
        </p:nvPicPr>
        <p:blipFill rotWithShape="1">
          <a:blip r:embed="rId3">
            <a:alphaModFix/>
          </a:blip>
          <a:srcRect/>
          <a:stretch/>
        </p:blipFill>
        <p:spPr>
          <a:xfrm>
            <a:off x="274420" y="4475839"/>
            <a:ext cx="1621275" cy="608400"/>
          </a:xfrm>
          <a:prstGeom prst="rect">
            <a:avLst/>
          </a:prstGeom>
          <a:noFill/>
          <a:ln>
            <a:noFill/>
          </a:ln>
        </p:spPr>
      </p:pic>
      <p:sp>
        <p:nvSpPr>
          <p:cNvPr id="300" name="Google Shape;300;p64"/>
          <p:cNvSpPr txBox="1"/>
          <p:nvPr/>
        </p:nvSpPr>
        <p:spPr>
          <a:xfrm>
            <a:off x="2170112" y="4836816"/>
            <a:ext cx="6137100" cy="2079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chemeClr val="lt1"/>
              </a:buClr>
              <a:buSzPts val="900"/>
              <a:buFont typeface="Century Gothic"/>
              <a:buNone/>
            </a:pPr>
            <a:r>
              <a:rPr lang="en" sz="900" b="0" i="0" u="none" strike="noStrike" cap="none">
                <a:solidFill>
                  <a:schemeClr val="lt1"/>
                </a:solidFill>
                <a:latin typeface="Century Gothic"/>
                <a:ea typeface="Century Gothic"/>
                <a:cs typeface="Century Gothic"/>
                <a:sym typeface="Century Gothic"/>
              </a:rPr>
              <a:t>Recognizing Risk Using Reservoirs | Session 2: How Germs Make People Sick</a:t>
            </a:r>
            <a:endParaRPr sz="110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matchingName="2_Title and Content">
  <p:cSld name="2_Title and Content">
    <p:bg>
      <p:bgPr>
        <a:blipFill>
          <a:blip r:embed="rId2">
            <a:alphaModFix/>
          </a:blip>
          <a:stretch>
            <a:fillRect/>
          </a:stretch>
        </a:blipFill>
        <a:effectLst/>
      </p:bgPr>
    </p:bg>
    <p:spTree>
      <p:nvGrpSpPr>
        <p:cNvPr id="1" name="Shape 301"/>
        <p:cNvGrpSpPr/>
        <p:nvPr/>
      </p:nvGrpSpPr>
      <p:grpSpPr>
        <a:xfrm>
          <a:off x="0" y="0"/>
          <a:ext cx="0" cy="0"/>
          <a:chOff x="0" y="0"/>
          <a:chExt cx="0" cy="0"/>
        </a:xfrm>
      </p:grpSpPr>
      <p:sp>
        <p:nvSpPr>
          <p:cNvPr id="302" name="Google Shape;302;p65"/>
          <p:cNvSpPr txBox="1">
            <a:spLocks noGrp="1"/>
          </p:cNvSpPr>
          <p:nvPr>
            <p:ph type="title"/>
          </p:nvPr>
        </p:nvSpPr>
        <p:spPr>
          <a:xfrm>
            <a:off x="839337" y="468951"/>
            <a:ext cx="4227300" cy="12168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lt1"/>
              </a:buClr>
              <a:buSzPts val="2700"/>
              <a:buFont typeface="Century Gothic"/>
              <a:buNone/>
              <a:defRPr sz="2700" cap="none">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03" name="Google Shape;303;p65"/>
          <p:cNvSpPr txBox="1">
            <a:spLocks noGrp="1"/>
          </p:cNvSpPr>
          <p:nvPr>
            <p:ph type="body" idx="1"/>
          </p:nvPr>
        </p:nvSpPr>
        <p:spPr>
          <a:xfrm>
            <a:off x="839336" y="2002607"/>
            <a:ext cx="4227300" cy="1957800"/>
          </a:xfrm>
          <a:prstGeom prst="rect">
            <a:avLst/>
          </a:prstGeom>
          <a:noFill/>
          <a:ln>
            <a:noFill/>
          </a:ln>
        </p:spPr>
        <p:txBody>
          <a:bodyPr spcFirstLastPara="1" wrap="square" lIns="68575" tIns="34275" rIns="68575" bIns="34275" anchor="t" anchorCtr="0">
            <a:noAutofit/>
          </a:bodyPr>
          <a:lstStyle>
            <a:lvl1pPr marL="457200" lvl="0" indent="-387350" algn="l">
              <a:lnSpc>
                <a:spcPct val="95000"/>
              </a:lnSpc>
              <a:spcBef>
                <a:spcPts val="900"/>
              </a:spcBef>
              <a:spcAft>
                <a:spcPts val="0"/>
              </a:spcAft>
              <a:buClr>
                <a:schemeClr val="lt1"/>
              </a:buClr>
              <a:buSzPts val="2500"/>
              <a:buChar char="•"/>
              <a:defRPr sz="2400">
                <a:solidFill>
                  <a:schemeClr val="lt1"/>
                </a:solidFill>
              </a:defRPr>
            </a:lvl1pPr>
            <a:lvl2pPr marL="914400" lvl="1" indent="-368300" algn="l">
              <a:lnSpc>
                <a:spcPct val="95000"/>
              </a:lnSpc>
              <a:spcBef>
                <a:spcPts val="400"/>
              </a:spcBef>
              <a:spcAft>
                <a:spcPts val="0"/>
              </a:spcAft>
              <a:buClr>
                <a:schemeClr val="lt1"/>
              </a:buClr>
              <a:buSzPts val="2200"/>
              <a:buChar char="▪"/>
              <a:defRPr sz="2400">
                <a:solidFill>
                  <a:schemeClr val="lt1"/>
                </a:solidFill>
              </a:defRPr>
            </a:lvl2pPr>
            <a:lvl3pPr marL="1371600" lvl="2" indent="-381000" algn="l">
              <a:lnSpc>
                <a:spcPct val="95000"/>
              </a:lnSpc>
              <a:spcBef>
                <a:spcPts val="400"/>
              </a:spcBef>
              <a:spcAft>
                <a:spcPts val="0"/>
              </a:spcAft>
              <a:buClr>
                <a:schemeClr val="lt1"/>
              </a:buClr>
              <a:buSzPts val="2400"/>
              <a:buChar char="o"/>
              <a:defRPr sz="2400">
                <a:solidFill>
                  <a:schemeClr val="lt1"/>
                </a:solidFill>
              </a:defRPr>
            </a:lvl3pPr>
            <a:lvl4pPr marL="1828800" lvl="3" indent="-381000" algn="l">
              <a:lnSpc>
                <a:spcPct val="95000"/>
              </a:lnSpc>
              <a:spcBef>
                <a:spcPts val="400"/>
              </a:spcBef>
              <a:spcAft>
                <a:spcPts val="0"/>
              </a:spcAft>
              <a:buClr>
                <a:schemeClr val="lt1"/>
              </a:buClr>
              <a:buSzPts val="2400"/>
              <a:buChar char="–"/>
              <a:defRPr sz="2400">
                <a:solidFill>
                  <a:schemeClr val="lt1"/>
                </a:solidFill>
              </a:defRPr>
            </a:lvl4pPr>
            <a:lvl5pPr marL="2286000" lvl="4" indent="-381000" algn="l">
              <a:lnSpc>
                <a:spcPct val="95000"/>
              </a:lnSpc>
              <a:spcBef>
                <a:spcPts val="400"/>
              </a:spcBef>
              <a:spcAft>
                <a:spcPts val="0"/>
              </a:spcAft>
              <a:buClr>
                <a:schemeClr val="lt1"/>
              </a:buClr>
              <a:buSzPts val="2400"/>
              <a:buChar char="•"/>
              <a:defRPr sz="2400">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04" name="Google Shape;304;p65"/>
          <p:cNvSpPr txBox="1"/>
          <p:nvPr/>
        </p:nvSpPr>
        <p:spPr>
          <a:xfrm>
            <a:off x="8515350" y="4836816"/>
            <a:ext cx="465300" cy="207600"/>
          </a:xfrm>
          <a:prstGeom prst="rect">
            <a:avLst/>
          </a:prstGeom>
          <a:noFill/>
          <a:ln>
            <a:noFill/>
          </a:ln>
        </p:spPr>
        <p:txBody>
          <a:bodyPr spcFirstLastPara="1" wrap="square" lIns="68575" tIns="34275" rIns="68575" bIns="34275" anchor="ctr"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lt1"/>
                </a:solidFill>
                <a:latin typeface="Century Gothic"/>
                <a:ea typeface="Century Gothic"/>
                <a:cs typeface="Century Gothic"/>
                <a:sym typeface="Century Gothic"/>
              </a:rPr>
              <a:t>‹#›</a:t>
            </a:fld>
            <a:endParaRPr sz="900" b="0" i="0" u="none" strike="noStrike" cap="none">
              <a:solidFill>
                <a:schemeClr val="lt1"/>
              </a:solidFill>
              <a:latin typeface="Century Gothic"/>
              <a:ea typeface="Century Gothic"/>
              <a:cs typeface="Century Gothic"/>
              <a:sym typeface="Century Gothic"/>
            </a:endParaRPr>
          </a:p>
        </p:txBody>
      </p:sp>
      <p:pic>
        <p:nvPicPr>
          <p:cNvPr id="305" name="Google Shape;305;p65" descr="Text&#10;&#10;Description automatically generated"/>
          <p:cNvPicPr preferRelativeResize="0"/>
          <p:nvPr/>
        </p:nvPicPr>
        <p:blipFill rotWithShape="1">
          <a:blip r:embed="rId3">
            <a:alphaModFix/>
          </a:blip>
          <a:srcRect/>
          <a:stretch/>
        </p:blipFill>
        <p:spPr>
          <a:xfrm>
            <a:off x="274420" y="4475839"/>
            <a:ext cx="1621275" cy="608400"/>
          </a:xfrm>
          <a:prstGeom prst="rect">
            <a:avLst/>
          </a:prstGeom>
          <a:noFill/>
          <a:ln>
            <a:noFill/>
          </a:ln>
        </p:spPr>
      </p:pic>
      <p:sp>
        <p:nvSpPr>
          <p:cNvPr id="306" name="Google Shape;306;p65"/>
          <p:cNvSpPr txBox="1"/>
          <p:nvPr/>
        </p:nvSpPr>
        <p:spPr>
          <a:xfrm>
            <a:off x="2170112" y="4836816"/>
            <a:ext cx="6137100" cy="2079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chemeClr val="lt1"/>
              </a:buClr>
              <a:buSzPts val="900"/>
              <a:buFont typeface="Century Gothic"/>
              <a:buNone/>
            </a:pPr>
            <a:r>
              <a:rPr lang="en" sz="900" b="0" i="0" u="none" strike="noStrike" cap="none">
                <a:solidFill>
                  <a:schemeClr val="lt1"/>
                </a:solidFill>
                <a:latin typeface="Century Gothic"/>
                <a:ea typeface="Century Gothic"/>
                <a:cs typeface="Century Gothic"/>
                <a:sym typeface="Century Gothic"/>
              </a:rPr>
              <a:t>Recognizing Risk Using Reservoirs | Session 2: How Germs Make People Sick</a:t>
            </a:r>
            <a:endParaRPr sz="1100"/>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307"/>
        <p:cNvGrpSpPr/>
        <p:nvPr/>
      </p:nvGrpSpPr>
      <p:grpSpPr>
        <a:xfrm>
          <a:off x="0" y="0"/>
          <a:ext cx="0" cy="0"/>
          <a:chOff x="0" y="0"/>
          <a:chExt cx="0" cy="0"/>
        </a:xfrm>
      </p:grpSpPr>
      <p:sp>
        <p:nvSpPr>
          <p:cNvPr id="308" name="Google Shape;308;p66"/>
          <p:cNvSpPr txBox="1">
            <a:spLocks noGrp="1"/>
          </p:cNvSpPr>
          <p:nvPr>
            <p:ph type="title"/>
          </p:nvPr>
        </p:nvSpPr>
        <p:spPr>
          <a:xfrm>
            <a:off x="565015" y="468952"/>
            <a:ext cx="7380000" cy="5079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accent4"/>
              </a:buClr>
              <a:buSzPts val="2700"/>
              <a:buFont typeface="Century Gothic"/>
              <a:buNone/>
              <a:defRPr sz="2700" cap="none">
                <a:solidFill>
                  <a:schemeClr val="accent4"/>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09" name="Google Shape;309;p66"/>
          <p:cNvSpPr txBox="1">
            <a:spLocks noGrp="1"/>
          </p:cNvSpPr>
          <p:nvPr>
            <p:ph type="body" idx="1"/>
          </p:nvPr>
        </p:nvSpPr>
        <p:spPr>
          <a:xfrm>
            <a:off x="960120" y="1108710"/>
            <a:ext cx="4194900" cy="3131700"/>
          </a:xfrm>
          <a:prstGeom prst="rect">
            <a:avLst/>
          </a:prstGeom>
          <a:noFill/>
          <a:ln>
            <a:noFill/>
          </a:ln>
        </p:spPr>
        <p:txBody>
          <a:bodyPr spcFirstLastPara="1" wrap="square" lIns="68575" tIns="34275" rIns="68575" bIns="34275" anchor="t" anchorCtr="0">
            <a:noAutofit/>
          </a:bodyPr>
          <a:lstStyle>
            <a:lvl1pPr marL="457200" lvl="0" indent="-228600" algn="l">
              <a:lnSpc>
                <a:spcPct val="95000"/>
              </a:lnSpc>
              <a:spcBef>
                <a:spcPts val="900"/>
              </a:spcBef>
              <a:spcAft>
                <a:spcPts val="0"/>
              </a:spcAft>
              <a:buClr>
                <a:schemeClr val="accent4"/>
              </a:buClr>
              <a:buSzPts val="1600"/>
              <a:buFont typeface="Arial"/>
              <a:buNone/>
              <a:defRPr sz="1500">
                <a:solidFill>
                  <a:schemeClr val="accent4"/>
                </a:solidFill>
              </a:defRPr>
            </a:lvl1pPr>
            <a:lvl2pPr marL="914400" lvl="1" indent="-228600" algn="l">
              <a:lnSpc>
                <a:spcPct val="95000"/>
              </a:lnSpc>
              <a:spcBef>
                <a:spcPts val="400"/>
              </a:spcBef>
              <a:spcAft>
                <a:spcPts val="0"/>
              </a:spcAft>
              <a:buClr>
                <a:schemeClr val="accent4"/>
              </a:buClr>
              <a:buSzPts val="1400"/>
              <a:buNone/>
              <a:defRPr sz="1500">
                <a:solidFill>
                  <a:schemeClr val="accent4"/>
                </a:solidFill>
              </a:defRPr>
            </a:lvl2pPr>
            <a:lvl3pPr marL="1371600" lvl="2" indent="-228600" algn="l">
              <a:lnSpc>
                <a:spcPct val="95000"/>
              </a:lnSpc>
              <a:spcBef>
                <a:spcPts val="400"/>
              </a:spcBef>
              <a:spcAft>
                <a:spcPts val="0"/>
              </a:spcAft>
              <a:buClr>
                <a:schemeClr val="accent4"/>
              </a:buClr>
              <a:buSzPts val="1500"/>
              <a:buNone/>
              <a:defRPr sz="1500">
                <a:solidFill>
                  <a:schemeClr val="accent4"/>
                </a:solidFill>
              </a:defRPr>
            </a:lvl3pPr>
            <a:lvl4pPr marL="1828800" lvl="3" indent="-228600" algn="l">
              <a:lnSpc>
                <a:spcPct val="95000"/>
              </a:lnSpc>
              <a:spcBef>
                <a:spcPts val="400"/>
              </a:spcBef>
              <a:spcAft>
                <a:spcPts val="0"/>
              </a:spcAft>
              <a:buClr>
                <a:schemeClr val="accent4"/>
              </a:buClr>
              <a:buSzPts val="1500"/>
              <a:buNone/>
              <a:defRPr sz="1500">
                <a:solidFill>
                  <a:schemeClr val="accent4"/>
                </a:solidFill>
              </a:defRPr>
            </a:lvl4pPr>
            <a:lvl5pPr marL="2286000" lvl="4" indent="-228600" algn="l">
              <a:lnSpc>
                <a:spcPct val="95000"/>
              </a:lnSpc>
              <a:spcBef>
                <a:spcPts val="400"/>
              </a:spcBef>
              <a:spcAft>
                <a:spcPts val="0"/>
              </a:spcAft>
              <a:buClr>
                <a:schemeClr val="accent4"/>
              </a:buClr>
              <a:buSzPts val="1500"/>
              <a:buNone/>
              <a:defRPr sz="1500">
                <a:solidFill>
                  <a:schemeClr val="accent4"/>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310" name="Google Shape;310;p66" descr="Text&#10;&#10;Description automatically generated with medium confidence"/>
          <p:cNvPicPr preferRelativeResize="0"/>
          <p:nvPr/>
        </p:nvPicPr>
        <p:blipFill rotWithShape="1">
          <a:blip r:embed="rId2">
            <a:alphaModFix/>
          </a:blip>
          <a:srcRect/>
          <a:stretch/>
        </p:blipFill>
        <p:spPr>
          <a:xfrm>
            <a:off x="274420" y="4476251"/>
            <a:ext cx="1621274" cy="608399"/>
          </a:xfrm>
          <a:prstGeom prst="rect">
            <a:avLst/>
          </a:prstGeom>
          <a:noFill/>
          <a:ln>
            <a:noFill/>
          </a:ln>
        </p:spPr>
      </p:pic>
      <p:sp>
        <p:nvSpPr>
          <p:cNvPr id="311" name="Google Shape;311;p66"/>
          <p:cNvSpPr/>
          <p:nvPr/>
        </p:nvSpPr>
        <p:spPr>
          <a:xfrm>
            <a:off x="4364473" y="0"/>
            <a:ext cx="4729200" cy="4423500"/>
          </a:xfrm>
          <a:prstGeom prst="parallelogram">
            <a:avLst>
              <a:gd name="adj" fmla="val 34354"/>
            </a:avLst>
          </a:prstGeom>
          <a:solidFill>
            <a:srgbClr val="A5A5A5">
              <a:alpha val="28627"/>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entury Gothic"/>
              <a:ea typeface="Century Gothic"/>
              <a:cs typeface="Century Gothic"/>
              <a:sym typeface="Century Gothic"/>
            </a:endParaRPr>
          </a:p>
        </p:txBody>
      </p:sp>
      <p:sp>
        <p:nvSpPr>
          <p:cNvPr id="312" name="Google Shape;312;p66"/>
          <p:cNvSpPr txBox="1">
            <a:spLocks noGrp="1"/>
          </p:cNvSpPr>
          <p:nvPr>
            <p:ph type="body" idx="2"/>
          </p:nvPr>
        </p:nvSpPr>
        <p:spPr>
          <a:xfrm>
            <a:off x="5406390" y="1108710"/>
            <a:ext cx="3257700" cy="3131700"/>
          </a:xfrm>
          <a:prstGeom prst="rect">
            <a:avLst/>
          </a:prstGeom>
          <a:noFill/>
          <a:ln>
            <a:noFill/>
          </a:ln>
        </p:spPr>
        <p:txBody>
          <a:bodyPr spcFirstLastPara="1" wrap="square" lIns="68575" tIns="34275" rIns="68575" bIns="34275" anchor="t" anchorCtr="0">
            <a:noAutofit/>
          </a:bodyPr>
          <a:lstStyle>
            <a:lvl1pPr marL="457200" lvl="0" indent="-323850" algn="l">
              <a:lnSpc>
                <a:spcPct val="95000"/>
              </a:lnSpc>
              <a:spcBef>
                <a:spcPts val="900"/>
              </a:spcBef>
              <a:spcAft>
                <a:spcPts val="0"/>
              </a:spcAft>
              <a:buClr>
                <a:schemeClr val="accent4"/>
              </a:buClr>
              <a:buSzPts val="1500"/>
              <a:buChar char="•"/>
              <a:defRPr sz="1500">
                <a:solidFill>
                  <a:schemeClr val="accent4"/>
                </a:solidFill>
              </a:defRPr>
            </a:lvl1pPr>
            <a:lvl2pPr marL="914400" lvl="1" indent="-317500" algn="l">
              <a:lnSpc>
                <a:spcPct val="95000"/>
              </a:lnSpc>
              <a:spcBef>
                <a:spcPts val="400"/>
              </a:spcBef>
              <a:spcAft>
                <a:spcPts val="0"/>
              </a:spcAft>
              <a:buClr>
                <a:schemeClr val="accent4"/>
              </a:buClr>
              <a:buSzPts val="1400"/>
              <a:buChar char="▪"/>
              <a:defRPr sz="1500">
                <a:solidFill>
                  <a:schemeClr val="accent4"/>
                </a:solidFill>
              </a:defRPr>
            </a:lvl2pPr>
            <a:lvl3pPr marL="1371600" lvl="2" indent="-323850" algn="l">
              <a:lnSpc>
                <a:spcPct val="95000"/>
              </a:lnSpc>
              <a:spcBef>
                <a:spcPts val="400"/>
              </a:spcBef>
              <a:spcAft>
                <a:spcPts val="0"/>
              </a:spcAft>
              <a:buClr>
                <a:schemeClr val="accent4"/>
              </a:buClr>
              <a:buSzPts val="1500"/>
              <a:buChar char="o"/>
              <a:defRPr sz="1500">
                <a:solidFill>
                  <a:schemeClr val="accent4"/>
                </a:solidFill>
              </a:defRPr>
            </a:lvl3pPr>
            <a:lvl4pPr marL="1828800" lvl="3" indent="-323850" algn="l">
              <a:lnSpc>
                <a:spcPct val="95000"/>
              </a:lnSpc>
              <a:spcBef>
                <a:spcPts val="400"/>
              </a:spcBef>
              <a:spcAft>
                <a:spcPts val="0"/>
              </a:spcAft>
              <a:buClr>
                <a:schemeClr val="accent4"/>
              </a:buClr>
              <a:buSzPts val="1500"/>
              <a:buChar char="–"/>
              <a:defRPr sz="1500">
                <a:solidFill>
                  <a:schemeClr val="accent4"/>
                </a:solidFill>
              </a:defRPr>
            </a:lvl4pPr>
            <a:lvl5pPr marL="2286000" lvl="4" indent="-323850" algn="l">
              <a:lnSpc>
                <a:spcPct val="95000"/>
              </a:lnSpc>
              <a:spcBef>
                <a:spcPts val="400"/>
              </a:spcBef>
              <a:spcAft>
                <a:spcPts val="0"/>
              </a:spcAft>
              <a:buClr>
                <a:schemeClr val="accent4"/>
              </a:buClr>
              <a:buSzPts val="1500"/>
              <a:buChar char="•"/>
              <a:defRPr sz="1500">
                <a:solidFill>
                  <a:schemeClr val="accent4"/>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13"/>
        <p:cNvGrpSpPr/>
        <p:nvPr/>
      </p:nvGrpSpPr>
      <p:grpSpPr>
        <a:xfrm>
          <a:off x="0" y="0"/>
          <a:ext cx="0" cy="0"/>
          <a:chOff x="0" y="0"/>
          <a:chExt cx="0" cy="0"/>
        </a:xfrm>
      </p:grpSpPr>
      <p:sp>
        <p:nvSpPr>
          <p:cNvPr id="314" name="Google Shape;314;p67"/>
          <p:cNvSpPr txBox="1">
            <a:spLocks noGrp="1"/>
          </p:cNvSpPr>
          <p:nvPr>
            <p:ph type="title"/>
          </p:nvPr>
        </p:nvSpPr>
        <p:spPr>
          <a:xfrm>
            <a:off x="628650" y="475322"/>
            <a:ext cx="7886700" cy="526800"/>
          </a:xfrm>
          <a:prstGeom prst="rect">
            <a:avLst/>
          </a:prstGeom>
          <a:noFill/>
          <a:ln>
            <a:noFill/>
          </a:ln>
        </p:spPr>
        <p:txBody>
          <a:bodyPr spcFirstLastPara="1" wrap="square" lIns="68575" tIns="34275" rIns="68575" bIns="34275" anchor="t" anchorCtr="0">
            <a:noAutofit/>
          </a:bodyPr>
          <a:lstStyle>
            <a:lvl1pPr lvl="0" algn="l">
              <a:lnSpc>
                <a:spcPct val="90000"/>
              </a:lnSpc>
              <a:spcBef>
                <a:spcPts val="0"/>
              </a:spcBef>
              <a:spcAft>
                <a:spcPts val="0"/>
              </a:spcAft>
              <a:buClr>
                <a:schemeClr val="accent4"/>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15" name="Google Shape;315;p67"/>
          <p:cNvSpPr txBox="1">
            <a:spLocks noGrp="1"/>
          </p:cNvSpPr>
          <p:nvPr>
            <p:ph type="body" idx="1"/>
          </p:nvPr>
        </p:nvSpPr>
        <p:spPr>
          <a:xfrm>
            <a:off x="628650" y="1062990"/>
            <a:ext cx="7886700" cy="3238500"/>
          </a:xfrm>
          <a:prstGeom prst="rect">
            <a:avLst/>
          </a:prstGeom>
          <a:noFill/>
          <a:ln>
            <a:noFill/>
          </a:ln>
        </p:spPr>
        <p:txBody>
          <a:bodyPr spcFirstLastPara="1" wrap="square" lIns="68575" tIns="34275" rIns="68575" bIns="34275" anchor="t" anchorCtr="0">
            <a:noAutofit/>
          </a:bodyPr>
          <a:lstStyle>
            <a:lvl1pPr marL="457200" lvl="0" indent="-355600" algn="l">
              <a:lnSpc>
                <a:spcPct val="95000"/>
              </a:lnSpc>
              <a:spcBef>
                <a:spcPts val="900"/>
              </a:spcBef>
              <a:spcAft>
                <a:spcPts val="0"/>
              </a:spcAft>
              <a:buClr>
                <a:schemeClr val="accent4"/>
              </a:buClr>
              <a:buSzPts val="2000"/>
              <a:buChar char="•"/>
              <a:defRPr sz="1800">
                <a:solidFill>
                  <a:schemeClr val="accent4"/>
                </a:solidFill>
              </a:defRPr>
            </a:lvl1pPr>
            <a:lvl2pPr marL="914400" lvl="1" indent="-330200" algn="l">
              <a:lnSpc>
                <a:spcPct val="95000"/>
              </a:lnSpc>
              <a:spcBef>
                <a:spcPts val="400"/>
              </a:spcBef>
              <a:spcAft>
                <a:spcPts val="0"/>
              </a:spcAft>
              <a:buClr>
                <a:schemeClr val="accent4"/>
              </a:buClr>
              <a:buSzPts val="1600"/>
              <a:buChar char="▪"/>
              <a:defRPr sz="1800">
                <a:solidFill>
                  <a:schemeClr val="accent4"/>
                </a:solidFill>
              </a:defRPr>
            </a:lvl2pPr>
            <a:lvl3pPr marL="1371600" lvl="2" indent="-342900" algn="l">
              <a:lnSpc>
                <a:spcPct val="95000"/>
              </a:lnSpc>
              <a:spcBef>
                <a:spcPts val="400"/>
              </a:spcBef>
              <a:spcAft>
                <a:spcPts val="0"/>
              </a:spcAft>
              <a:buClr>
                <a:schemeClr val="accent4"/>
              </a:buClr>
              <a:buSzPts val="1800"/>
              <a:buChar char="o"/>
              <a:defRPr sz="1800">
                <a:solidFill>
                  <a:schemeClr val="accent4"/>
                </a:solidFill>
              </a:defRPr>
            </a:lvl3pPr>
            <a:lvl4pPr marL="1828800" lvl="3" indent="-342900" algn="l">
              <a:lnSpc>
                <a:spcPct val="95000"/>
              </a:lnSpc>
              <a:spcBef>
                <a:spcPts val="400"/>
              </a:spcBef>
              <a:spcAft>
                <a:spcPts val="0"/>
              </a:spcAft>
              <a:buClr>
                <a:schemeClr val="accent4"/>
              </a:buClr>
              <a:buSzPts val="1800"/>
              <a:buChar char="–"/>
              <a:defRPr sz="1800">
                <a:solidFill>
                  <a:schemeClr val="accent4"/>
                </a:solidFill>
              </a:defRPr>
            </a:lvl4pPr>
            <a:lvl5pPr marL="2286000" lvl="4" indent="-342900" algn="l">
              <a:lnSpc>
                <a:spcPct val="95000"/>
              </a:lnSpc>
              <a:spcBef>
                <a:spcPts val="400"/>
              </a:spcBef>
              <a:spcAft>
                <a:spcPts val="0"/>
              </a:spcAft>
              <a:buClr>
                <a:schemeClr val="accent4"/>
              </a:buClr>
              <a:buSzPts val="1800"/>
              <a:buChar char="•"/>
              <a:defRPr sz="1800">
                <a:solidFill>
                  <a:schemeClr val="accent4"/>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matchingName="1_Title Slide">
  <p:cSld name="1_Title Slide">
    <p:bg>
      <p:bgPr>
        <a:blipFill>
          <a:blip r:embed="rId2">
            <a:alphaModFix/>
          </a:blip>
          <a:stretch>
            <a:fillRect/>
          </a:stretch>
        </a:blipFill>
        <a:effectLst/>
      </p:bgPr>
    </p:bg>
    <p:spTree>
      <p:nvGrpSpPr>
        <p:cNvPr id="1" name="Shape 323"/>
        <p:cNvGrpSpPr/>
        <p:nvPr/>
      </p:nvGrpSpPr>
      <p:grpSpPr>
        <a:xfrm>
          <a:off x="0" y="0"/>
          <a:ext cx="0" cy="0"/>
          <a:chOff x="0" y="0"/>
          <a:chExt cx="0" cy="0"/>
        </a:xfrm>
      </p:grpSpPr>
      <p:sp>
        <p:nvSpPr>
          <p:cNvPr id="324" name="Google Shape;324;p69"/>
          <p:cNvSpPr/>
          <p:nvPr/>
        </p:nvSpPr>
        <p:spPr>
          <a:xfrm>
            <a:off x="535534" y="1282146"/>
            <a:ext cx="2741100" cy="453900"/>
          </a:xfrm>
          <a:prstGeom prst="roundRect">
            <a:avLst>
              <a:gd name="adj" fmla="val 50000"/>
            </a:avLst>
          </a:prstGeom>
          <a:solidFill>
            <a:schemeClr val="accent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84B9C8"/>
              </a:solidFill>
              <a:latin typeface="Century Gothic"/>
              <a:ea typeface="Century Gothic"/>
              <a:cs typeface="Century Gothic"/>
              <a:sym typeface="Century Gothic"/>
            </a:endParaRPr>
          </a:p>
        </p:txBody>
      </p:sp>
      <p:sp>
        <p:nvSpPr>
          <p:cNvPr id="325" name="Google Shape;325;p69"/>
          <p:cNvSpPr txBox="1">
            <a:spLocks noGrp="1"/>
          </p:cNvSpPr>
          <p:nvPr>
            <p:ph type="ctrTitle"/>
          </p:nvPr>
        </p:nvSpPr>
        <p:spPr>
          <a:xfrm>
            <a:off x="504825" y="2058194"/>
            <a:ext cx="4407900" cy="1658400"/>
          </a:xfrm>
          <a:prstGeom prst="rect">
            <a:avLst/>
          </a:prstGeom>
          <a:noFill/>
          <a:ln>
            <a:noFill/>
          </a:ln>
        </p:spPr>
        <p:txBody>
          <a:bodyPr spcFirstLastPara="1" wrap="square" lIns="68575" tIns="34275" rIns="68575" bIns="34275" anchor="t" anchorCtr="0">
            <a:noAutofit/>
          </a:bodyPr>
          <a:lstStyle>
            <a:lvl1pPr lvl="0" algn="l">
              <a:lnSpc>
                <a:spcPct val="90000"/>
              </a:lnSpc>
              <a:spcBef>
                <a:spcPts val="0"/>
              </a:spcBef>
              <a:spcAft>
                <a:spcPts val="0"/>
              </a:spcAft>
              <a:buClr>
                <a:schemeClr val="lt1"/>
              </a:buClr>
              <a:buSzPts val="3000"/>
              <a:buFont typeface="Century Gothic"/>
              <a:buNone/>
              <a:defRPr sz="3000">
                <a:solidFill>
                  <a:schemeClr val="lt1"/>
                </a:solidFill>
              </a:defRPr>
            </a:lvl1pPr>
            <a:lvl2pPr lvl="1">
              <a:spcBef>
                <a:spcPts val="180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26" name="Google Shape;326;p69"/>
          <p:cNvSpPr txBox="1">
            <a:spLocks noGrp="1"/>
          </p:cNvSpPr>
          <p:nvPr>
            <p:ph type="subTitle" idx="1"/>
          </p:nvPr>
        </p:nvSpPr>
        <p:spPr>
          <a:xfrm>
            <a:off x="504825" y="3649835"/>
            <a:ext cx="4672200" cy="341700"/>
          </a:xfrm>
          <a:prstGeom prst="rect">
            <a:avLst/>
          </a:prstGeom>
          <a:noFill/>
          <a:ln>
            <a:noFill/>
          </a:ln>
        </p:spPr>
        <p:txBody>
          <a:bodyPr spcFirstLastPara="1" wrap="square" lIns="68575" tIns="34275" rIns="68575" bIns="34275" anchor="t" anchorCtr="0">
            <a:noAutofit/>
          </a:bodyPr>
          <a:lstStyle>
            <a:lvl1pPr lvl="0" algn="l">
              <a:lnSpc>
                <a:spcPct val="95000"/>
              </a:lnSpc>
              <a:spcBef>
                <a:spcPts val="900"/>
              </a:spcBef>
              <a:spcAft>
                <a:spcPts val="0"/>
              </a:spcAft>
              <a:buClr>
                <a:schemeClr val="lt1"/>
              </a:buClr>
              <a:buSzPts val="1800"/>
              <a:buNone/>
              <a:defRPr sz="1800" b="0">
                <a:solidFill>
                  <a:schemeClr val="lt1"/>
                </a:solidFill>
                <a:latin typeface="Century Gothic"/>
                <a:ea typeface="Century Gothic"/>
                <a:cs typeface="Century Gothic"/>
                <a:sym typeface="Century Gothic"/>
              </a:defRPr>
            </a:lvl1pPr>
            <a:lvl2pPr lvl="1" algn="ctr">
              <a:lnSpc>
                <a:spcPct val="95000"/>
              </a:lnSpc>
              <a:spcBef>
                <a:spcPts val="400"/>
              </a:spcBef>
              <a:spcAft>
                <a:spcPts val="0"/>
              </a:spcAft>
              <a:buClr>
                <a:schemeClr val="dk1"/>
              </a:buClr>
              <a:buSzPts val="1400"/>
              <a:buNone/>
              <a:defRPr sz="1500"/>
            </a:lvl2pPr>
            <a:lvl3pPr lvl="2" algn="ctr">
              <a:lnSpc>
                <a:spcPct val="95000"/>
              </a:lnSpc>
              <a:spcBef>
                <a:spcPts val="400"/>
              </a:spcBef>
              <a:spcAft>
                <a:spcPts val="0"/>
              </a:spcAft>
              <a:buClr>
                <a:schemeClr val="dk1"/>
              </a:buClr>
              <a:buSzPts val="1400"/>
              <a:buNone/>
              <a:defRPr sz="1400"/>
            </a:lvl3pPr>
            <a:lvl4pPr lvl="3" algn="ctr">
              <a:lnSpc>
                <a:spcPct val="95000"/>
              </a:lnSpc>
              <a:spcBef>
                <a:spcPts val="400"/>
              </a:spcBef>
              <a:spcAft>
                <a:spcPts val="0"/>
              </a:spcAft>
              <a:buClr>
                <a:schemeClr val="dk1"/>
              </a:buClr>
              <a:buSzPts val="1200"/>
              <a:buNone/>
              <a:defRPr sz="1200"/>
            </a:lvl4pPr>
            <a:lvl5pPr lvl="4" algn="ctr">
              <a:lnSpc>
                <a:spcPct val="95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327" name="Google Shape;327;p69"/>
          <p:cNvSpPr txBox="1">
            <a:spLocks noGrp="1"/>
          </p:cNvSpPr>
          <p:nvPr>
            <p:ph type="body" idx="2"/>
          </p:nvPr>
        </p:nvSpPr>
        <p:spPr>
          <a:xfrm>
            <a:off x="515422" y="1329285"/>
            <a:ext cx="2709900" cy="444000"/>
          </a:xfrm>
          <a:prstGeom prst="rect">
            <a:avLst/>
          </a:prstGeom>
          <a:noFill/>
          <a:ln>
            <a:noFill/>
          </a:ln>
        </p:spPr>
        <p:txBody>
          <a:bodyPr spcFirstLastPara="1" wrap="square" lIns="68575" tIns="34275" rIns="68575" bIns="34275" anchor="t" anchorCtr="0">
            <a:noAutofit/>
          </a:bodyPr>
          <a:lstStyle>
            <a:lvl1pPr marL="457200" lvl="0" indent="-228600" algn="ctr">
              <a:lnSpc>
                <a:spcPct val="95000"/>
              </a:lnSpc>
              <a:spcBef>
                <a:spcPts val="900"/>
              </a:spcBef>
              <a:spcAft>
                <a:spcPts val="0"/>
              </a:spcAft>
              <a:buClr>
                <a:schemeClr val="accent4"/>
              </a:buClr>
              <a:buSzPts val="1800"/>
              <a:buNone/>
              <a:defRPr sz="1800" b="1">
                <a:solidFill>
                  <a:schemeClr val="accent4"/>
                </a:solidFill>
              </a:defRPr>
            </a:lvl1pPr>
            <a:lvl2pPr marL="914400" lvl="1" indent="-228600" algn="ctr">
              <a:lnSpc>
                <a:spcPct val="95000"/>
              </a:lnSpc>
              <a:spcBef>
                <a:spcPts val="400"/>
              </a:spcBef>
              <a:spcAft>
                <a:spcPts val="0"/>
              </a:spcAft>
              <a:buClr>
                <a:schemeClr val="accent4"/>
              </a:buClr>
              <a:buSzPts val="1600"/>
              <a:buNone/>
              <a:defRPr b="1">
                <a:solidFill>
                  <a:schemeClr val="accent4"/>
                </a:solidFill>
              </a:defRPr>
            </a:lvl2pPr>
            <a:lvl3pPr marL="1371600" lvl="2" indent="-228600" algn="ctr">
              <a:lnSpc>
                <a:spcPct val="95000"/>
              </a:lnSpc>
              <a:spcBef>
                <a:spcPts val="400"/>
              </a:spcBef>
              <a:spcAft>
                <a:spcPts val="0"/>
              </a:spcAft>
              <a:buClr>
                <a:schemeClr val="accent4"/>
              </a:buClr>
              <a:buSzPts val="1500"/>
              <a:buNone/>
              <a:defRPr b="1">
                <a:solidFill>
                  <a:schemeClr val="accent4"/>
                </a:solidFill>
              </a:defRPr>
            </a:lvl3pPr>
            <a:lvl4pPr marL="1828800" lvl="3" indent="-228600" algn="ctr">
              <a:lnSpc>
                <a:spcPct val="95000"/>
              </a:lnSpc>
              <a:spcBef>
                <a:spcPts val="400"/>
              </a:spcBef>
              <a:spcAft>
                <a:spcPts val="0"/>
              </a:spcAft>
              <a:buClr>
                <a:schemeClr val="accent4"/>
              </a:buClr>
              <a:buSzPts val="1400"/>
              <a:buNone/>
              <a:defRPr b="1">
                <a:solidFill>
                  <a:schemeClr val="accent4"/>
                </a:solidFill>
              </a:defRPr>
            </a:lvl4pPr>
            <a:lvl5pPr marL="2286000" lvl="4" indent="-228600" algn="ctr">
              <a:lnSpc>
                <a:spcPct val="95000"/>
              </a:lnSpc>
              <a:spcBef>
                <a:spcPts val="400"/>
              </a:spcBef>
              <a:spcAft>
                <a:spcPts val="0"/>
              </a:spcAft>
              <a:buClr>
                <a:schemeClr val="accent4"/>
              </a:buClr>
              <a:buSzPts val="1400"/>
              <a:buNone/>
              <a:defRPr b="1">
                <a:solidFill>
                  <a:schemeClr val="accent4"/>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28" name="Google Shape;328;p69"/>
          <p:cNvSpPr txBox="1">
            <a:spLocks noGrp="1"/>
          </p:cNvSpPr>
          <p:nvPr>
            <p:ph type="body" idx="3"/>
          </p:nvPr>
        </p:nvSpPr>
        <p:spPr>
          <a:xfrm>
            <a:off x="504825" y="462749"/>
            <a:ext cx="4672200" cy="534600"/>
          </a:xfrm>
          <a:prstGeom prst="rect">
            <a:avLst/>
          </a:prstGeom>
          <a:noFill/>
          <a:ln>
            <a:noFill/>
          </a:ln>
        </p:spPr>
        <p:txBody>
          <a:bodyPr spcFirstLastPara="1" wrap="square" lIns="68575" tIns="34275" rIns="68575" bIns="34275" anchor="b" anchorCtr="0">
            <a:noAutofit/>
          </a:bodyPr>
          <a:lstStyle>
            <a:lvl1pPr marL="457200" lvl="0" indent="-228600" algn="l">
              <a:lnSpc>
                <a:spcPct val="95000"/>
              </a:lnSpc>
              <a:spcBef>
                <a:spcPts val="900"/>
              </a:spcBef>
              <a:spcAft>
                <a:spcPts val="0"/>
              </a:spcAft>
              <a:buClr>
                <a:schemeClr val="lt1"/>
              </a:buClr>
              <a:buSzPts val="1800"/>
              <a:buNone/>
              <a:defRPr sz="1800" b="1" cap="none">
                <a:solidFill>
                  <a:schemeClr val="lt1"/>
                </a:solidFill>
              </a:defRPr>
            </a:lvl1pPr>
            <a:lvl2pPr marL="914400" lvl="1" indent="-228600" algn="l">
              <a:lnSpc>
                <a:spcPct val="95000"/>
              </a:lnSpc>
              <a:spcBef>
                <a:spcPts val="400"/>
              </a:spcBef>
              <a:spcAft>
                <a:spcPts val="0"/>
              </a:spcAft>
              <a:buClr>
                <a:schemeClr val="lt1"/>
              </a:buClr>
              <a:buSzPts val="1600"/>
              <a:buNone/>
              <a:defRPr>
                <a:solidFill>
                  <a:schemeClr val="lt1"/>
                </a:solidFill>
              </a:defRPr>
            </a:lvl2pPr>
            <a:lvl3pPr marL="1371600" lvl="2" indent="-228600" algn="l">
              <a:lnSpc>
                <a:spcPct val="95000"/>
              </a:lnSpc>
              <a:spcBef>
                <a:spcPts val="400"/>
              </a:spcBef>
              <a:spcAft>
                <a:spcPts val="0"/>
              </a:spcAft>
              <a:buClr>
                <a:schemeClr val="lt1"/>
              </a:buClr>
              <a:buSzPts val="1500"/>
              <a:buNone/>
              <a:defRPr>
                <a:solidFill>
                  <a:schemeClr val="lt1"/>
                </a:solidFill>
              </a:defRPr>
            </a:lvl3pPr>
            <a:lvl4pPr marL="1828800" lvl="3" indent="-228600" algn="l">
              <a:lnSpc>
                <a:spcPct val="95000"/>
              </a:lnSpc>
              <a:spcBef>
                <a:spcPts val="400"/>
              </a:spcBef>
              <a:spcAft>
                <a:spcPts val="0"/>
              </a:spcAft>
              <a:buClr>
                <a:schemeClr val="lt1"/>
              </a:buClr>
              <a:buSzPts val="1400"/>
              <a:buNone/>
              <a:defRPr>
                <a:solidFill>
                  <a:schemeClr val="lt1"/>
                </a:solidFill>
              </a:defRPr>
            </a:lvl4pPr>
            <a:lvl5pPr marL="2286000" lvl="4" indent="-228600" algn="l">
              <a:lnSpc>
                <a:spcPct val="95000"/>
              </a:lnSpc>
              <a:spcBef>
                <a:spcPts val="400"/>
              </a:spcBef>
              <a:spcAft>
                <a:spcPts val="0"/>
              </a:spcAft>
              <a:buClr>
                <a:schemeClr val="lt1"/>
              </a:buClr>
              <a:buSzPts val="1400"/>
              <a:buNone/>
              <a:defRPr>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matchingName="6_Title and Content">
  <p:cSld name="6_Title and Content">
    <p:bg>
      <p:bgPr>
        <a:blipFill>
          <a:blip r:embed="rId2">
            <a:alphaModFix/>
          </a:blip>
          <a:stretch>
            <a:fillRect/>
          </a:stretch>
        </a:blipFill>
        <a:effectLst/>
      </p:bgPr>
    </p:bg>
    <p:spTree>
      <p:nvGrpSpPr>
        <p:cNvPr id="1" name="Shape 329"/>
        <p:cNvGrpSpPr/>
        <p:nvPr/>
      </p:nvGrpSpPr>
      <p:grpSpPr>
        <a:xfrm>
          <a:off x="0" y="0"/>
          <a:ext cx="0" cy="0"/>
          <a:chOff x="0" y="0"/>
          <a:chExt cx="0" cy="0"/>
        </a:xfrm>
      </p:grpSpPr>
      <p:sp>
        <p:nvSpPr>
          <p:cNvPr id="330" name="Google Shape;330;p70"/>
          <p:cNvSpPr txBox="1">
            <a:spLocks noGrp="1"/>
          </p:cNvSpPr>
          <p:nvPr>
            <p:ph type="title"/>
          </p:nvPr>
        </p:nvSpPr>
        <p:spPr>
          <a:xfrm>
            <a:off x="839337" y="942868"/>
            <a:ext cx="4350300" cy="426300"/>
          </a:xfrm>
          <a:prstGeom prst="rect">
            <a:avLst/>
          </a:prstGeom>
          <a:noFill/>
          <a:ln>
            <a:noFill/>
          </a:ln>
        </p:spPr>
        <p:txBody>
          <a:bodyPr spcFirstLastPara="1" wrap="square" lIns="68575" tIns="34275" rIns="68575" bIns="34275" anchor="t" anchorCtr="0">
            <a:noAutofit/>
          </a:bodyPr>
          <a:lstStyle>
            <a:lvl1pPr lvl="0" algn="l">
              <a:lnSpc>
                <a:spcPct val="90000"/>
              </a:lnSpc>
              <a:spcBef>
                <a:spcPts val="0"/>
              </a:spcBef>
              <a:spcAft>
                <a:spcPts val="0"/>
              </a:spcAft>
              <a:buClr>
                <a:srgbClr val="002060"/>
              </a:buClr>
              <a:buSzPts val="2100"/>
              <a:buFont typeface="Century Gothic"/>
              <a:buNone/>
              <a:defRPr sz="2100" cap="none">
                <a:solidFill>
                  <a:srgbClr val="002060"/>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31" name="Google Shape;331;p70"/>
          <p:cNvSpPr txBox="1">
            <a:spLocks noGrp="1"/>
          </p:cNvSpPr>
          <p:nvPr>
            <p:ph type="body" idx="1"/>
          </p:nvPr>
        </p:nvSpPr>
        <p:spPr>
          <a:xfrm>
            <a:off x="839337" y="1490162"/>
            <a:ext cx="4350300" cy="2436000"/>
          </a:xfrm>
          <a:prstGeom prst="rect">
            <a:avLst/>
          </a:prstGeom>
          <a:noFill/>
          <a:ln>
            <a:noFill/>
          </a:ln>
        </p:spPr>
        <p:txBody>
          <a:bodyPr spcFirstLastPara="1" wrap="square" lIns="68575" tIns="34275" rIns="68575" bIns="34275" anchor="t" anchorCtr="0">
            <a:noAutofit/>
          </a:bodyPr>
          <a:lstStyle>
            <a:lvl1pPr marL="457200" lvl="0" indent="-368300" algn="l">
              <a:lnSpc>
                <a:spcPct val="95000"/>
              </a:lnSpc>
              <a:spcBef>
                <a:spcPts val="500"/>
              </a:spcBef>
              <a:spcAft>
                <a:spcPts val="0"/>
              </a:spcAft>
              <a:buClr>
                <a:schemeClr val="accent4"/>
              </a:buClr>
              <a:buSzPts val="2200"/>
              <a:buChar char="•"/>
              <a:defRPr sz="1800">
                <a:solidFill>
                  <a:srgbClr val="002060"/>
                </a:solidFill>
              </a:defRPr>
            </a:lvl1pPr>
            <a:lvl2pPr marL="914400" lvl="1" indent="-317500" algn="l">
              <a:lnSpc>
                <a:spcPct val="95000"/>
              </a:lnSpc>
              <a:spcBef>
                <a:spcPts val="500"/>
              </a:spcBef>
              <a:spcAft>
                <a:spcPts val="0"/>
              </a:spcAft>
              <a:buClr>
                <a:schemeClr val="accent4"/>
              </a:buClr>
              <a:buSzPts val="1400"/>
              <a:buFont typeface="Courier New"/>
              <a:buChar char="o"/>
              <a:defRPr sz="1800">
                <a:solidFill>
                  <a:srgbClr val="002060"/>
                </a:solidFill>
              </a:defRPr>
            </a:lvl2pPr>
            <a:lvl3pPr marL="1371600" lvl="2" indent="-342900" algn="l">
              <a:lnSpc>
                <a:spcPct val="95000"/>
              </a:lnSpc>
              <a:spcBef>
                <a:spcPts val="500"/>
              </a:spcBef>
              <a:spcAft>
                <a:spcPts val="0"/>
              </a:spcAft>
              <a:buClr>
                <a:srgbClr val="002060"/>
              </a:buClr>
              <a:buSzPts val="1800"/>
              <a:buFont typeface="Noto Sans Symbols"/>
              <a:buChar char="▪"/>
              <a:defRPr sz="1800">
                <a:solidFill>
                  <a:srgbClr val="002060"/>
                </a:solidFill>
              </a:defRPr>
            </a:lvl3pPr>
            <a:lvl4pPr marL="1828800" lvl="3" indent="-342900" algn="l">
              <a:lnSpc>
                <a:spcPct val="95000"/>
              </a:lnSpc>
              <a:spcBef>
                <a:spcPts val="500"/>
              </a:spcBef>
              <a:spcAft>
                <a:spcPts val="0"/>
              </a:spcAft>
              <a:buClr>
                <a:schemeClr val="accent4"/>
              </a:buClr>
              <a:buSzPts val="1800"/>
              <a:buChar char="–"/>
              <a:defRPr sz="1800">
                <a:solidFill>
                  <a:srgbClr val="002060"/>
                </a:solidFill>
              </a:defRPr>
            </a:lvl4pPr>
            <a:lvl5pPr marL="2286000" lvl="4" indent="-342900" algn="l">
              <a:lnSpc>
                <a:spcPct val="95000"/>
              </a:lnSpc>
              <a:spcBef>
                <a:spcPts val="500"/>
              </a:spcBef>
              <a:spcAft>
                <a:spcPts val="0"/>
              </a:spcAft>
              <a:buClr>
                <a:schemeClr val="accent4"/>
              </a:buClr>
              <a:buSzPts val="1800"/>
              <a:buChar char="•"/>
              <a:defRPr sz="1800">
                <a:solidFill>
                  <a:srgbClr val="002060"/>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32" name="Google Shape;332;p70"/>
          <p:cNvSpPr/>
          <p:nvPr/>
        </p:nvSpPr>
        <p:spPr>
          <a:xfrm>
            <a:off x="899965" y="595273"/>
            <a:ext cx="1037100" cy="205800"/>
          </a:xfrm>
          <a:prstGeom prst="roundRect">
            <a:avLst>
              <a:gd name="adj" fmla="val 50000"/>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entury Gothic"/>
              <a:ea typeface="Century Gothic"/>
              <a:cs typeface="Century Gothic"/>
              <a:sym typeface="Century Gothic"/>
            </a:endParaRPr>
          </a:p>
        </p:txBody>
      </p:sp>
      <p:sp>
        <p:nvSpPr>
          <p:cNvPr id="333" name="Google Shape;333;p70"/>
          <p:cNvSpPr txBox="1"/>
          <p:nvPr/>
        </p:nvSpPr>
        <p:spPr>
          <a:xfrm>
            <a:off x="899966" y="612281"/>
            <a:ext cx="1020900" cy="1923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800" b="1" i="0" u="none" strike="noStrike" cap="none">
                <a:solidFill>
                  <a:schemeClr val="lt1"/>
                </a:solidFill>
                <a:latin typeface="Century Gothic"/>
                <a:ea typeface="Century Gothic"/>
                <a:cs typeface="Century Gothic"/>
                <a:sym typeface="Century Gothic"/>
              </a:rPr>
              <a:t>Welcome</a:t>
            </a:r>
            <a:endParaRPr sz="1100"/>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4"/>
        </a:solidFill>
        <a:effectLst/>
      </p:bgPr>
    </p:bg>
    <p:spTree>
      <p:nvGrpSpPr>
        <p:cNvPr id="1" name="Shape 334"/>
        <p:cNvGrpSpPr/>
        <p:nvPr/>
      </p:nvGrpSpPr>
      <p:grpSpPr>
        <a:xfrm>
          <a:off x="0" y="0"/>
          <a:ext cx="0" cy="0"/>
          <a:chOff x="0" y="0"/>
          <a:chExt cx="0" cy="0"/>
        </a:xfrm>
      </p:grpSpPr>
      <p:sp>
        <p:nvSpPr>
          <p:cNvPr id="335" name="Google Shape;335;p71"/>
          <p:cNvSpPr txBox="1">
            <a:spLocks noGrp="1"/>
          </p:cNvSpPr>
          <p:nvPr>
            <p:ph type="title"/>
          </p:nvPr>
        </p:nvSpPr>
        <p:spPr>
          <a:xfrm>
            <a:off x="623888" y="1282303"/>
            <a:ext cx="7886700" cy="21396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lt1"/>
              </a:buClr>
              <a:buSzPts val="3600"/>
              <a:buFont typeface="Century Gothic"/>
              <a:buNone/>
              <a:defRPr sz="36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36" name="Google Shape;336;p71"/>
          <p:cNvSpPr txBox="1">
            <a:spLocks noGrp="1"/>
          </p:cNvSpPr>
          <p:nvPr>
            <p:ph type="body" idx="1"/>
          </p:nvPr>
        </p:nvSpPr>
        <p:spPr>
          <a:xfrm>
            <a:off x="623888" y="3442097"/>
            <a:ext cx="7886700" cy="753300"/>
          </a:xfrm>
          <a:prstGeom prst="rect">
            <a:avLst/>
          </a:prstGeom>
          <a:noFill/>
          <a:ln>
            <a:noFill/>
          </a:ln>
        </p:spPr>
        <p:txBody>
          <a:bodyPr spcFirstLastPara="1" wrap="square" lIns="68575" tIns="34275" rIns="68575" bIns="34275" anchor="t" anchorCtr="0">
            <a:noAutofit/>
          </a:bodyPr>
          <a:lstStyle>
            <a:lvl1pPr marL="457200" lvl="0" indent="-228600" algn="l">
              <a:lnSpc>
                <a:spcPct val="95000"/>
              </a:lnSpc>
              <a:spcBef>
                <a:spcPts val="900"/>
              </a:spcBef>
              <a:spcAft>
                <a:spcPts val="0"/>
              </a:spcAft>
              <a:buClr>
                <a:schemeClr val="lt1"/>
              </a:buClr>
              <a:buSzPts val="1800"/>
              <a:buNone/>
              <a:defRPr sz="1800">
                <a:solidFill>
                  <a:schemeClr val="lt1"/>
                </a:solidFill>
              </a:defRPr>
            </a:lvl1pPr>
            <a:lvl2pPr marL="914400" lvl="1" indent="-228600" algn="l">
              <a:lnSpc>
                <a:spcPct val="95000"/>
              </a:lnSpc>
              <a:spcBef>
                <a:spcPts val="400"/>
              </a:spcBef>
              <a:spcAft>
                <a:spcPts val="0"/>
              </a:spcAft>
              <a:buClr>
                <a:srgbClr val="888888"/>
              </a:buClr>
              <a:buSzPts val="1400"/>
              <a:buNone/>
              <a:defRPr sz="1500">
                <a:solidFill>
                  <a:srgbClr val="888888"/>
                </a:solidFill>
              </a:defRPr>
            </a:lvl2pPr>
            <a:lvl3pPr marL="1371600" lvl="2" indent="-228600" algn="l">
              <a:lnSpc>
                <a:spcPct val="95000"/>
              </a:lnSpc>
              <a:spcBef>
                <a:spcPts val="400"/>
              </a:spcBef>
              <a:spcAft>
                <a:spcPts val="0"/>
              </a:spcAft>
              <a:buClr>
                <a:srgbClr val="888888"/>
              </a:buClr>
              <a:buSzPts val="1400"/>
              <a:buNone/>
              <a:defRPr sz="1400">
                <a:solidFill>
                  <a:srgbClr val="888888"/>
                </a:solidFill>
              </a:defRPr>
            </a:lvl3pPr>
            <a:lvl4pPr marL="1828800" lvl="3" indent="-228600" algn="l">
              <a:lnSpc>
                <a:spcPct val="95000"/>
              </a:lnSpc>
              <a:spcBef>
                <a:spcPts val="400"/>
              </a:spcBef>
              <a:spcAft>
                <a:spcPts val="0"/>
              </a:spcAft>
              <a:buClr>
                <a:srgbClr val="888888"/>
              </a:buClr>
              <a:buSzPts val="1200"/>
              <a:buNone/>
              <a:defRPr sz="1200">
                <a:solidFill>
                  <a:srgbClr val="888888"/>
                </a:solidFill>
              </a:defRPr>
            </a:lvl4pPr>
            <a:lvl5pPr marL="2286000" lvl="4" indent="-228600" algn="l">
              <a:lnSpc>
                <a:spcPct val="95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matchingName="2_Title and Content">
  <p:cSld name="2_Title and Content">
    <p:bg>
      <p:bgPr>
        <a:blipFill>
          <a:blip r:embed="rId2">
            <a:alphaModFix/>
          </a:blip>
          <a:stretch>
            <a:fillRect/>
          </a:stretch>
        </a:blipFill>
        <a:effectLst/>
      </p:bgPr>
    </p:bg>
    <p:spTree>
      <p:nvGrpSpPr>
        <p:cNvPr id="1" name="Shape 337"/>
        <p:cNvGrpSpPr/>
        <p:nvPr/>
      </p:nvGrpSpPr>
      <p:grpSpPr>
        <a:xfrm>
          <a:off x="0" y="0"/>
          <a:ext cx="0" cy="0"/>
          <a:chOff x="0" y="0"/>
          <a:chExt cx="0" cy="0"/>
        </a:xfrm>
      </p:grpSpPr>
      <p:sp>
        <p:nvSpPr>
          <p:cNvPr id="338" name="Google Shape;338;p72"/>
          <p:cNvSpPr txBox="1">
            <a:spLocks noGrp="1"/>
          </p:cNvSpPr>
          <p:nvPr>
            <p:ph type="title"/>
          </p:nvPr>
        </p:nvSpPr>
        <p:spPr>
          <a:xfrm>
            <a:off x="839337" y="468951"/>
            <a:ext cx="4227300" cy="12168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lt1"/>
              </a:buClr>
              <a:buSzPts val="2700"/>
              <a:buFont typeface="Century Gothic"/>
              <a:buNone/>
              <a:defRPr sz="2700" cap="none">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39" name="Google Shape;339;p72"/>
          <p:cNvSpPr txBox="1">
            <a:spLocks noGrp="1"/>
          </p:cNvSpPr>
          <p:nvPr>
            <p:ph type="body" idx="1"/>
          </p:nvPr>
        </p:nvSpPr>
        <p:spPr>
          <a:xfrm>
            <a:off x="839336" y="2002607"/>
            <a:ext cx="4227300" cy="1957800"/>
          </a:xfrm>
          <a:prstGeom prst="rect">
            <a:avLst/>
          </a:prstGeom>
          <a:noFill/>
          <a:ln>
            <a:noFill/>
          </a:ln>
        </p:spPr>
        <p:txBody>
          <a:bodyPr spcFirstLastPara="1" wrap="square" lIns="68575" tIns="34275" rIns="68575" bIns="34275" anchor="t" anchorCtr="0">
            <a:noAutofit/>
          </a:bodyPr>
          <a:lstStyle>
            <a:lvl1pPr marL="457200" lvl="0" indent="-387350" algn="l">
              <a:lnSpc>
                <a:spcPct val="95000"/>
              </a:lnSpc>
              <a:spcBef>
                <a:spcPts val="900"/>
              </a:spcBef>
              <a:spcAft>
                <a:spcPts val="0"/>
              </a:spcAft>
              <a:buClr>
                <a:schemeClr val="lt1"/>
              </a:buClr>
              <a:buSzPts val="2500"/>
              <a:buChar char="•"/>
              <a:defRPr sz="2400">
                <a:solidFill>
                  <a:schemeClr val="lt1"/>
                </a:solidFill>
              </a:defRPr>
            </a:lvl1pPr>
            <a:lvl2pPr marL="914400" lvl="1" indent="-368300" algn="l">
              <a:lnSpc>
                <a:spcPct val="95000"/>
              </a:lnSpc>
              <a:spcBef>
                <a:spcPts val="400"/>
              </a:spcBef>
              <a:spcAft>
                <a:spcPts val="0"/>
              </a:spcAft>
              <a:buClr>
                <a:schemeClr val="lt1"/>
              </a:buClr>
              <a:buSzPts val="2200"/>
              <a:buChar char="▪"/>
              <a:defRPr sz="2400">
                <a:solidFill>
                  <a:schemeClr val="lt1"/>
                </a:solidFill>
              </a:defRPr>
            </a:lvl2pPr>
            <a:lvl3pPr marL="1371600" lvl="2" indent="-381000" algn="l">
              <a:lnSpc>
                <a:spcPct val="95000"/>
              </a:lnSpc>
              <a:spcBef>
                <a:spcPts val="400"/>
              </a:spcBef>
              <a:spcAft>
                <a:spcPts val="0"/>
              </a:spcAft>
              <a:buClr>
                <a:schemeClr val="lt1"/>
              </a:buClr>
              <a:buSzPts val="2400"/>
              <a:buChar char="o"/>
              <a:defRPr sz="2400">
                <a:solidFill>
                  <a:schemeClr val="lt1"/>
                </a:solidFill>
              </a:defRPr>
            </a:lvl3pPr>
            <a:lvl4pPr marL="1828800" lvl="3" indent="-381000" algn="l">
              <a:lnSpc>
                <a:spcPct val="95000"/>
              </a:lnSpc>
              <a:spcBef>
                <a:spcPts val="400"/>
              </a:spcBef>
              <a:spcAft>
                <a:spcPts val="0"/>
              </a:spcAft>
              <a:buClr>
                <a:schemeClr val="lt1"/>
              </a:buClr>
              <a:buSzPts val="2400"/>
              <a:buChar char="–"/>
              <a:defRPr sz="2400">
                <a:solidFill>
                  <a:schemeClr val="lt1"/>
                </a:solidFill>
              </a:defRPr>
            </a:lvl4pPr>
            <a:lvl5pPr marL="2286000" lvl="4" indent="-381000" algn="l">
              <a:lnSpc>
                <a:spcPct val="95000"/>
              </a:lnSpc>
              <a:spcBef>
                <a:spcPts val="400"/>
              </a:spcBef>
              <a:spcAft>
                <a:spcPts val="0"/>
              </a:spcAft>
              <a:buClr>
                <a:schemeClr val="lt1"/>
              </a:buClr>
              <a:buSzPts val="2400"/>
              <a:buChar char="•"/>
              <a:defRPr sz="2400">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40" name="Google Shape;340;p72"/>
          <p:cNvSpPr txBox="1"/>
          <p:nvPr/>
        </p:nvSpPr>
        <p:spPr>
          <a:xfrm>
            <a:off x="2407518" y="4836816"/>
            <a:ext cx="5899800" cy="2079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chemeClr val="lt1"/>
              </a:buClr>
              <a:buSzPts val="900"/>
              <a:buFont typeface="Century Gothic"/>
              <a:buNone/>
            </a:pPr>
            <a:r>
              <a:rPr lang="en" sz="900" b="0" i="0" u="none" strike="noStrike" cap="none">
                <a:solidFill>
                  <a:schemeClr val="lt1"/>
                </a:solidFill>
                <a:latin typeface="Century Gothic"/>
                <a:ea typeface="Century Gothic"/>
                <a:cs typeface="Century Gothic"/>
                <a:sym typeface="Century Gothic"/>
              </a:rPr>
              <a:t>Recognizing Risk Using Reservoirs | Session 1: What Does It Mean to Recognize a Risk?</a:t>
            </a:r>
            <a:endParaRPr sz="1100"/>
          </a:p>
        </p:txBody>
      </p:sp>
      <p:sp>
        <p:nvSpPr>
          <p:cNvPr id="341" name="Google Shape;341;p72"/>
          <p:cNvSpPr txBox="1"/>
          <p:nvPr/>
        </p:nvSpPr>
        <p:spPr>
          <a:xfrm>
            <a:off x="8515350" y="4836816"/>
            <a:ext cx="465300" cy="207600"/>
          </a:xfrm>
          <a:prstGeom prst="rect">
            <a:avLst/>
          </a:prstGeom>
          <a:noFill/>
          <a:ln>
            <a:noFill/>
          </a:ln>
        </p:spPr>
        <p:txBody>
          <a:bodyPr spcFirstLastPara="1" wrap="square" lIns="68575" tIns="34275" rIns="68575" bIns="34275" anchor="ctr"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lt1"/>
                </a:solidFill>
                <a:latin typeface="Century Gothic"/>
                <a:ea typeface="Century Gothic"/>
                <a:cs typeface="Century Gothic"/>
                <a:sym typeface="Century Gothic"/>
              </a:rPr>
              <a:t>‹#›</a:t>
            </a:fld>
            <a:endParaRPr sz="900" b="0" i="0" u="none" strike="noStrike" cap="none">
              <a:solidFill>
                <a:schemeClr val="lt1"/>
              </a:solidFill>
              <a:latin typeface="Century Gothic"/>
              <a:ea typeface="Century Gothic"/>
              <a:cs typeface="Century Gothic"/>
              <a:sym typeface="Century Gothic"/>
            </a:endParaRPr>
          </a:p>
        </p:txBody>
      </p:sp>
      <p:pic>
        <p:nvPicPr>
          <p:cNvPr id="342" name="Google Shape;342;p72" descr="Text&#10;&#10;Description automatically generated"/>
          <p:cNvPicPr preferRelativeResize="0"/>
          <p:nvPr/>
        </p:nvPicPr>
        <p:blipFill rotWithShape="1">
          <a:blip r:embed="rId3">
            <a:alphaModFix/>
          </a:blip>
          <a:srcRect/>
          <a:stretch/>
        </p:blipFill>
        <p:spPr>
          <a:xfrm>
            <a:off x="274420" y="4475839"/>
            <a:ext cx="1621275" cy="608400"/>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8_Title and Content">
  <p:cSld name="8_Title and Content">
    <p:spTree>
      <p:nvGrpSpPr>
        <p:cNvPr id="1" name="Shape 343"/>
        <p:cNvGrpSpPr/>
        <p:nvPr/>
      </p:nvGrpSpPr>
      <p:grpSpPr>
        <a:xfrm>
          <a:off x="0" y="0"/>
          <a:ext cx="0" cy="0"/>
          <a:chOff x="0" y="0"/>
          <a:chExt cx="0" cy="0"/>
        </a:xfrm>
      </p:grpSpPr>
      <p:sp>
        <p:nvSpPr>
          <p:cNvPr id="344" name="Google Shape;344;p73"/>
          <p:cNvSpPr txBox="1">
            <a:spLocks noGrp="1"/>
          </p:cNvSpPr>
          <p:nvPr>
            <p:ph type="title"/>
          </p:nvPr>
        </p:nvSpPr>
        <p:spPr>
          <a:xfrm>
            <a:off x="899964" y="1109688"/>
            <a:ext cx="7443900" cy="6969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accent4"/>
              </a:buClr>
              <a:buSzPts val="2700"/>
              <a:buFont typeface="Century Gothic"/>
              <a:buNone/>
              <a:defRPr sz="2700" cap="none">
                <a:solidFill>
                  <a:schemeClr val="accent4"/>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45" name="Google Shape;345;p73"/>
          <p:cNvSpPr txBox="1">
            <a:spLocks noGrp="1"/>
          </p:cNvSpPr>
          <p:nvPr>
            <p:ph type="body" idx="1"/>
          </p:nvPr>
        </p:nvSpPr>
        <p:spPr>
          <a:xfrm>
            <a:off x="899964" y="1949159"/>
            <a:ext cx="7443900" cy="2291400"/>
          </a:xfrm>
          <a:prstGeom prst="rect">
            <a:avLst/>
          </a:prstGeom>
          <a:noFill/>
          <a:ln>
            <a:noFill/>
          </a:ln>
        </p:spPr>
        <p:txBody>
          <a:bodyPr spcFirstLastPara="1" wrap="square" lIns="68575" tIns="34275" rIns="68575" bIns="34275" anchor="t" anchorCtr="0">
            <a:noAutofit/>
          </a:bodyPr>
          <a:lstStyle>
            <a:lvl1pPr marL="457200" lvl="0" indent="-368300" algn="l">
              <a:lnSpc>
                <a:spcPct val="95000"/>
              </a:lnSpc>
              <a:spcBef>
                <a:spcPts val="900"/>
              </a:spcBef>
              <a:spcAft>
                <a:spcPts val="0"/>
              </a:spcAft>
              <a:buClr>
                <a:schemeClr val="accent4"/>
              </a:buClr>
              <a:buSzPts val="2200"/>
              <a:buFont typeface="Arial"/>
              <a:buChar char="•"/>
              <a:defRPr sz="2100">
                <a:solidFill>
                  <a:schemeClr val="accent4"/>
                </a:solidFill>
              </a:defRPr>
            </a:lvl1pPr>
            <a:lvl2pPr marL="914400" lvl="1" indent="-349250" algn="l">
              <a:lnSpc>
                <a:spcPct val="95000"/>
              </a:lnSpc>
              <a:spcBef>
                <a:spcPts val="900"/>
              </a:spcBef>
              <a:spcAft>
                <a:spcPts val="0"/>
              </a:spcAft>
              <a:buClr>
                <a:schemeClr val="accent4"/>
              </a:buClr>
              <a:buSzPts val="1900"/>
              <a:buFont typeface="Courier New"/>
              <a:buChar char="o"/>
              <a:defRPr sz="2100">
                <a:solidFill>
                  <a:schemeClr val="accent4"/>
                </a:solidFill>
              </a:defRPr>
            </a:lvl2pPr>
            <a:lvl3pPr marL="1371600" lvl="2" indent="-361950" algn="l">
              <a:lnSpc>
                <a:spcPct val="95000"/>
              </a:lnSpc>
              <a:spcBef>
                <a:spcPts val="900"/>
              </a:spcBef>
              <a:spcAft>
                <a:spcPts val="0"/>
              </a:spcAft>
              <a:buClr>
                <a:schemeClr val="accent4"/>
              </a:buClr>
              <a:buSzPts val="2100"/>
              <a:buFont typeface="Noto Sans Symbols"/>
              <a:buChar char="▪"/>
              <a:defRPr sz="2100">
                <a:solidFill>
                  <a:schemeClr val="accent4"/>
                </a:solidFill>
              </a:defRPr>
            </a:lvl3pPr>
            <a:lvl4pPr marL="1828800" lvl="3" indent="-361950" algn="l">
              <a:lnSpc>
                <a:spcPct val="95000"/>
              </a:lnSpc>
              <a:spcBef>
                <a:spcPts val="400"/>
              </a:spcBef>
              <a:spcAft>
                <a:spcPts val="0"/>
              </a:spcAft>
              <a:buClr>
                <a:schemeClr val="accent4"/>
              </a:buClr>
              <a:buSzPts val="2100"/>
              <a:buFont typeface="Arial"/>
              <a:buChar char="•"/>
              <a:defRPr sz="2100">
                <a:solidFill>
                  <a:schemeClr val="accent4"/>
                </a:solidFill>
              </a:defRPr>
            </a:lvl4pPr>
            <a:lvl5pPr marL="2286000" lvl="4" indent="-361950" algn="l">
              <a:lnSpc>
                <a:spcPct val="95000"/>
              </a:lnSpc>
              <a:spcBef>
                <a:spcPts val="400"/>
              </a:spcBef>
              <a:spcAft>
                <a:spcPts val="0"/>
              </a:spcAft>
              <a:buClr>
                <a:schemeClr val="accent4"/>
              </a:buClr>
              <a:buSzPts val="2100"/>
              <a:buFont typeface="Century Gothic"/>
              <a:buChar char="―"/>
              <a:defRPr sz="2100">
                <a:solidFill>
                  <a:schemeClr val="accent4"/>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346" name="Google Shape;346;p73" descr="Text&#10;&#10;Description automatically generated with medium confidence"/>
          <p:cNvPicPr preferRelativeResize="0"/>
          <p:nvPr/>
        </p:nvPicPr>
        <p:blipFill rotWithShape="1">
          <a:blip r:embed="rId2">
            <a:alphaModFix/>
          </a:blip>
          <a:srcRect/>
          <a:stretch/>
        </p:blipFill>
        <p:spPr>
          <a:xfrm>
            <a:off x="274420" y="4476251"/>
            <a:ext cx="1621272" cy="608399"/>
          </a:xfrm>
          <a:prstGeom prst="rect">
            <a:avLst/>
          </a:prstGeom>
          <a:noFill/>
          <a:ln>
            <a:noFill/>
          </a:ln>
        </p:spPr>
      </p:pic>
      <p:sp>
        <p:nvSpPr>
          <p:cNvPr id="347" name="Google Shape;347;p73"/>
          <p:cNvSpPr/>
          <p:nvPr/>
        </p:nvSpPr>
        <p:spPr>
          <a:xfrm>
            <a:off x="4364473" y="0"/>
            <a:ext cx="4729200" cy="4423500"/>
          </a:xfrm>
          <a:prstGeom prst="parallelogram">
            <a:avLst>
              <a:gd name="adj" fmla="val 34354"/>
            </a:avLst>
          </a:prstGeom>
          <a:solidFill>
            <a:srgbClr val="A5A5A5">
              <a:alpha val="2863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matchingName="1_Title Only">
  <p:cSld name="1_Title Only">
    <p:bg>
      <p:bgPr>
        <a:blipFill>
          <a:blip r:embed="rId2">
            <a:alphaModFix/>
          </a:blip>
          <a:stretch>
            <a:fillRect/>
          </a:stretch>
        </a:blipFill>
        <a:effectLst/>
      </p:bgPr>
    </p:bg>
    <p:spTree>
      <p:nvGrpSpPr>
        <p:cNvPr id="1" name="Shape 348"/>
        <p:cNvGrpSpPr/>
        <p:nvPr/>
      </p:nvGrpSpPr>
      <p:grpSpPr>
        <a:xfrm>
          <a:off x="0" y="0"/>
          <a:ext cx="0" cy="0"/>
          <a:chOff x="0" y="0"/>
          <a:chExt cx="0" cy="0"/>
        </a:xfrm>
      </p:grpSpPr>
      <p:sp>
        <p:nvSpPr>
          <p:cNvPr id="349" name="Google Shape;349;p74"/>
          <p:cNvSpPr txBox="1">
            <a:spLocks noGrp="1"/>
          </p:cNvSpPr>
          <p:nvPr>
            <p:ph type="title"/>
          </p:nvPr>
        </p:nvSpPr>
        <p:spPr>
          <a:xfrm>
            <a:off x="462770" y="1555589"/>
            <a:ext cx="2878200" cy="723000"/>
          </a:xfrm>
          <a:prstGeom prst="rect">
            <a:avLst/>
          </a:prstGeom>
          <a:noFill/>
          <a:ln>
            <a:noFill/>
          </a:ln>
        </p:spPr>
        <p:txBody>
          <a:bodyPr spcFirstLastPara="1" wrap="square" lIns="68575" tIns="34275" rIns="68575" bIns="34275" anchor="b" anchorCtr="0">
            <a:noAutofit/>
          </a:bodyPr>
          <a:lstStyle>
            <a:lvl1pPr lvl="0" algn="ctr">
              <a:lnSpc>
                <a:spcPct val="90000"/>
              </a:lnSpc>
              <a:spcBef>
                <a:spcPts val="0"/>
              </a:spcBef>
              <a:spcAft>
                <a:spcPts val="0"/>
              </a:spcAft>
              <a:buClr>
                <a:schemeClr val="lt1"/>
              </a:buClr>
              <a:buSzPts val="2300"/>
              <a:buFont typeface="Century Gothic"/>
              <a:buNone/>
              <a:defRPr>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50" name="Google Shape;350;p74"/>
          <p:cNvSpPr txBox="1"/>
          <p:nvPr/>
        </p:nvSpPr>
        <p:spPr>
          <a:xfrm>
            <a:off x="2349709" y="4836816"/>
            <a:ext cx="5957700" cy="2079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chemeClr val="lt1"/>
              </a:buClr>
              <a:buSzPts val="900"/>
              <a:buFont typeface="Century Gothic"/>
              <a:buNone/>
            </a:pPr>
            <a:r>
              <a:rPr lang="en" sz="900" b="0" i="0" u="none" strike="noStrike" cap="none">
                <a:solidFill>
                  <a:schemeClr val="lt1"/>
                </a:solidFill>
                <a:latin typeface="Century Gothic"/>
                <a:ea typeface="Century Gothic"/>
                <a:cs typeface="Century Gothic"/>
                <a:sym typeface="Century Gothic"/>
              </a:rPr>
              <a:t>Recognizing Risk Using Reservoirs | Session 1: What Does It Mean to Recognize a Risk?</a:t>
            </a:r>
            <a:endParaRPr sz="1100"/>
          </a:p>
        </p:txBody>
      </p:sp>
      <p:sp>
        <p:nvSpPr>
          <p:cNvPr id="351" name="Google Shape;351;p74"/>
          <p:cNvSpPr txBox="1"/>
          <p:nvPr/>
        </p:nvSpPr>
        <p:spPr>
          <a:xfrm>
            <a:off x="8515350" y="4836816"/>
            <a:ext cx="465300" cy="207600"/>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lt1"/>
                </a:solidFill>
                <a:latin typeface="Century Gothic"/>
                <a:ea typeface="Century Gothic"/>
                <a:cs typeface="Century Gothic"/>
                <a:sym typeface="Century Gothic"/>
              </a:rPr>
              <a:t>‹#›</a:t>
            </a:fld>
            <a:endParaRPr sz="900" b="0" i="0" u="none" strike="noStrike" cap="none">
              <a:solidFill>
                <a:schemeClr val="lt1"/>
              </a:solidFill>
              <a:latin typeface="Century Gothic"/>
              <a:ea typeface="Century Gothic"/>
              <a:cs typeface="Century Gothic"/>
              <a:sym typeface="Century Gothic"/>
            </a:endParaRPr>
          </a:p>
        </p:txBody>
      </p:sp>
      <p:pic>
        <p:nvPicPr>
          <p:cNvPr id="352" name="Google Shape;352;p74" descr="Text&#10;&#10;Description automatically generated"/>
          <p:cNvPicPr preferRelativeResize="0"/>
          <p:nvPr/>
        </p:nvPicPr>
        <p:blipFill rotWithShape="1">
          <a:blip r:embed="rId3">
            <a:alphaModFix/>
          </a:blip>
          <a:srcRect/>
          <a:stretch/>
        </p:blipFill>
        <p:spPr>
          <a:xfrm>
            <a:off x="274420" y="4475839"/>
            <a:ext cx="1621275" cy="608400"/>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10_Title and Content">
  <p:cSld name="10_Title and Content">
    <p:bg>
      <p:bgPr>
        <a:solidFill>
          <a:schemeClr val="accent4"/>
        </a:solidFill>
        <a:effectLst/>
      </p:bgPr>
    </p:bg>
    <p:spTree>
      <p:nvGrpSpPr>
        <p:cNvPr id="1" name="Shape 353"/>
        <p:cNvGrpSpPr/>
        <p:nvPr/>
      </p:nvGrpSpPr>
      <p:grpSpPr>
        <a:xfrm>
          <a:off x="0" y="0"/>
          <a:ext cx="0" cy="0"/>
          <a:chOff x="0" y="0"/>
          <a:chExt cx="0" cy="0"/>
        </a:xfrm>
      </p:grpSpPr>
      <p:sp>
        <p:nvSpPr>
          <p:cNvPr id="354" name="Google Shape;354;p75"/>
          <p:cNvSpPr txBox="1">
            <a:spLocks noGrp="1"/>
          </p:cNvSpPr>
          <p:nvPr>
            <p:ph type="title"/>
          </p:nvPr>
        </p:nvSpPr>
        <p:spPr>
          <a:xfrm>
            <a:off x="472966" y="1109688"/>
            <a:ext cx="2956200" cy="6969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lt1"/>
              </a:buClr>
              <a:buSzPts val="2700"/>
              <a:buFont typeface="Century Gothic"/>
              <a:buNone/>
              <a:defRPr sz="2700" cap="none">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55" name="Google Shape;355;p75"/>
          <p:cNvSpPr txBox="1">
            <a:spLocks noGrp="1"/>
          </p:cNvSpPr>
          <p:nvPr>
            <p:ph type="body" idx="1"/>
          </p:nvPr>
        </p:nvSpPr>
        <p:spPr>
          <a:xfrm>
            <a:off x="472966" y="1949159"/>
            <a:ext cx="2956200" cy="2291400"/>
          </a:xfrm>
          <a:prstGeom prst="rect">
            <a:avLst/>
          </a:prstGeom>
          <a:noFill/>
          <a:ln>
            <a:noFill/>
          </a:ln>
        </p:spPr>
        <p:txBody>
          <a:bodyPr spcFirstLastPara="1" wrap="square" lIns="68575" tIns="34275" rIns="68575" bIns="34275" anchor="t" anchorCtr="0">
            <a:noAutofit/>
          </a:bodyPr>
          <a:lstStyle>
            <a:lvl1pPr marL="457200" lvl="0" indent="-228600" algn="l">
              <a:lnSpc>
                <a:spcPct val="95000"/>
              </a:lnSpc>
              <a:spcBef>
                <a:spcPts val="900"/>
              </a:spcBef>
              <a:spcAft>
                <a:spcPts val="0"/>
              </a:spcAft>
              <a:buClr>
                <a:schemeClr val="accent4"/>
              </a:buClr>
              <a:buSzPts val="2200"/>
              <a:buFont typeface="Arial"/>
              <a:buNone/>
              <a:defRPr sz="2100">
                <a:solidFill>
                  <a:schemeClr val="lt1"/>
                </a:solidFill>
              </a:defRPr>
            </a:lvl1pPr>
            <a:lvl2pPr marL="914400" lvl="1" indent="-349250" algn="l">
              <a:lnSpc>
                <a:spcPct val="95000"/>
              </a:lnSpc>
              <a:spcBef>
                <a:spcPts val="900"/>
              </a:spcBef>
              <a:spcAft>
                <a:spcPts val="0"/>
              </a:spcAft>
              <a:buClr>
                <a:schemeClr val="lt1"/>
              </a:buClr>
              <a:buSzPts val="1900"/>
              <a:buFont typeface="Courier New"/>
              <a:buChar char="o"/>
              <a:defRPr sz="2100">
                <a:solidFill>
                  <a:schemeClr val="lt1"/>
                </a:solidFill>
              </a:defRPr>
            </a:lvl2pPr>
            <a:lvl3pPr marL="1371600" lvl="2" indent="-361950" algn="l">
              <a:lnSpc>
                <a:spcPct val="95000"/>
              </a:lnSpc>
              <a:spcBef>
                <a:spcPts val="900"/>
              </a:spcBef>
              <a:spcAft>
                <a:spcPts val="0"/>
              </a:spcAft>
              <a:buClr>
                <a:schemeClr val="lt1"/>
              </a:buClr>
              <a:buSzPts val="2100"/>
              <a:buFont typeface="Noto Sans Symbols"/>
              <a:buChar char="▪"/>
              <a:defRPr sz="2100">
                <a:solidFill>
                  <a:schemeClr val="lt1"/>
                </a:solidFill>
              </a:defRPr>
            </a:lvl3pPr>
            <a:lvl4pPr marL="1828800" lvl="3" indent="-361950" algn="l">
              <a:lnSpc>
                <a:spcPct val="95000"/>
              </a:lnSpc>
              <a:spcBef>
                <a:spcPts val="400"/>
              </a:spcBef>
              <a:spcAft>
                <a:spcPts val="0"/>
              </a:spcAft>
              <a:buClr>
                <a:schemeClr val="accent4"/>
              </a:buClr>
              <a:buSzPts val="2100"/>
              <a:buFont typeface="Arial"/>
              <a:buChar char="•"/>
              <a:defRPr sz="2100">
                <a:solidFill>
                  <a:schemeClr val="accent4"/>
                </a:solidFill>
              </a:defRPr>
            </a:lvl4pPr>
            <a:lvl5pPr marL="2286000" lvl="4" indent="-361950" algn="l">
              <a:lnSpc>
                <a:spcPct val="95000"/>
              </a:lnSpc>
              <a:spcBef>
                <a:spcPts val="400"/>
              </a:spcBef>
              <a:spcAft>
                <a:spcPts val="0"/>
              </a:spcAft>
              <a:buClr>
                <a:schemeClr val="accent4"/>
              </a:buClr>
              <a:buSzPts val="2100"/>
              <a:buFont typeface="Century Gothic"/>
              <a:buChar char="―"/>
              <a:defRPr sz="2100">
                <a:solidFill>
                  <a:schemeClr val="accent4"/>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356" name="Google Shape;356;p75" descr="Text&#10;&#10;Description automatically generated with medium confidence"/>
          <p:cNvPicPr preferRelativeResize="0"/>
          <p:nvPr/>
        </p:nvPicPr>
        <p:blipFill rotWithShape="1">
          <a:blip r:embed="rId2">
            <a:alphaModFix/>
          </a:blip>
          <a:srcRect/>
          <a:stretch/>
        </p:blipFill>
        <p:spPr>
          <a:xfrm>
            <a:off x="274420" y="4476251"/>
            <a:ext cx="1621272" cy="608399"/>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357"/>
        <p:cNvGrpSpPr/>
        <p:nvPr/>
      </p:nvGrpSpPr>
      <p:grpSpPr>
        <a:xfrm>
          <a:off x="0" y="0"/>
          <a:ext cx="0" cy="0"/>
          <a:chOff x="0" y="0"/>
          <a:chExt cx="0" cy="0"/>
        </a:xfrm>
      </p:grpSpPr>
      <p:sp>
        <p:nvSpPr>
          <p:cNvPr id="358" name="Google Shape;358;p76"/>
          <p:cNvSpPr txBox="1">
            <a:spLocks noGrp="1"/>
          </p:cNvSpPr>
          <p:nvPr>
            <p:ph type="title"/>
          </p:nvPr>
        </p:nvSpPr>
        <p:spPr>
          <a:xfrm>
            <a:off x="628650" y="342367"/>
            <a:ext cx="7886700" cy="527100"/>
          </a:xfrm>
          <a:prstGeom prst="rect">
            <a:avLst/>
          </a:prstGeom>
          <a:noFill/>
          <a:ln>
            <a:noFill/>
          </a:ln>
        </p:spPr>
        <p:txBody>
          <a:bodyPr spcFirstLastPara="1" wrap="square" lIns="68575" tIns="34275" rIns="68575" bIns="34275" anchor="t" anchorCtr="0">
            <a:noAutofit/>
          </a:bodyPr>
          <a:lstStyle>
            <a:lvl1pPr lvl="0" algn="l">
              <a:lnSpc>
                <a:spcPct val="90000"/>
              </a:lnSpc>
              <a:spcBef>
                <a:spcPts val="0"/>
              </a:spcBef>
              <a:spcAft>
                <a:spcPts val="0"/>
              </a:spcAft>
              <a:buClr>
                <a:schemeClr val="accent4"/>
              </a:buClr>
              <a:buSzPts val="2300"/>
              <a:buFont typeface="Century Gothic"/>
              <a:buNone/>
              <a:defRPr cap="none"/>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matchingName="5_Title and Content">
  <p:cSld name="5_Title and Content">
    <p:bg>
      <p:bgPr>
        <a:blipFill>
          <a:blip r:embed="rId2">
            <a:alphaModFix/>
          </a:blip>
          <a:stretch>
            <a:fillRect/>
          </a:stretch>
        </a:blipFill>
        <a:effectLst/>
      </p:bgPr>
    </p:bg>
    <p:spTree>
      <p:nvGrpSpPr>
        <p:cNvPr id="1" name="Shape 359"/>
        <p:cNvGrpSpPr/>
        <p:nvPr/>
      </p:nvGrpSpPr>
      <p:grpSpPr>
        <a:xfrm>
          <a:off x="0" y="0"/>
          <a:ext cx="0" cy="0"/>
          <a:chOff x="0" y="0"/>
          <a:chExt cx="0" cy="0"/>
        </a:xfrm>
      </p:grpSpPr>
      <p:sp>
        <p:nvSpPr>
          <p:cNvPr id="360" name="Google Shape;360;p77"/>
          <p:cNvSpPr txBox="1">
            <a:spLocks noGrp="1"/>
          </p:cNvSpPr>
          <p:nvPr>
            <p:ph type="title"/>
          </p:nvPr>
        </p:nvSpPr>
        <p:spPr>
          <a:xfrm>
            <a:off x="839337" y="468951"/>
            <a:ext cx="4227300" cy="12168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lt1"/>
              </a:buClr>
              <a:buSzPts val="2700"/>
              <a:buFont typeface="Century Gothic"/>
              <a:buNone/>
              <a:defRPr sz="2700" cap="none">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61" name="Google Shape;361;p77"/>
          <p:cNvSpPr txBox="1">
            <a:spLocks noGrp="1"/>
          </p:cNvSpPr>
          <p:nvPr>
            <p:ph type="body" idx="1"/>
          </p:nvPr>
        </p:nvSpPr>
        <p:spPr>
          <a:xfrm>
            <a:off x="839336" y="2002607"/>
            <a:ext cx="3633900" cy="1957800"/>
          </a:xfrm>
          <a:prstGeom prst="rect">
            <a:avLst/>
          </a:prstGeom>
          <a:noFill/>
          <a:ln>
            <a:noFill/>
          </a:ln>
        </p:spPr>
        <p:txBody>
          <a:bodyPr spcFirstLastPara="1" wrap="square" lIns="68575" tIns="34275" rIns="68575" bIns="34275" anchor="t" anchorCtr="0">
            <a:noAutofit/>
          </a:bodyPr>
          <a:lstStyle>
            <a:lvl1pPr marL="457200" lvl="0" indent="-387350" algn="l">
              <a:lnSpc>
                <a:spcPct val="95000"/>
              </a:lnSpc>
              <a:spcBef>
                <a:spcPts val="900"/>
              </a:spcBef>
              <a:spcAft>
                <a:spcPts val="0"/>
              </a:spcAft>
              <a:buClr>
                <a:schemeClr val="lt1"/>
              </a:buClr>
              <a:buSzPts val="2500"/>
              <a:buChar char="•"/>
              <a:defRPr sz="2400">
                <a:solidFill>
                  <a:schemeClr val="lt1"/>
                </a:solidFill>
              </a:defRPr>
            </a:lvl1pPr>
            <a:lvl2pPr marL="914400" lvl="1" indent="-368300" algn="l">
              <a:lnSpc>
                <a:spcPct val="95000"/>
              </a:lnSpc>
              <a:spcBef>
                <a:spcPts val="400"/>
              </a:spcBef>
              <a:spcAft>
                <a:spcPts val="0"/>
              </a:spcAft>
              <a:buClr>
                <a:schemeClr val="lt1"/>
              </a:buClr>
              <a:buSzPts val="2200"/>
              <a:buChar char="▪"/>
              <a:defRPr sz="2400">
                <a:solidFill>
                  <a:schemeClr val="lt1"/>
                </a:solidFill>
              </a:defRPr>
            </a:lvl2pPr>
            <a:lvl3pPr marL="1371600" lvl="2" indent="-381000" algn="l">
              <a:lnSpc>
                <a:spcPct val="95000"/>
              </a:lnSpc>
              <a:spcBef>
                <a:spcPts val="400"/>
              </a:spcBef>
              <a:spcAft>
                <a:spcPts val="0"/>
              </a:spcAft>
              <a:buClr>
                <a:schemeClr val="lt1"/>
              </a:buClr>
              <a:buSzPts val="2400"/>
              <a:buChar char="o"/>
              <a:defRPr sz="2400">
                <a:solidFill>
                  <a:schemeClr val="lt1"/>
                </a:solidFill>
              </a:defRPr>
            </a:lvl3pPr>
            <a:lvl4pPr marL="1828800" lvl="3" indent="-381000" algn="l">
              <a:lnSpc>
                <a:spcPct val="95000"/>
              </a:lnSpc>
              <a:spcBef>
                <a:spcPts val="400"/>
              </a:spcBef>
              <a:spcAft>
                <a:spcPts val="0"/>
              </a:spcAft>
              <a:buClr>
                <a:schemeClr val="lt1"/>
              </a:buClr>
              <a:buSzPts val="2400"/>
              <a:buChar char="–"/>
              <a:defRPr sz="2400">
                <a:solidFill>
                  <a:schemeClr val="lt1"/>
                </a:solidFill>
              </a:defRPr>
            </a:lvl4pPr>
            <a:lvl5pPr marL="2286000" lvl="4" indent="-381000" algn="l">
              <a:lnSpc>
                <a:spcPct val="95000"/>
              </a:lnSpc>
              <a:spcBef>
                <a:spcPts val="400"/>
              </a:spcBef>
              <a:spcAft>
                <a:spcPts val="0"/>
              </a:spcAft>
              <a:buClr>
                <a:schemeClr val="lt1"/>
              </a:buClr>
              <a:buSzPts val="2400"/>
              <a:buChar char="•"/>
              <a:defRPr sz="2400">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62" name="Google Shape;362;p77"/>
          <p:cNvSpPr txBox="1"/>
          <p:nvPr/>
        </p:nvSpPr>
        <p:spPr>
          <a:xfrm>
            <a:off x="8515350" y="4836816"/>
            <a:ext cx="465300" cy="207600"/>
          </a:xfrm>
          <a:prstGeom prst="rect">
            <a:avLst/>
          </a:prstGeom>
          <a:noFill/>
          <a:ln>
            <a:noFill/>
          </a:ln>
        </p:spPr>
        <p:txBody>
          <a:bodyPr spcFirstLastPara="1" wrap="square" lIns="68575" tIns="34275" rIns="68575" bIns="34275" anchor="ctr"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lt1"/>
                </a:solidFill>
                <a:latin typeface="Century Gothic"/>
                <a:ea typeface="Century Gothic"/>
                <a:cs typeface="Century Gothic"/>
                <a:sym typeface="Century Gothic"/>
              </a:rPr>
              <a:t>‹#›</a:t>
            </a:fld>
            <a:endParaRPr sz="900" b="0" i="0" u="none" strike="noStrike" cap="none">
              <a:solidFill>
                <a:schemeClr val="lt1"/>
              </a:solidFill>
              <a:latin typeface="Century Gothic"/>
              <a:ea typeface="Century Gothic"/>
              <a:cs typeface="Century Gothic"/>
              <a:sym typeface="Century Gothic"/>
            </a:endParaRPr>
          </a:p>
        </p:txBody>
      </p:sp>
      <p:sp>
        <p:nvSpPr>
          <p:cNvPr id="363" name="Google Shape;363;p77"/>
          <p:cNvSpPr txBox="1"/>
          <p:nvPr/>
        </p:nvSpPr>
        <p:spPr>
          <a:xfrm>
            <a:off x="1895693" y="4836817"/>
            <a:ext cx="6411300" cy="2079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chemeClr val="lt1"/>
              </a:buClr>
              <a:buSzPts val="900"/>
              <a:buFont typeface="Century Gothic"/>
              <a:buNone/>
            </a:pPr>
            <a:r>
              <a:rPr lang="en" sz="900" b="0" i="0" u="none" strike="noStrike" cap="none">
                <a:solidFill>
                  <a:schemeClr val="lt1"/>
                </a:solidFill>
                <a:latin typeface="Century Gothic"/>
                <a:ea typeface="Century Gothic"/>
                <a:cs typeface="Century Gothic"/>
                <a:sym typeface="Century Gothic"/>
              </a:rPr>
              <a:t>Recognizing Risk Using Reservoirs | Session 1: What Does It Mean to Recognize a Risk?</a:t>
            </a:r>
            <a:endParaRPr sz="1100"/>
          </a:p>
        </p:txBody>
      </p:sp>
      <p:pic>
        <p:nvPicPr>
          <p:cNvPr id="364" name="Google Shape;364;p77" descr="Text&#10;&#10;Description automatically generated"/>
          <p:cNvPicPr preferRelativeResize="0"/>
          <p:nvPr/>
        </p:nvPicPr>
        <p:blipFill rotWithShape="1">
          <a:blip r:embed="rId3">
            <a:alphaModFix/>
          </a:blip>
          <a:srcRect/>
          <a:stretch/>
        </p:blipFill>
        <p:spPr>
          <a:xfrm>
            <a:off x="274420" y="4475839"/>
            <a:ext cx="1621275" cy="608400"/>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11_Title and Content">
  <p:cSld name="11_Title and Content">
    <p:spTree>
      <p:nvGrpSpPr>
        <p:cNvPr id="1" name="Shape 365"/>
        <p:cNvGrpSpPr/>
        <p:nvPr/>
      </p:nvGrpSpPr>
      <p:grpSpPr>
        <a:xfrm>
          <a:off x="0" y="0"/>
          <a:ext cx="0" cy="0"/>
          <a:chOff x="0" y="0"/>
          <a:chExt cx="0" cy="0"/>
        </a:xfrm>
      </p:grpSpPr>
      <p:sp>
        <p:nvSpPr>
          <p:cNvPr id="366" name="Google Shape;366;p78"/>
          <p:cNvSpPr txBox="1">
            <a:spLocks noGrp="1"/>
          </p:cNvSpPr>
          <p:nvPr>
            <p:ph type="title"/>
          </p:nvPr>
        </p:nvSpPr>
        <p:spPr>
          <a:xfrm>
            <a:off x="565015" y="468952"/>
            <a:ext cx="7380000" cy="5082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accent4"/>
              </a:buClr>
              <a:buSzPts val="2700"/>
              <a:buFont typeface="Century Gothic"/>
              <a:buNone/>
              <a:defRPr sz="2700" cap="none">
                <a:solidFill>
                  <a:schemeClr val="accent4"/>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67" name="Google Shape;367;p78"/>
          <p:cNvSpPr txBox="1">
            <a:spLocks noGrp="1"/>
          </p:cNvSpPr>
          <p:nvPr>
            <p:ph type="body" idx="1"/>
          </p:nvPr>
        </p:nvSpPr>
        <p:spPr>
          <a:xfrm>
            <a:off x="960120" y="1108710"/>
            <a:ext cx="4194900" cy="3131700"/>
          </a:xfrm>
          <a:prstGeom prst="rect">
            <a:avLst/>
          </a:prstGeom>
          <a:noFill/>
          <a:ln>
            <a:noFill/>
          </a:ln>
        </p:spPr>
        <p:txBody>
          <a:bodyPr spcFirstLastPara="1" wrap="square" lIns="68575" tIns="34275" rIns="68575" bIns="34275" anchor="t" anchorCtr="0">
            <a:noAutofit/>
          </a:bodyPr>
          <a:lstStyle>
            <a:lvl1pPr marL="457200" lvl="0" indent="-228600" algn="l">
              <a:lnSpc>
                <a:spcPct val="95000"/>
              </a:lnSpc>
              <a:spcBef>
                <a:spcPts val="900"/>
              </a:spcBef>
              <a:spcAft>
                <a:spcPts val="0"/>
              </a:spcAft>
              <a:buClr>
                <a:schemeClr val="accent4"/>
              </a:buClr>
              <a:buSzPts val="1600"/>
              <a:buFont typeface="Arial"/>
              <a:buNone/>
              <a:defRPr sz="1500">
                <a:solidFill>
                  <a:schemeClr val="accent4"/>
                </a:solidFill>
              </a:defRPr>
            </a:lvl1pPr>
            <a:lvl2pPr marL="914400" lvl="1" indent="-228600" algn="l">
              <a:lnSpc>
                <a:spcPct val="95000"/>
              </a:lnSpc>
              <a:spcBef>
                <a:spcPts val="400"/>
              </a:spcBef>
              <a:spcAft>
                <a:spcPts val="0"/>
              </a:spcAft>
              <a:buClr>
                <a:schemeClr val="accent4"/>
              </a:buClr>
              <a:buSzPts val="1400"/>
              <a:buNone/>
              <a:defRPr sz="1500">
                <a:solidFill>
                  <a:schemeClr val="accent4"/>
                </a:solidFill>
              </a:defRPr>
            </a:lvl2pPr>
            <a:lvl3pPr marL="1371600" lvl="2" indent="-228600" algn="l">
              <a:lnSpc>
                <a:spcPct val="95000"/>
              </a:lnSpc>
              <a:spcBef>
                <a:spcPts val="400"/>
              </a:spcBef>
              <a:spcAft>
                <a:spcPts val="0"/>
              </a:spcAft>
              <a:buClr>
                <a:schemeClr val="accent4"/>
              </a:buClr>
              <a:buSzPts val="1500"/>
              <a:buNone/>
              <a:defRPr sz="1500">
                <a:solidFill>
                  <a:schemeClr val="accent4"/>
                </a:solidFill>
              </a:defRPr>
            </a:lvl3pPr>
            <a:lvl4pPr marL="1828800" lvl="3" indent="-228600" algn="l">
              <a:lnSpc>
                <a:spcPct val="95000"/>
              </a:lnSpc>
              <a:spcBef>
                <a:spcPts val="400"/>
              </a:spcBef>
              <a:spcAft>
                <a:spcPts val="0"/>
              </a:spcAft>
              <a:buClr>
                <a:schemeClr val="accent4"/>
              </a:buClr>
              <a:buSzPts val="1500"/>
              <a:buNone/>
              <a:defRPr sz="1500">
                <a:solidFill>
                  <a:schemeClr val="accent4"/>
                </a:solidFill>
              </a:defRPr>
            </a:lvl4pPr>
            <a:lvl5pPr marL="2286000" lvl="4" indent="-228600" algn="l">
              <a:lnSpc>
                <a:spcPct val="95000"/>
              </a:lnSpc>
              <a:spcBef>
                <a:spcPts val="400"/>
              </a:spcBef>
              <a:spcAft>
                <a:spcPts val="0"/>
              </a:spcAft>
              <a:buClr>
                <a:schemeClr val="accent4"/>
              </a:buClr>
              <a:buSzPts val="1500"/>
              <a:buNone/>
              <a:defRPr sz="1500">
                <a:solidFill>
                  <a:schemeClr val="accent4"/>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368" name="Google Shape;368;p78" descr="Text&#10;&#10;Description automatically generated with medium confidence"/>
          <p:cNvPicPr preferRelativeResize="0"/>
          <p:nvPr/>
        </p:nvPicPr>
        <p:blipFill rotWithShape="1">
          <a:blip r:embed="rId2">
            <a:alphaModFix/>
          </a:blip>
          <a:srcRect/>
          <a:stretch/>
        </p:blipFill>
        <p:spPr>
          <a:xfrm>
            <a:off x="274420" y="4476251"/>
            <a:ext cx="1621272" cy="608399"/>
          </a:xfrm>
          <a:prstGeom prst="rect">
            <a:avLst/>
          </a:prstGeom>
          <a:noFill/>
          <a:ln>
            <a:noFill/>
          </a:ln>
        </p:spPr>
      </p:pic>
      <p:sp>
        <p:nvSpPr>
          <p:cNvPr id="369" name="Google Shape;369;p78"/>
          <p:cNvSpPr txBox="1">
            <a:spLocks noGrp="1"/>
          </p:cNvSpPr>
          <p:nvPr>
            <p:ph type="body" idx="2"/>
          </p:nvPr>
        </p:nvSpPr>
        <p:spPr>
          <a:xfrm>
            <a:off x="5406390" y="1108710"/>
            <a:ext cx="3257700" cy="3131700"/>
          </a:xfrm>
          <a:prstGeom prst="rect">
            <a:avLst/>
          </a:prstGeom>
          <a:noFill/>
          <a:ln>
            <a:noFill/>
          </a:ln>
        </p:spPr>
        <p:txBody>
          <a:bodyPr spcFirstLastPara="1" wrap="square" lIns="68575" tIns="34275" rIns="68575" bIns="34275" anchor="t" anchorCtr="0">
            <a:noAutofit/>
          </a:bodyPr>
          <a:lstStyle>
            <a:lvl1pPr marL="457200" lvl="0" indent="-323850" algn="l">
              <a:lnSpc>
                <a:spcPct val="95000"/>
              </a:lnSpc>
              <a:spcBef>
                <a:spcPts val="900"/>
              </a:spcBef>
              <a:spcAft>
                <a:spcPts val="0"/>
              </a:spcAft>
              <a:buClr>
                <a:schemeClr val="accent4"/>
              </a:buClr>
              <a:buSzPts val="1500"/>
              <a:buChar char="•"/>
              <a:defRPr sz="1500">
                <a:solidFill>
                  <a:schemeClr val="accent4"/>
                </a:solidFill>
              </a:defRPr>
            </a:lvl1pPr>
            <a:lvl2pPr marL="914400" lvl="1" indent="-317500" algn="l">
              <a:lnSpc>
                <a:spcPct val="95000"/>
              </a:lnSpc>
              <a:spcBef>
                <a:spcPts val="400"/>
              </a:spcBef>
              <a:spcAft>
                <a:spcPts val="0"/>
              </a:spcAft>
              <a:buClr>
                <a:schemeClr val="accent4"/>
              </a:buClr>
              <a:buSzPts val="1400"/>
              <a:buChar char="▪"/>
              <a:defRPr sz="1500">
                <a:solidFill>
                  <a:schemeClr val="accent4"/>
                </a:solidFill>
              </a:defRPr>
            </a:lvl2pPr>
            <a:lvl3pPr marL="1371600" lvl="2" indent="-323850" algn="l">
              <a:lnSpc>
                <a:spcPct val="95000"/>
              </a:lnSpc>
              <a:spcBef>
                <a:spcPts val="400"/>
              </a:spcBef>
              <a:spcAft>
                <a:spcPts val="0"/>
              </a:spcAft>
              <a:buClr>
                <a:schemeClr val="accent4"/>
              </a:buClr>
              <a:buSzPts val="1500"/>
              <a:buChar char="o"/>
              <a:defRPr sz="1500">
                <a:solidFill>
                  <a:schemeClr val="accent4"/>
                </a:solidFill>
              </a:defRPr>
            </a:lvl3pPr>
            <a:lvl4pPr marL="1828800" lvl="3" indent="-323850" algn="l">
              <a:lnSpc>
                <a:spcPct val="95000"/>
              </a:lnSpc>
              <a:spcBef>
                <a:spcPts val="400"/>
              </a:spcBef>
              <a:spcAft>
                <a:spcPts val="0"/>
              </a:spcAft>
              <a:buClr>
                <a:schemeClr val="accent4"/>
              </a:buClr>
              <a:buSzPts val="1500"/>
              <a:buChar char="–"/>
              <a:defRPr sz="1500">
                <a:solidFill>
                  <a:schemeClr val="accent4"/>
                </a:solidFill>
              </a:defRPr>
            </a:lvl4pPr>
            <a:lvl5pPr marL="2286000" lvl="4" indent="-323850" algn="l">
              <a:lnSpc>
                <a:spcPct val="95000"/>
              </a:lnSpc>
              <a:spcBef>
                <a:spcPts val="400"/>
              </a:spcBef>
              <a:spcAft>
                <a:spcPts val="0"/>
              </a:spcAft>
              <a:buClr>
                <a:schemeClr val="accent4"/>
              </a:buClr>
              <a:buSzPts val="1500"/>
              <a:buChar char="•"/>
              <a:defRPr sz="1500">
                <a:solidFill>
                  <a:schemeClr val="accent4"/>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image" Target="../media/image4.png"/><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theme" Target="../theme/theme2.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image" Target="../media/image8.png"/><Relationship Id="rId5" Type="http://schemas.openxmlformats.org/officeDocument/2006/relationships/slideLayout" Target="../slideLayouts/slideLayout32.xml"/><Relationship Id="rId10" Type="http://schemas.openxmlformats.org/officeDocument/2006/relationships/theme" Target="../theme/theme3.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8.pn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image" Target="../media/image4.png"/><Relationship Id="rId2" Type="http://schemas.openxmlformats.org/officeDocument/2006/relationships/slideLayout" Target="../slideLayouts/slideLayout49.xml"/><Relationship Id="rId16" Type="http://schemas.openxmlformats.org/officeDocument/2006/relationships/theme" Target="../theme/theme5.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image" Target="../media/image4.png"/><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theme" Target="../theme/theme6.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6"/>
        <p:cNvGrpSpPr/>
        <p:nvPr/>
      </p:nvGrpSpPr>
      <p:grpSpPr>
        <a:xfrm>
          <a:off x="0" y="0"/>
          <a:ext cx="0" cy="0"/>
          <a:chOff x="0" y="0"/>
          <a:chExt cx="0" cy="0"/>
        </a:xfrm>
      </p:grpSpPr>
      <p:sp>
        <p:nvSpPr>
          <p:cNvPr id="77" name="Google Shape;77;p19"/>
          <p:cNvSpPr/>
          <p:nvPr/>
        </p:nvSpPr>
        <p:spPr>
          <a:xfrm>
            <a:off x="0" y="4421052"/>
            <a:ext cx="9144000" cy="722400"/>
          </a:xfrm>
          <a:prstGeom prst="rect">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entury Gothic"/>
              <a:ea typeface="Century Gothic"/>
              <a:cs typeface="Century Gothic"/>
              <a:sym typeface="Century Gothic"/>
            </a:endParaRPr>
          </a:p>
        </p:txBody>
      </p:sp>
      <p:sp>
        <p:nvSpPr>
          <p:cNvPr id="78" name="Google Shape;78;p19"/>
          <p:cNvSpPr txBox="1">
            <a:spLocks noGrp="1"/>
          </p:cNvSpPr>
          <p:nvPr>
            <p:ph type="title"/>
          </p:nvPr>
        </p:nvSpPr>
        <p:spPr>
          <a:xfrm>
            <a:off x="628650" y="475322"/>
            <a:ext cx="7886700" cy="527100"/>
          </a:xfrm>
          <a:prstGeom prst="rect">
            <a:avLst/>
          </a:prstGeom>
          <a:noFill/>
          <a:ln>
            <a:noFill/>
          </a:ln>
        </p:spPr>
        <p:txBody>
          <a:bodyPr spcFirstLastPara="1" wrap="square" lIns="68575" tIns="34275" rIns="68575" bIns="34275" anchor="t" anchorCtr="0">
            <a:noAutofit/>
          </a:bodyPr>
          <a:lstStyle>
            <a:lvl1pPr marR="0" lvl="0" algn="l">
              <a:lnSpc>
                <a:spcPct val="90000"/>
              </a:lnSpc>
              <a:spcBef>
                <a:spcPts val="0"/>
              </a:spcBef>
              <a:spcAft>
                <a:spcPts val="0"/>
              </a:spcAft>
              <a:buClr>
                <a:schemeClr val="accent4"/>
              </a:buClr>
              <a:buSzPts val="2300"/>
              <a:buFont typeface="Century Gothic"/>
              <a:buNone/>
              <a:defRPr sz="2300" b="1" i="0" u="none" strike="noStrike" cap="none">
                <a:solidFill>
                  <a:schemeClr val="accent4"/>
                </a:solidFill>
                <a:latin typeface="Century Gothic"/>
                <a:ea typeface="Century Gothic"/>
                <a:cs typeface="Century Gothic"/>
                <a:sym typeface="Century Gothic"/>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79" name="Google Shape;79;p19"/>
          <p:cNvSpPr txBox="1">
            <a:spLocks noGrp="1"/>
          </p:cNvSpPr>
          <p:nvPr>
            <p:ph type="body" idx="1"/>
          </p:nvPr>
        </p:nvSpPr>
        <p:spPr>
          <a:xfrm>
            <a:off x="628650" y="1062990"/>
            <a:ext cx="7886700" cy="3238500"/>
          </a:xfrm>
          <a:prstGeom prst="rect">
            <a:avLst/>
          </a:prstGeom>
          <a:noFill/>
          <a:ln>
            <a:noFill/>
          </a:ln>
        </p:spPr>
        <p:txBody>
          <a:bodyPr spcFirstLastPara="1" wrap="square" lIns="68575" tIns="34275" rIns="68575" bIns="34275" anchor="t" anchorCtr="0">
            <a:noAutofit/>
          </a:bodyPr>
          <a:lstStyle>
            <a:lvl1pPr marL="457200" marR="0" lvl="0" indent="-361950" algn="l">
              <a:lnSpc>
                <a:spcPct val="95000"/>
              </a:lnSpc>
              <a:spcBef>
                <a:spcPts val="900"/>
              </a:spcBef>
              <a:spcAft>
                <a:spcPts val="0"/>
              </a:spcAft>
              <a:buClr>
                <a:schemeClr val="dk1"/>
              </a:buClr>
              <a:buSzPts val="2100"/>
              <a:buFont typeface="Arial"/>
              <a:buChar char="•"/>
              <a:defRPr sz="2100" b="0" i="0" u="none" strike="noStrike" cap="none">
                <a:solidFill>
                  <a:schemeClr val="dk1"/>
                </a:solidFill>
                <a:latin typeface="Century Gothic"/>
                <a:ea typeface="Century Gothic"/>
                <a:cs typeface="Century Gothic"/>
                <a:sym typeface="Century Gothic"/>
              </a:defRPr>
            </a:lvl1pPr>
            <a:lvl2pPr marL="914400" marR="0" lvl="1" indent="-330200" algn="l">
              <a:lnSpc>
                <a:spcPct val="95000"/>
              </a:lnSpc>
              <a:spcBef>
                <a:spcPts val="400"/>
              </a:spcBef>
              <a:spcAft>
                <a:spcPts val="0"/>
              </a:spcAft>
              <a:buClr>
                <a:schemeClr val="dk1"/>
              </a:buClr>
              <a:buSzPts val="1600"/>
              <a:buFont typeface="Noto Sans Symbols"/>
              <a:buChar char="▪"/>
              <a:defRPr sz="1800" b="0" i="0" u="none" strike="noStrike" cap="none">
                <a:solidFill>
                  <a:schemeClr val="dk1"/>
                </a:solidFill>
                <a:latin typeface="Century Gothic"/>
                <a:ea typeface="Century Gothic"/>
                <a:cs typeface="Century Gothic"/>
                <a:sym typeface="Century Gothic"/>
              </a:defRPr>
            </a:lvl2pPr>
            <a:lvl3pPr marL="1371600" marR="0" lvl="2" indent="-323850" algn="l">
              <a:lnSpc>
                <a:spcPct val="95000"/>
              </a:lnSpc>
              <a:spcBef>
                <a:spcPts val="400"/>
              </a:spcBef>
              <a:spcAft>
                <a:spcPts val="0"/>
              </a:spcAft>
              <a:buClr>
                <a:schemeClr val="dk1"/>
              </a:buClr>
              <a:buSzPts val="1500"/>
              <a:buFont typeface="Courier New"/>
              <a:buChar char="o"/>
              <a:defRPr sz="1500" b="0" i="0" u="none" strike="noStrike" cap="none">
                <a:solidFill>
                  <a:schemeClr val="dk1"/>
                </a:solidFill>
                <a:latin typeface="Century Gothic"/>
                <a:ea typeface="Century Gothic"/>
                <a:cs typeface="Century Gothic"/>
                <a:sym typeface="Century Gothic"/>
              </a:defRPr>
            </a:lvl3pPr>
            <a:lvl4pPr marL="1828800" marR="0" lvl="3" indent="-317500" algn="l">
              <a:lnSpc>
                <a:spcPct val="95000"/>
              </a:lnSpc>
              <a:spcBef>
                <a:spcPts val="400"/>
              </a:spcBef>
              <a:spcAft>
                <a:spcPts val="0"/>
              </a:spcAft>
              <a:buClr>
                <a:schemeClr val="dk1"/>
              </a:buClr>
              <a:buSzPts val="1400"/>
              <a:buFont typeface="Century Gothic"/>
              <a:buChar char="–"/>
              <a:defRPr sz="1400" b="0" i="0" u="none" strike="noStrike" cap="none">
                <a:solidFill>
                  <a:schemeClr val="dk1"/>
                </a:solidFill>
                <a:latin typeface="Century Gothic"/>
                <a:ea typeface="Century Gothic"/>
                <a:cs typeface="Century Gothic"/>
                <a:sym typeface="Century Gothic"/>
              </a:defRPr>
            </a:lvl4pPr>
            <a:lvl5pPr marL="2286000" marR="0" lvl="4" indent="-317500" algn="l">
              <a:lnSpc>
                <a:spcPct val="95000"/>
              </a:lnSpc>
              <a:spcBef>
                <a:spcPts val="4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5pPr>
            <a:lvl6pPr marL="2743200" marR="0" lvl="5"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80" name="Google Shape;80;p19"/>
          <p:cNvSpPr txBox="1"/>
          <p:nvPr/>
        </p:nvSpPr>
        <p:spPr>
          <a:xfrm>
            <a:off x="2349709" y="4836816"/>
            <a:ext cx="5957700" cy="2079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chemeClr val="lt1"/>
              </a:buClr>
              <a:buSzPts val="900"/>
              <a:buFont typeface="Century Gothic"/>
              <a:buNone/>
            </a:pPr>
            <a:r>
              <a:rPr lang="en" sz="900" b="0" i="0" u="none" strike="noStrike" cap="none">
                <a:solidFill>
                  <a:schemeClr val="lt1"/>
                </a:solidFill>
                <a:latin typeface="Century Gothic"/>
                <a:ea typeface="Century Gothic"/>
                <a:cs typeface="Century Gothic"/>
                <a:sym typeface="Century Gothic"/>
              </a:rPr>
              <a:t>Recognizing Risk Using Reservoirs | Session 1: What Does It Mean to Recognize a Risk?</a:t>
            </a:r>
            <a:endParaRPr sz="1100"/>
          </a:p>
        </p:txBody>
      </p:sp>
      <p:sp>
        <p:nvSpPr>
          <p:cNvPr id="81" name="Google Shape;81;p19"/>
          <p:cNvSpPr txBox="1"/>
          <p:nvPr/>
        </p:nvSpPr>
        <p:spPr>
          <a:xfrm>
            <a:off x="8515350" y="4836816"/>
            <a:ext cx="465300" cy="207600"/>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lt1"/>
                </a:solidFill>
                <a:latin typeface="Century Gothic"/>
                <a:ea typeface="Century Gothic"/>
                <a:cs typeface="Century Gothic"/>
                <a:sym typeface="Century Gothic"/>
              </a:rPr>
              <a:t>‹#›</a:t>
            </a:fld>
            <a:endParaRPr sz="900" b="0" i="0" u="none" strike="noStrike" cap="none">
              <a:solidFill>
                <a:schemeClr val="lt1"/>
              </a:solidFill>
              <a:latin typeface="Century Gothic"/>
              <a:ea typeface="Century Gothic"/>
              <a:cs typeface="Century Gothic"/>
              <a:sym typeface="Century Gothic"/>
            </a:endParaRPr>
          </a:p>
        </p:txBody>
      </p:sp>
      <p:pic>
        <p:nvPicPr>
          <p:cNvPr id="82" name="Google Shape;82;p19" descr="Text&#10;&#10;Description automatically generated"/>
          <p:cNvPicPr preferRelativeResize="0"/>
          <p:nvPr/>
        </p:nvPicPr>
        <p:blipFill rotWithShape="1">
          <a:blip r:embed="rId12">
            <a:alphaModFix/>
          </a:blip>
          <a:srcRect/>
          <a:stretch/>
        </p:blipFill>
        <p:spPr>
          <a:xfrm>
            <a:off x="274420" y="4475839"/>
            <a:ext cx="1621275" cy="6084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6"/>
        <p:cNvGrpSpPr/>
        <p:nvPr/>
      </p:nvGrpSpPr>
      <p:grpSpPr>
        <a:xfrm>
          <a:off x="0" y="0"/>
          <a:ext cx="0" cy="0"/>
          <a:chOff x="0" y="0"/>
          <a:chExt cx="0" cy="0"/>
        </a:xfrm>
      </p:grpSpPr>
      <p:sp>
        <p:nvSpPr>
          <p:cNvPr id="127" name="Google Shape;127;p30"/>
          <p:cNvSpPr/>
          <p:nvPr/>
        </p:nvSpPr>
        <p:spPr>
          <a:xfrm>
            <a:off x="0" y="4421052"/>
            <a:ext cx="9144000" cy="722400"/>
          </a:xfrm>
          <a:prstGeom prst="rect">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entury Gothic"/>
              <a:ea typeface="Century Gothic"/>
              <a:cs typeface="Century Gothic"/>
              <a:sym typeface="Century Gothic"/>
            </a:endParaRPr>
          </a:p>
        </p:txBody>
      </p:sp>
      <p:sp>
        <p:nvSpPr>
          <p:cNvPr id="128" name="Google Shape;128;p30"/>
          <p:cNvSpPr txBox="1">
            <a:spLocks noGrp="1"/>
          </p:cNvSpPr>
          <p:nvPr>
            <p:ph type="title"/>
          </p:nvPr>
        </p:nvSpPr>
        <p:spPr>
          <a:xfrm>
            <a:off x="628650" y="475322"/>
            <a:ext cx="7886700" cy="526800"/>
          </a:xfrm>
          <a:prstGeom prst="rect">
            <a:avLst/>
          </a:prstGeom>
          <a:noFill/>
          <a:ln>
            <a:noFill/>
          </a:ln>
        </p:spPr>
        <p:txBody>
          <a:bodyPr spcFirstLastPara="1" wrap="square" lIns="68575" tIns="34275" rIns="68575" bIns="34275" anchor="t" anchorCtr="0">
            <a:noAutofit/>
          </a:bodyPr>
          <a:lstStyle>
            <a:lvl1pPr marR="0" lvl="0" algn="l">
              <a:lnSpc>
                <a:spcPct val="90000"/>
              </a:lnSpc>
              <a:spcBef>
                <a:spcPts val="0"/>
              </a:spcBef>
              <a:spcAft>
                <a:spcPts val="0"/>
              </a:spcAft>
              <a:buClr>
                <a:schemeClr val="accent4"/>
              </a:buClr>
              <a:buSzPts val="2300"/>
              <a:buFont typeface="Century Gothic"/>
              <a:buNone/>
              <a:defRPr sz="2300" b="1" i="0" u="none" strike="noStrike" cap="none">
                <a:solidFill>
                  <a:schemeClr val="accent4"/>
                </a:solidFill>
                <a:latin typeface="Century Gothic"/>
                <a:ea typeface="Century Gothic"/>
                <a:cs typeface="Century Gothic"/>
                <a:sym typeface="Century Gothic"/>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129" name="Google Shape;129;p30"/>
          <p:cNvSpPr txBox="1">
            <a:spLocks noGrp="1"/>
          </p:cNvSpPr>
          <p:nvPr>
            <p:ph type="body" idx="1"/>
          </p:nvPr>
        </p:nvSpPr>
        <p:spPr>
          <a:xfrm>
            <a:off x="628650" y="1062990"/>
            <a:ext cx="7886700" cy="3238500"/>
          </a:xfrm>
          <a:prstGeom prst="rect">
            <a:avLst/>
          </a:prstGeom>
          <a:noFill/>
          <a:ln>
            <a:noFill/>
          </a:ln>
        </p:spPr>
        <p:txBody>
          <a:bodyPr spcFirstLastPara="1" wrap="square" lIns="68575" tIns="34275" rIns="68575" bIns="34275" anchor="t" anchorCtr="0">
            <a:noAutofit/>
          </a:bodyPr>
          <a:lstStyle>
            <a:lvl1pPr marL="457200" marR="0" lvl="0" indent="-361950" algn="l">
              <a:lnSpc>
                <a:spcPct val="95000"/>
              </a:lnSpc>
              <a:spcBef>
                <a:spcPts val="900"/>
              </a:spcBef>
              <a:spcAft>
                <a:spcPts val="0"/>
              </a:spcAft>
              <a:buClr>
                <a:schemeClr val="dk1"/>
              </a:buClr>
              <a:buSzPts val="2100"/>
              <a:buFont typeface="Arial"/>
              <a:buChar char="•"/>
              <a:defRPr sz="2100" b="0" i="0" u="none" strike="noStrike" cap="none">
                <a:solidFill>
                  <a:schemeClr val="dk1"/>
                </a:solidFill>
                <a:latin typeface="Century Gothic"/>
                <a:ea typeface="Century Gothic"/>
                <a:cs typeface="Century Gothic"/>
                <a:sym typeface="Century Gothic"/>
              </a:defRPr>
            </a:lvl1pPr>
            <a:lvl2pPr marL="914400" marR="0" lvl="1" indent="-330200" algn="l">
              <a:lnSpc>
                <a:spcPct val="95000"/>
              </a:lnSpc>
              <a:spcBef>
                <a:spcPts val="400"/>
              </a:spcBef>
              <a:spcAft>
                <a:spcPts val="0"/>
              </a:spcAft>
              <a:buClr>
                <a:schemeClr val="dk1"/>
              </a:buClr>
              <a:buSzPts val="1600"/>
              <a:buFont typeface="Noto Sans Symbols"/>
              <a:buChar char="▪"/>
              <a:defRPr sz="1800" b="0" i="0" u="none" strike="noStrike" cap="none">
                <a:solidFill>
                  <a:schemeClr val="dk1"/>
                </a:solidFill>
                <a:latin typeface="Century Gothic"/>
                <a:ea typeface="Century Gothic"/>
                <a:cs typeface="Century Gothic"/>
                <a:sym typeface="Century Gothic"/>
              </a:defRPr>
            </a:lvl2pPr>
            <a:lvl3pPr marL="1371600" marR="0" lvl="2" indent="-323850" algn="l">
              <a:lnSpc>
                <a:spcPct val="95000"/>
              </a:lnSpc>
              <a:spcBef>
                <a:spcPts val="400"/>
              </a:spcBef>
              <a:spcAft>
                <a:spcPts val="0"/>
              </a:spcAft>
              <a:buClr>
                <a:schemeClr val="dk1"/>
              </a:buClr>
              <a:buSzPts val="1500"/>
              <a:buFont typeface="Courier New"/>
              <a:buChar char="o"/>
              <a:defRPr sz="1500" b="0" i="0" u="none" strike="noStrike" cap="none">
                <a:solidFill>
                  <a:schemeClr val="dk1"/>
                </a:solidFill>
                <a:latin typeface="Century Gothic"/>
                <a:ea typeface="Century Gothic"/>
                <a:cs typeface="Century Gothic"/>
                <a:sym typeface="Century Gothic"/>
              </a:defRPr>
            </a:lvl3pPr>
            <a:lvl4pPr marL="1828800" marR="0" lvl="3" indent="-317500" algn="l">
              <a:lnSpc>
                <a:spcPct val="95000"/>
              </a:lnSpc>
              <a:spcBef>
                <a:spcPts val="400"/>
              </a:spcBef>
              <a:spcAft>
                <a:spcPts val="0"/>
              </a:spcAft>
              <a:buClr>
                <a:schemeClr val="dk1"/>
              </a:buClr>
              <a:buSzPts val="1400"/>
              <a:buFont typeface="Century Gothic"/>
              <a:buChar char="–"/>
              <a:defRPr sz="1400" b="0" i="0" u="none" strike="noStrike" cap="none">
                <a:solidFill>
                  <a:schemeClr val="dk1"/>
                </a:solidFill>
                <a:latin typeface="Century Gothic"/>
                <a:ea typeface="Century Gothic"/>
                <a:cs typeface="Century Gothic"/>
                <a:sym typeface="Century Gothic"/>
              </a:defRPr>
            </a:lvl4pPr>
            <a:lvl5pPr marL="2286000" marR="0" lvl="4" indent="-317500" algn="l">
              <a:lnSpc>
                <a:spcPct val="95000"/>
              </a:lnSpc>
              <a:spcBef>
                <a:spcPts val="4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5pPr>
            <a:lvl6pPr marL="2743200" marR="0" lvl="5"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130" name="Google Shape;130;p30"/>
          <p:cNvSpPr txBox="1"/>
          <p:nvPr/>
        </p:nvSpPr>
        <p:spPr>
          <a:xfrm>
            <a:off x="2743200" y="4836816"/>
            <a:ext cx="5564100" cy="2079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chemeClr val="lt1"/>
              </a:buClr>
              <a:buSzPts val="900"/>
              <a:buFont typeface="Century Gothic"/>
              <a:buNone/>
            </a:pPr>
            <a:r>
              <a:rPr lang="en" sz="900" b="0" i="0" u="none" strike="noStrike" cap="none">
                <a:solidFill>
                  <a:schemeClr val="lt1"/>
                </a:solidFill>
                <a:latin typeface="Century Gothic"/>
                <a:ea typeface="Century Gothic"/>
                <a:cs typeface="Century Gothic"/>
                <a:sym typeface="Century Gothic"/>
              </a:rPr>
              <a:t> Introduction to Reservoirs: Where Germs Live | Session 1: Body Reservoirs</a:t>
            </a:r>
            <a:endParaRPr sz="1100"/>
          </a:p>
        </p:txBody>
      </p:sp>
      <p:sp>
        <p:nvSpPr>
          <p:cNvPr id="131" name="Google Shape;131;p30"/>
          <p:cNvSpPr txBox="1"/>
          <p:nvPr/>
        </p:nvSpPr>
        <p:spPr>
          <a:xfrm>
            <a:off x="8515350" y="4836816"/>
            <a:ext cx="465300" cy="207600"/>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lt1"/>
                </a:solidFill>
                <a:latin typeface="Century Gothic"/>
                <a:ea typeface="Century Gothic"/>
                <a:cs typeface="Century Gothic"/>
                <a:sym typeface="Century Gothic"/>
              </a:rPr>
              <a:t>‹#›</a:t>
            </a:fld>
            <a:endParaRPr sz="900" b="0" i="0" u="none" strike="noStrike" cap="none">
              <a:solidFill>
                <a:schemeClr val="lt1"/>
              </a:solidFill>
              <a:latin typeface="Century Gothic"/>
              <a:ea typeface="Century Gothic"/>
              <a:cs typeface="Century Gothic"/>
              <a:sym typeface="Century Gothic"/>
            </a:endParaRPr>
          </a:p>
        </p:txBody>
      </p:sp>
      <p:pic>
        <p:nvPicPr>
          <p:cNvPr id="132" name="Google Shape;132;p30" descr="Text&#10;&#10;Description automatically generated"/>
          <p:cNvPicPr preferRelativeResize="0"/>
          <p:nvPr/>
        </p:nvPicPr>
        <p:blipFill rotWithShape="1">
          <a:blip r:embed="rId11">
            <a:alphaModFix/>
          </a:blip>
          <a:srcRect/>
          <a:stretch/>
        </p:blipFill>
        <p:spPr>
          <a:xfrm>
            <a:off x="274420" y="4475839"/>
            <a:ext cx="1621273" cy="6084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1"/>
        <p:cNvGrpSpPr/>
        <p:nvPr/>
      </p:nvGrpSpPr>
      <p:grpSpPr>
        <a:xfrm>
          <a:off x="0" y="0"/>
          <a:ext cx="0" cy="0"/>
          <a:chOff x="0" y="0"/>
          <a:chExt cx="0" cy="0"/>
        </a:xfrm>
      </p:grpSpPr>
      <p:sp>
        <p:nvSpPr>
          <p:cNvPr id="182" name="Google Shape;182;p40"/>
          <p:cNvSpPr/>
          <p:nvPr/>
        </p:nvSpPr>
        <p:spPr>
          <a:xfrm>
            <a:off x="0" y="4421052"/>
            <a:ext cx="9144000" cy="722400"/>
          </a:xfrm>
          <a:prstGeom prst="rect">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entury Gothic"/>
              <a:ea typeface="Century Gothic"/>
              <a:cs typeface="Century Gothic"/>
              <a:sym typeface="Century Gothic"/>
            </a:endParaRPr>
          </a:p>
        </p:txBody>
      </p:sp>
      <p:sp>
        <p:nvSpPr>
          <p:cNvPr id="183" name="Google Shape;183;p40"/>
          <p:cNvSpPr txBox="1">
            <a:spLocks noGrp="1"/>
          </p:cNvSpPr>
          <p:nvPr>
            <p:ph type="title"/>
          </p:nvPr>
        </p:nvSpPr>
        <p:spPr>
          <a:xfrm>
            <a:off x="628650" y="475322"/>
            <a:ext cx="7886700" cy="5268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chemeClr val="accent4"/>
              </a:buClr>
              <a:buSzPts val="2300"/>
              <a:buFont typeface="Century Gothic"/>
              <a:buNone/>
              <a:defRPr sz="2300" b="1" i="0" u="none" strike="noStrike" cap="none">
                <a:solidFill>
                  <a:schemeClr val="accent4"/>
                </a:solidFill>
                <a:latin typeface="Century Gothic"/>
                <a:ea typeface="Century Gothic"/>
                <a:cs typeface="Century Gothic"/>
                <a:sym typeface="Century Gothic"/>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184" name="Google Shape;184;p40"/>
          <p:cNvSpPr txBox="1">
            <a:spLocks noGrp="1"/>
          </p:cNvSpPr>
          <p:nvPr>
            <p:ph type="body" idx="1"/>
          </p:nvPr>
        </p:nvSpPr>
        <p:spPr>
          <a:xfrm>
            <a:off x="628650" y="1062990"/>
            <a:ext cx="7886700" cy="32385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5000"/>
              </a:lnSpc>
              <a:spcBef>
                <a:spcPts val="900"/>
              </a:spcBef>
              <a:spcAft>
                <a:spcPts val="0"/>
              </a:spcAft>
              <a:buClr>
                <a:schemeClr val="dk1"/>
              </a:buClr>
              <a:buSzPts val="2100"/>
              <a:buFont typeface="Arial"/>
              <a:buChar char="•"/>
              <a:defRPr sz="2100" b="0" i="0" u="none" strike="noStrike" cap="none">
                <a:solidFill>
                  <a:schemeClr val="dk1"/>
                </a:solidFill>
                <a:latin typeface="Century Gothic"/>
                <a:ea typeface="Century Gothic"/>
                <a:cs typeface="Century Gothic"/>
                <a:sym typeface="Century Gothic"/>
              </a:defRPr>
            </a:lvl1pPr>
            <a:lvl2pPr marL="914400" marR="0" lvl="1" indent="-330200" algn="l" rtl="0">
              <a:lnSpc>
                <a:spcPct val="95000"/>
              </a:lnSpc>
              <a:spcBef>
                <a:spcPts val="400"/>
              </a:spcBef>
              <a:spcAft>
                <a:spcPts val="0"/>
              </a:spcAft>
              <a:buClr>
                <a:schemeClr val="dk1"/>
              </a:buClr>
              <a:buSzPts val="1600"/>
              <a:buFont typeface="Noto Sans Symbols"/>
              <a:buChar char="▪"/>
              <a:defRPr sz="1800" b="0" i="0" u="none" strike="noStrike" cap="none">
                <a:solidFill>
                  <a:schemeClr val="dk1"/>
                </a:solidFill>
                <a:latin typeface="Century Gothic"/>
                <a:ea typeface="Century Gothic"/>
                <a:cs typeface="Century Gothic"/>
                <a:sym typeface="Century Gothic"/>
              </a:defRPr>
            </a:lvl2pPr>
            <a:lvl3pPr marL="1371600" marR="0" lvl="2" indent="-323850" algn="l" rtl="0">
              <a:lnSpc>
                <a:spcPct val="95000"/>
              </a:lnSpc>
              <a:spcBef>
                <a:spcPts val="400"/>
              </a:spcBef>
              <a:spcAft>
                <a:spcPts val="0"/>
              </a:spcAft>
              <a:buClr>
                <a:schemeClr val="dk1"/>
              </a:buClr>
              <a:buSzPts val="1500"/>
              <a:buFont typeface="Courier New"/>
              <a:buChar char="o"/>
              <a:defRPr sz="1500" b="0" i="0" u="none" strike="noStrike" cap="none">
                <a:solidFill>
                  <a:schemeClr val="dk1"/>
                </a:solidFill>
                <a:latin typeface="Century Gothic"/>
                <a:ea typeface="Century Gothic"/>
                <a:cs typeface="Century Gothic"/>
                <a:sym typeface="Century Gothic"/>
              </a:defRPr>
            </a:lvl3pPr>
            <a:lvl4pPr marL="1828800" marR="0" lvl="3" indent="-317500" algn="l" rtl="0">
              <a:lnSpc>
                <a:spcPct val="95000"/>
              </a:lnSpc>
              <a:spcBef>
                <a:spcPts val="400"/>
              </a:spcBef>
              <a:spcAft>
                <a:spcPts val="0"/>
              </a:spcAft>
              <a:buClr>
                <a:schemeClr val="dk1"/>
              </a:buClr>
              <a:buSzPts val="1400"/>
              <a:buFont typeface="Century Gothic"/>
              <a:buChar char="–"/>
              <a:defRPr sz="1400" b="0" i="0" u="none" strike="noStrike" cap="none">
                <a:solidFill>
                  <a:schemeClr val="dk1"/>
                </a:solidFill>
                <a:latin typeface="Century Gothic"/>
                <a:ea typeface="Century Gothic"/>
                <a:cs typeface="Century Gothic"/>
                <a:sym typeface="Century Gothic"/>
              </a:defRPr>
            </a:lvl4pPr>
            <a:lvl5pPr marL="2286000" marR="0" lvl="4" indent="-317500" algn="l" rtl="0">
              <a:lnSpc>
                <a:spcPct val="95000"/>
              </a:lnSpc>
              <a:spcBef>
                <a:spcPts val="4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185" name="Google Shape;185;p40"/>
          <p:cNvSpPr txBox="1"/>
          <p:nvPr/>
        </p:nvSpPr>
        <p:spPr>
          <a:xfrm>
            <a:off x="2389239" y="4836816"/>
            <a:ext cx="5917800" cy="2079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chemeClr val="lt1"/>
              </a:buClr>
              <a:buSzPts val="900"/>
              <a:buFont typeface="Century Gothic"/>
              <a:buNone/>
            </a:pPr>
            <a:r>
              <a:rPr lang="en" sz="900" b="0" i="0" u="none" strike="noStrike" cap="none">
                <a:solidFill>
                  <a:schemeClr val="lt1"/>
                </a:solidFill>
                <a:latin typeface="Century Gothic"/>
                <a:ea typeface="Century Gothic"/>
                <a:cs typeface="Century Gothic"/>
                <a:sym typeface="Century Gothic"/>
              </a:rPr>
              <a:t> Introduction to Reservoirs: Where Germs Live | Session 2: Healthcare Environment Reservoirs</a:t>
            </a:r>
            <a:endParaRPr sz="1100"/>
          </a:p>
        </p:txBody>
      </p:sp>
      <p:sp>
        <p:nvSpPr>
          <p:cNvPr id="186" name="Google Shape;186;p40"/>
          <p:cNvSpPr txBox="1"/>
          <p:nvPr/>
        </p:nvSpPr>
        <p:spPr>
          <a:xfrm>
            <a:off x="8515350" y="4836816"/>
            <a:ext cx="465300" cy="207600"/>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lt1"/>
                </a:solidFill>
                <a:latin typeface="Century Gothic"/>
                <a:ea typeface="Century Gothic"/>
                <a:cs typeface="Century Gothic"/>
                <a:sym typeface="Century Gothic"/>
              </a:rPr>
              <a:t>‹#›</a:t>
            </a:fld>
            <a:endParaRPr sz="900" b="0" i="0" u="none" strike="noStrike" cap="none">
              <a:solidFill>
                <a:schemeClr val="lt1"/>
              </a:solidFill>
              <a:latin typeface="Century Gothic"/>
              <a:ea typeface="Century Gothic"/>
              <a:cs typeface="Century Gothic"/>
              <a:sym typeface="Century Gothic"/>
            </a:endParaRPr>
          </a:p>
        </p:txBody>
      </p:sp>
      <p:pic>
        <p:nvPicPr>
          <p:cNvPr id="187" name="Google Shape;187;p40" descr="Text&#10;&#10;Description automatically generated"/>
          <p:cNvPicPr preferRelativeResize="0"/>
          <p:nvPr/>
        </p:nvPicPr>
        <p:blipFill rotWithShape="1">
          <a:blip r:embed="rId13">
            <a:alphaModFix/>
          </a:blip>
          <a:srcRect/>
          <a:stretch/>
        </p:blipFill>
        <p:spPr>
          <a:xfrm>
            <a:off x="274420" y="4475839"/>
            <a:ext cx="1621273" cy="6084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4"/>
        <p:cNvGrpSpPr/>
        <p:nvPr/>
      </p:nvGrpSpPr>
      <p:grpSpPr>
        <a:xfrm>
          <a:off x="0" y="0"/>
          <a:ext cx="0" cy="0"/>
          <a:chOff x="0" y="0"/>
          <a:chExt cx="0" cy="0"/>
        </a:xfrm>
      </p:grpSpPr>
      <p:sp>
        <p:nvSpPr>
          <p:cNvPr id="245" name="Google Shape;245;p52"/>
          <p:cNvSpPr/>
          <p:nvPr/>
        </p:nvSpPr>
        <p:spPr>
          <a:xfrm>
            <a:off x="0" y="4421052"/>
            <a:ext cx="9144000" cy="722400"/>
          </a:xfrm>
          <a:prstGeom prst="rect">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entury Gothic"/>
              <a:ea typeface="Century Gothic"/>
              <a:cs typeface="Century Gothic"/>
              <a:sym typeface="Century Gothic"/>
            </a:endParaRPr>
          </a:p>
        </p:txBody>
      </p:sp>
      <p:sp>
        <p:nvSpPr>
          <p:cNvPr id="246" name="Google Shape;246;p52"/>
          <p:cNvSpPr txBox="1">
            <a:spLocks noGrp="1"/>
          </p:cNvSpPr>
          <p:nvPr>
            <p:ph type="title"/>
          </p:nvPr>
        </p:nvSpPr>
        <p:spPr>
          <a:xfrm>
            <a:off x="628650" y="475322"/>
            <a:ext cx="7886700" cy="5268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chemeClr val="accent4"/>
              </a:buClr>
              <a:buSzPts val="2300"/>
              <a:buFont typeface="Century Gothic"/>
              <a:buNone/>
              <a:defRPr sz="2300" b="1" i="0" u="none" strike="noStrike" cap="none">
                <a:solidFill>
                  <a:schemeClr val="accent4"/>
                </a:solidFill>
                <a:latin typeface="Century Gothic"/>
                <a:ea typeface="Century Gothic"/>
                <a:cs typeface="Century Gothic"/>
                <a:sym typeface="Century Gothic"/>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247" name="Google Shape;247;p52"/>
          <p:cNvSpPr txBox="1">
            <a:spLocks noGrp="1"/>
          </p:cNvSpPr>
          <p:nvPr>
            <p:ph type="body" idx="1"/>
          </p:nvPr>
        </p:nvSpPr>
        <p:spPr>
          <a:xfrm>
            <a:off x="628650" y="1062990"/>
            <a:ext cx="7886700" cy="32385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5000"/>
              </a:lnSpc>
              <a:spcBef>
                <a:spcPts val="900"/>
              </a:spcBef>
              <a:spcAft>
                <a:spcPts val="0"/>
              </a:spcAft>
              <a:buClr>
                <a:schemeClr val="dk1"/>
              </a:buClr>
              <a:buSzPts val="2100"/>
              <a:buFont typeface="Arial"/>
              <a:buChar char="•"/>
              <a:defRPr sz="2100" b="0" i="0" u="none" strike="noStrike" cap="none">
                <a:solidFill>
                  <a:schemeClr val="dk1"/>
                </a:solidFill>
                <a:latin typeface="Century Gothic"/>
                <a:ea typeface="Century Gothic"/>
                <a:cs typeface="Century Gothic"/>
                <a:sym typeface="Century Gothic"/>
              </a:defRPr>
            </a:lvl1pPr>
            <a:lvl2pPr marL="914400" marR="0" lvl="1" indent="-330200" algn="l" rtl="0">
              <a:lnSpc>
                <a:spcPct val="95000"/>
              </a:lnSpc>
              <a:spcBef>
                <a:spcPts val="400"/>
              </a:spcBef>
              <a:spcAft>
                <a:spcPts val="0"/>
              </a:spcAft>
              <a:buClr>
                <a:schemeClr val="dk1"/>
              </a:buClr>
              <a:buSzPts val="1600"/>
              <a:buFont typeface="Noto Sans Symbols"/>
              <a:buChar char="▪"/>
              <a:defRPr sz="1800" b="0" i="0" u="none" strike="noStrike" cap="none">
                <a:solidFill>
                  <a:schemeClr val="dk1"/>
                </a:solidFill>
                <a:latin typeface="Century Gothic"/>
                <a:ea typeface="Century Gothic"/>
                <a:cs typeface="Century Gothic"/>
                <a:sym typeface="Century Gothic"/>
              </a:defRPr>
            </a:lvl2pPr>
            <a:lvl3pPr marL="1371600" marR="0" lvl="2" indent="-323850" algn="l" rtl="0">
              <a:lnSpc>
                <a:spcPct val="95000"/>
              </a:lnSpc>
              <a:spcBef>
                <a:spcPts val="400"/>
              </a:spcBef>
              <a:spcAft>
                <a:spcPts val="0"/>
              </a:spcAft>
              <a:buClr>
                <a:schemeClr val="dk1"/>
              </a:buClr>
              <a:buSzPts val="1500"/>
              <a:buFont typeface="Courier New"/>
              <a:buChar char="o"/>
              <a:defRPr sz="1500" b="0" i="0" u="none" strike="noStrike" cap="none">
                <a:solidFill>
                  <a:schemeClr val="dk1"/>
                </a:solidFill>
                <a:latin typeface="Century Gothic"/>
                <a:ea typeface="Century Gothic"/>
                <a:cs typeface="Century Gothic"/>
                <a:sym typeface="Century Gothic"/>
              </a:defRPr>
            </a:lvl3pPr>
            <a:lvl4pPr marL="1828800" marR="0" lvl="3" indent="-317500" algn="l" rtl="0">
              <a:lnSpc>
                <a:spcPct val="95000"/>
              </a:lnSpc>
              <a:spcBef>
                <a:spcPts val="400"/>
              </a:spcBef>
              <a:spcAft>
                <a:spcPts val="0"/>
              </a:spcAft>
              <a:buClr>
                <a:schemeClr val="dk1"/>
              </a:buClr>
              <a:buSzPts val="1400"/>
              <a:buFont typeface="Century Gothic"/>
              <a:buChar char="–"/>
              <a:defRPr sz="1400" b="0" i="0" u="none" strike="noStrike" cap="none">
                <a:solidFill>
                  <a:schemeClr val="dk1"/>
                </a:solidFill>
                <a:latin typeface="Century Gothic"/>
                <a:ea typeface="Century Gothic"/>
                <a:cs typeface="Century Gothic"/>
                <a:sym typeface="Century Gothic"/>
              </a:defRPr>
            </a:lvl4pPr>
            <a:lvl5pPr marL="2286000" marR="0" lvl="4" indent="-317500" algn="l" rtl="0">
              <a:lnSpc>
                <a:spcPct val="95000"/>
              </a:lnSpc>
              <a:spcBef>
                <a:spcPts val="4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248" name="Google Shape;248;p52"/>
          <p:cNvSpPr txBox="1"/>
          <p:nvPr/>
        </p:nvSpPr>
        <p:spPr>
          <a:xfrm>
            <a:off x="2170112" y="4836816"/>
            <a:ext cx="6137100" cy="2079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chemeClr val="lt1"/>
              </a:buClr>
              <a:buSzPts val="900"/>
              <a:buFont typeface="Century Gothic"/>
              <a:buNone/>
            </a:pPr>
            <a:r>
              <a:rPr lang="en" sz="900" b="0" i="0" u="none" strike="noStrike" cap="none">
                <a:solidFill>
                  <a:schemeClr val="lt1"/>
                </a:solidFill>
                <a:latin typeface="Century Gothic"/>
                <a:ea typeface="Century Gothic"/>
                <a:cs typeface="Century Gothic"/>
                <a:sym typeface="Century Gothic"/>
              </a:rPr>
              <a:t>Recognizing Risk Using Reservoirs | Session 2: How Germs Make People Sick</a:t>
            </a:r>
            <a:endParaRPr sz="1100"/>
          </a:p>
        </p:txBody>
      </p:sp>
      <p:sp>
        <p:nvSpPr>
          <p:cNvPr id="249" name="Google Shape;249;p52"/>
          <p:cNvSpPr txBox="1"/>
          <p:nvPr/>
        </p:nvSpPr>
        <p:spPr>
          <a:xfrm>
            <a:off x="8515350" y="4836816"/>
            <a:ext cx="465300" cy="207600"/>
          </a:xfrm>
          <a:prstGeom prst="rect">
            <a:avLst/>
          </a:prstGeom>
          <a:noFill/>
          <a:ln>
            <a:noFill/>
          </a:ln>
        </p:spPr>
        <p:txBody>
          <a:bodyPr spcFirstLastPara="1" wrap="square" lIns="68575" tIns="34275" rIns="68575" bIns="34275" anchor="ctr"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lt1"/>
                </a:solidFill>
                <a:latin typeface="Century Gothic"/>
                <a:ea typeface="Century Gothic"/>
                <a:cs typeface="Century Gothic"/>
                <a:sym typeface="Century Gothic"/>
              </a:rPr>
              <a:t>‹#›</a:t>
            </a:fld>
            <a:endParaRPr sz="900" b="0" i="0" u="none" strike="noStrike" cap="none">
              <a:solidFill>
                <a:schemeClr val="lt1"/>
              </a:solidFill>
              <a:latin typeface="Century Gothic"/>
              <a:ea typeface="Century Gothic"/>
              <a:cs typeface="Century Gothic"/>
              <a:sym typeface="Century Gothic"/>
            </a:endParaRPr>
          </a:p>
        </p:txBody>
      </p:sp>
      <p:pic>
        <p:nvPicPr>
          <p:cNvPr id="250" name="Google Shape;250;p52" descr="Text&#10;&#10;Description automatically generated"/>
          <p:cNvPicPr preferRelativeResize="0"/>
          <p:nvPr/>
        </p:nvPicPr>
        <p:blipFill rotWithShape="1">
          <a:blip r:embed="rId17">
            <a:alphaModFix/>
          </a:blip>
          <a:srcRect/>
          <a:stretch/>
        </p:blipFill>
        <p:spPr>
          <a:xfrm>
            <a:off x="274420" y="4475839"/>
            <a:ext cx="1621275" cy="6084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6"/>
        <p:cNvGrpSpPr/>
        <p:nvPr/>
      </p:nvGrpSpPr>
      <p:grpSpPr>
        <a:xfrm>
          <a:off x="0" y="0"/>
          <a:ext cx="0" cy="0"/>
          <a:chOff x="0" y="0"/>
          <a:chExt cx="0" cy="0"/>
        </a:xfrm>
      </p:grpSpPr>
      <p:sp>
        <p:nvSpPr>
          <p:cNvPr id="317" name="Google Shape;317;p68"/>
          <p:cNvSpPr/>
          <p:nvPr/>
        </p:nvSpPr>
        <p:spPr>
          <a:xfrm>
            <a:off x="0" y="4421052"/>
            <a:ext cx="9144000" cy="722400"/>
          </a:xfrm>
          <a:prstGeom prst="rect">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entury Gothic"/>
              <a:ea typeface="Century Gothic"/>
              <a:cs typeface="Century Gothic"/>
              <a:sym typeface="Century Gothic"/>
            </a:endParaRPr>
          </a:p>
        </p:txBody>
      </p:sp>
      <p:sp>
        <p:nvSpPr>
          <p:cNvPr id="318" name="Google Shape;318;p68"/>
          <p:cNvSpPr txBox="1">
            <a:spLocks noGrp="1"/>
          </p:cNvSpPr>
          <p:nvPr>
            <p:ph type="title"/>
          </p:nvPr>
        </p:nvSpPr>
        <p:spPr>
          <a:xfrm>
            <a:off x="628650" y="475322"/>
            <a:ext cx="7886700" cy="527100"/>
          </a:xfrm>
          <a:prstGeom prst="rect">
            <a:avLst/>
          </a:prstGeom>
          <a:noFill/>
          <a:ln>
            <a:noFill/>
          </a:ln>
        </p:spPr>
        <p:txBody>
          <a:bodyPr spcFirstLastPara="1" wrap="square" lIns="68575" tIns="34275" rIns="68575" bIns="34275" anchor="t" anchorCtr="0">
            <a:noAutofit/>
          </a:bodyPr>
          <a:lstStyle>
            <a:lvl1pPr marR="0" lvl="0" algn="l">
              <a:lnSpc>
                <a:spcPct val="90000"/>
              </a:lnSpc>
              <a:spcBef>
                <a:spcPts val="0"/>
              </a:spcBef>
              <a:spcAft>
                <a:spcPts val="0"/>
              </a:spcAft>
              <a:buClr>
                <a:schemeClr val="accent4"/>
              </a:buClr>
              <a:buSzPts val="2300"/>
              <a:buFont typeface="Century Gothic"/>
              <a:buNone/>
              <a:defRPr sz="2300" b="1" i="0" u="none" strike="noStrike" cap="none">
                <a:solidFill>
                  <a:schemeClr val="accent4"/>
                </a:solidFill>
                <a:latin typeface="Century Gothic"/>
                <a:ea typeface="Century Gothic"/>
                <a:cs typeface="Century Gothic"/>
                <a:sym typeface="Century Gothic"/>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319" name="Google Shape;319;p68"/>
          <p:cNvSpPr txBox="1">
            <a:spLocks noGrp="1"/>
          </p:cNvSpPr>
          <p:nvPr>
            <p:ph type="body" idx="1"/>
          </p:nvPr>
        </p:nvSpPr>
        <p:spPr>
          <a:xfrm>
            <a:off x="628650" y="1062990"/>
            <a:ext cx="7886700" cy="3238500"/>
          </a:xfrm>
          <a:prstGeom prst="rect">
            <a:avLst/>
          </a:prstGeom>
          <a:noFill/>
          <a:ln>
            <a:noFill/>
          </a:ln>
        </p:spPr>
        <p:txBody>
          <a:bodyPr spcFirstLastPara="1" wrap="square" lIns="68575" tIns="34275" rIns="68575" bIns="34275" anchor="t" anchorCtr="0">
            <a:noAutofit/>
          </a:bodyPr>
          <a:lstStyle>
            <a:lvl1pPr marL="457200" marR="0" lvl="0" indent="-361950" algn="l">
              <a:lnSpc>
                <a:spcPct val="95000"/>
              </a:lnSpc>
              <a:spcBef>
                <a:spcPts val="900"/>
              </a:spcBef>
              <a:spcAft>
                <a:spcPts val="0"/>
              </a:spcAft>
              <a:buClr>
                <a:schemeClr val="dk1"/>
              </a:buClr>
              <a:buSzPts val="2100"/>
              <a:buFont typeface="Arial"/>
              <a:buChar char="•"/>
              <a:defRPr sz="2100" b="0" i="0" u="none" strike="noStrike" cap="none">
                <a:solidFill>
                  <a:schemeClr val="dk1"/>
                </a:solidFill>
                <a:latin typeface="Century Gothic"/>
                <a:ea typeface="Century Gothic"/>
                <a:cs typeface="Century Gothic"/>
                <a:sym typeface="Century Gothic"/>
              </a:defRPr>
            </a:lvl1pPr>
            <a:lvl2pPr marL="914400" marR="0" lvl="1" indent="-330200" algn="l">
              <a:lnSpc>
                <a:spcPct val="95000"/>
              </a:lnSpc>
              <a:spcBef>
                <a:spcPts val="400"/>
              </a:spcBef>
              <a:spcAft>
                <a:spcPts val="0"/>
              </a:spcAft>
              <a:buClr>
                <a:schemeClr val="dk1"/>
              </a:buClr>
              <a:buSzPts val="1600"/>
              <a:buFont typeface="Noto Sans Symbols"/>
              <a:buChar char="▪"/>
              <a:defRPr sz="1800" b="0" i="0" u="none" strike="noStrike" cap="none">
                <a:solidFill>
                  <a:schemeClr val="dk1"/>
                </a:solidFill>
                <a:latin typeface="Century Gothic"/>
                <a:ea typeface="Century Gothic"/>
                <a:cs typeface="Century Gothic"/>
                <a:sym typeface="Century Gothic"/>
              </a:defRPr>
            </a:lvl2pPr>
            <a:lvl3pPr marL="1371600" marR="0" lvl="2" indent="-323850" algn="l">
              <a:lnSpc>
                <a:spcPct val="95000"/>
              </a:lnSpc>
              <a:spcBef>
                <a:spcPts val="400"/>
              </a:spcBef>
              <a:spcAft>
                <a:spcPts val="0"/>
              </a:spcAft>
              <a:buClr>
                <a:schemeClr val="dk1"/>
              </a:buClr>
              <a:buSzPts val="1500"/>
              <a:buFont typeface="Courier New"/>
              <a:buChar char="o"/>
              <a:defRPr sz="1500" b="0" i="0" u="none" strike="noStrike" cap="none">
                <a:solidFill>
                  <a:schemeClr val="dk1"/>
                </a:solidFill>
                <a:latin typeface="Century Gothic"/>
                <a:ea typeface="Century Gothic"/>
                <a:cs typeface="Century Gothic"/>
                <a:sym typeface="Century Gothic"/>
              </a:defRPr>
            </a:lvl3pPr>
            <a:lvl4pPr marL="1828800" marR="0" lvl="3" indent="-317500" algn="l">
              <a:lnSpc>
                <a:spcPct val="95000"/>
              </a:lnSpc>
              <a:spcBef>
                <a:spcPts val="400"/>
              </a:spcBef>
              <a:spcAft>
                <a:spcPts val="0"/>
              </a:spcAft>
              <a:buClr>
                <a:schemeClr val="dk1"/>
              </a:buClr>
              <a:buSzPts val="1400"/>
              <a:buFont typeface="Century Gothic"/>
              <a:buChar char="–"/>
              <a:defRPr sz="1400" b="0" i="0" u="none" strike="noStrike" cap="none">
                <a:solidFill>
                  <a:schemeClr val="dk1"/>
                </a:solidFill>
                <a:latin typeface="Century Gothic"/>
                <a:ea typeface="Century Gothic"/>
                <a:cs typeface="Century Gothic"/>
                <a:sym typeface="Century Gothic"/>
              </a:defRPr>
            </a:lvl4pPr>
            <a:lvl5pPr marL="2286000" marR="0" lvl="4" indent="-317500" algn="l">
              <a:lnSpc>
                <a:spcPct val="95000"/>
              </a:lnSpc>
              <a:spcBef>
                <a:spcPts val="4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5pPr>
            <a:lvl6pPr marL="2743200" marR="0" lvl="5"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320" name="Google Shape;320;p68"/>
          <p:cNvSpPr txBox="1"/>
          <p:nvPr/>
        </p:nvSpPr>
        <p:spPr>
          <a:xfrm>
            <a:off x="2349709" y="4836816"/>
            <a:ext cx="5957700" cy="2079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chemeClr val="lt1"/>
              </a:buClr>
              <a:buSzPts val="900"/>
              <a:buFont typeface="Century Gothic"/>
              <a:buNone/>
            </a:pPr>
            <a:r>
              <a:rPr lang="en" sz="900" b="0" i="0" u="none" strike="noStrike" cap="none">
                <a:solidFill>
                  <a:schemeClr val="lt1"/>
                </a:solidFill>
                <a:latin typeface="Century Gothic"/>
                <a:ea typeface="Century Gothic"/>
                <a:cs typeface="Century Gothic"/>
                <a:sym typeface="Century Gothic"/>
              </a:rPr>
              <a:t>Recognizing Risk Using Reservoirs | Session 1: What Does It Mean to Recognize a Risk?</a:t>
            </a:r>
            <a:endParaRPr sz="1100"/>
          </a:p>
        </p:txBody>
      </p:sp>
      <p:sp>
        <p:nvSpPr>
          <p:cNvPr id="321" name="Google Shape;321;p68"/>
          <p:cNvSpPr txBox="1"/>
          <p:nvPr/>
        </p:nvSpPr>
        <p:spPr>
          <a:xfrm>
            <a:off x="8515350" y="4836816"/>
            <a:ext cx="465300" cy="207600"/>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lt1"/>
                </a:solidFill>
                <a:latin typeface="Century Gothic"/>
                <a:ea typeface="Century Gothic"/>
                <a:cs typeface="Century Gothic"/>
                <a:sym typeface="Century Gothic"/>
              </a:rPr>
              <a:t>‹#›</a:t>
            </a:fld>
            <a:endParaRPr sz="900" b="0" i="0" u="none" strike="noStrike" cap="none">
              <a:solidFill>
                <a:schemeClr val="lt1"/>
              </a:solidFill>
              <a:latin typeface="Century Gothic"/>
              <a:ea typeface="Century Gothic"/>
              <a:cs typeface="Century Gothic"/>
              <a:sym typeface="Century Gothic"/>
            </a:endParaRPr>
          </a:p>
        </p:txBody>
      </p:sp>
      <p:pic>
        <p:nvPicPr>
          <p:cNvPr id="322" name="Google Shape;322;p68" descr="Text&#10;&#10;Description automatically generated"/>
          <p:cNvPicPr preferRelativeResize="0"/>
          <p:nvPr/>
        </p:nvPicPr>
        <p:blipFill rotWithShape="1">
          <a:blip r:embed="rId12">
            <a:alphaModFix/>
          </a:blip>
          <a:srcRect/>
          <a:stretch/>
        </p:blipFill>
        <p:spPr>
          <a:xfrm>
            <a:off x="274420" y="4475839"/>
            <a:ext cx="1621275" cy="6084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xml"/><Relationship Id="rId1" Type="http://schemas.openxmlformats.org/officeDocument/2006/relationships/slideLayout" Target="../slideLayouts/slideLayout17.xml"/><Relationship Id="rId5" Type="http://schemas.openxmlformats.org/officeDocument/2006/relationships/image" Target="../media/image18.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50.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2.xml"/><Relationship Id="rId5" Type="http://schemas.openxmlformats.org/officeDocument/2006/relationships/image" Target="../media/image25.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58.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67.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50.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2.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22.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22.xml"/><Relationship Id="rId6" Type="http://schemas.openxmlformats.org/officeDocument/2006/relationships/image" Target="../media/image18.png"/><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50.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22.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22.xml"/><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50.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22.xml"/><Relationship Id="rId6" Type="http://schemas.openxmlformats.org/officeDocument/2006/relationships/image" Target="../media/image18.png"/><Relationship Id="rId5" Type="http://schemas.openxmlformats.org/officeDocument/2006/relationships/image" Target="../media/image39.png"/><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22.xml"/><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22.xml"/><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22.xml"/><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50.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22.xml"/><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1.xml"/><Relationship Id="rId1" Type="http://schemas.openxmlformats.org/officeDocument/2006/relationships/slideLayout" Target="../slideLayouts/slideLayout50.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50.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44.xml"/></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40.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3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74"/>
        <p:cNvGrpSpPr/>
        <p:nvPr/>
      </p:nvGrpSpPr>
      <p:grpSpPr>
        <a:xfrm>
          <a:off x="0" y="0"/>
          <a:ext cx="0" cy="0"/>
          <a:chOff x="0" y="0"/>
          <a:chExt cx="0" cy="0"/>
        </a:xfrm>
      </p:grpSpPr>
      <p:sp>
        <p:nvSpPr>
          <p:cNvPr id="375" name="Google Shape;375;p79"/>
          <p:cNvSpPr txBox="1">
            <a:spLocks noGrp="1"/>
          </p:cNvSpPr>
          <p:nvPr>
            <p:ph type="body" idx="3"/>
          </p:nvPr>
        </p:nvSpPr>
        <p:spPr>
          <a:xfrm>
            <a:off x="178050" y="2784100"/>
            <a:ext cx="3683400" cy="1176300"/>
          </a:xfrm>
          <a:prstGeom prst="rect">
            <a:avLst/>
          </a:prstGeom>
          <a:noFill/>
          <a:ln>
            <a:noFill/>
          </a:ln>
        </p:spPr>
        <p:txBody>
          <a:bodyPr spcFirstLastPara="1" wrap="square" lIns="68575" tIns="34275" rIns="68575" bIns="34275" anchor="b" anchorCtr="0">
            <a:noAutofit/>
          </a:bodyPr>
          <a:lstStyle/>
          <a:p>
            <a:pPr marL="0" lvl="0" indent="0" algn="l" rtl="0">
              <a:lnSpc>
                <a:spcPct val="100000"/>
              </a:lnSpc>
              <a:spcBef>
                <a:spcPts val="0"/>
              </a:spcBef>
              <a:spcAft>
                <a:spcPts val="0"/>
              </a:spcAft>
              <a:buClr>
                <a:schemeClr val="dk1"/>
              </a:buClr>
              <a:buSzPts val="1400"/>
              <a:buFont typeface="Calibri"/>
              <a:buNone/>
            </a:pPr>
            <a:r>
              <a:rPr lang="en" sz="2400" dirty="0">
                <a:latin typeface="Calibri"/>
                <a:ea typeface="Calibri"/>
                <a:cs typeface="Calibri"/>
                <a:sym typeface="Calibri"/>
              </a:rPr>
              <a:t>Presented by </a:t>
            </a:r>
            <a:endParaRPr sz="2400" dirty="0">
              <a:latin typeface="Calibri"/>
              <a:ea typeface="Calibri"/>
              <a:cs typeface="Calibri"/>
              <a:sym typeface="Calibri"/>
            </a:endParaRPr>
          </a:p>
          <a:p>
            <a:pPr marL="0" lvl="0" indent="0" algn="l" rtl="0">
              <a:lnSpc>
                <a:spcPct val="95000"/>
              </a:lnSpc>
              <a:spcBef>
                <a:spcPts val="0"/>
              </a:spcBef>
              <a:spcAft>
                <a:spcPts val="1200"/>
              </a:spcAft>
              <a:buClr>
                <a:schemeClr val="lt1"/>
              </a:buClr>
              <a:buSzPts val="1800"/>
              <a:buNone/>
            </a:pPr>
            <a:endParaRPr dirty="0"/>
          </a:p>
        </p:txBody>
      </p:sp>
      <p:pic>
        <p:nvPicPr>
          <p:cNvPr id="376" name="Google Shape;376;p79" descr="Project Firstline logo.&#10;&#10;CDC's National Training Collaborative for Healthcare Infection Prevention &amp; Control."/>
          <p:cNvPicPr preferRelativeResize="0"/>
          <p:nvPr/>
        </p:nvPicPr>
        <p:blipFill rotWithShape="1">
          <a:blip r:embed="rId4">
            <a:alphaModFix/>
          </a:blip>
          <a:srcRect/>
          <a:stretch/>
        </p:blipFill>
        <p:spPr>
          <a:xfrm>
            <a:off x="124958" y="4239228"/>
            <a:ext cx="2009127" cy="753946"/>
          </a:xfrm>
          <a:prstGeom prst="rect">
            <a:avLst/>
          </a:prstGeom>
          <a:noFill/>
          <a:ln>
            <a:noFill/>
          </a:ln>
        </p:spPr>
      </p:pic>
      <p:sp>
        <p:nvSpPr>
          <p:cNvPr id="377" name="Google Shape;377;p79"/>
          <p:cNvSpPr/>
          <p:nvPr/>
        </p:nvSpPr>
        <p:spPr>
          <a:xfrm>
            <a:off x="421300" y="1168725"/>
            <a:ext cx="4439700" cy="1089600"/>
          </a:xfrm>
          <a:prstGeom prst="rect">
            <a:avLst/>
          </a:prstGeom>
          <a:solidFill>
            <a:srgbClr val="154168"/>
          </a:solidFill>
          <a:ln w="9525" cap="flat" cmpd="sng">
            <a:solidFill>
              <a:srgbClr val="123E6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400"/>
              <a:buFont typeface="Arial"/>
              <a:buNone/>
            </a:pPr>
            <a:r>
              <a:rPr lang="en" sz="3000" b="1">
                <a:solidFill>
                  <a:schemeClr val="lt1"/>
                </a:solidFill>
                <a:latin typeface="Calibri"/>
                <a:ea typeface="Calibri"/>
                <a:cs typeface="Calibri"/>
                <a:sym typeface="Calibri"/>
              </a:rPr>
              <a:t>STOP THE SPREAD: </a:t>
            </a:r>
            <a:endParaRPr sz="3000" b="1">
              <a:solidFill>
                <a:schemeClr val="lt1"/>
              </a:solidFill>
              <a:latin typeface="Calibri"/>
              <a:ea typeface="Calibri"/>
              <a:cs typeface="Calibri"/>
              <a:sym typeface="Calibri"/>
            </a:endParaRPr>
          </a:p>
          <a:p>
            <a:pPr marL="0" lvl="0" indent="0" algn="ctr" rtl="0">
              <a:spcBef>
                <a:spcPts val="0"/>
              </a:spcBef>
              <a:spcAft>
                <a:spcPts val="0"/>
              </a:spcAft>
              <a:buClr>
                <a:schemeClr val="dk1"/>
              </a:buClr>
              <a:buSzPts val="1400"/>
              <a:buFont typeface="Arial"/>
              <a:buNone/>
            </a:pPr>
            <a:r>
              <a:rPr lang="en" sz="2600" i="1">
                <a:solidFill>
                  <a:schemeClr val="lt1"/>
                </a:solidFill>
                <a:latin typeface="Calibri"/>
                <a:ea typeface="Calibri"/>
                <a:cs typeface="Calibri"/>
                <a:sym typeface="Calibri"/>
              </a:rPr>
              <a:t>Infection Control in Your Hands</a:t>
            </a:r>
            <a:endParaRPr sz="1000" i="1">
              <a:latin typeface="Century Gothic"/>
              <a:ea typeface="Century Gothic"/>
              <a:cs typeface="Century Gothic"/>
              <a:sym typeface="Century Gothic"/>
            </a:endParaRPr>
          </a:p>
        </p:txBody>
      </p:sp>
      <p:pic>
        <p:nvPicPr>
          <p:cNvPr id="378" name="Google Shape;378;p79"/>
          <p:cNvPicPr preferRelativeResize="0"/>
          <p:nvPr/>
        </p:nvPicPr>
        <p:blipFill rotWithShape="1">
          <a:blip r:embed="rId5">
            <a:alphaModFix/>
          </a:blip>
          <a:srcRect t="16699" b="20498"/>
          <a:stretch/>
        </p:blipFill>
        <p:spPr>
          <a:xfrm>
            <a:off x="2229900" y="4307901"/>
            <a:ext cx="2130874" cy="616601"/>
          </a:xfrm>
          <a:prstGeom prst="rect">
            <a:avLst/>
          </a:prstGeom>
          <a:solidFill>
            <a:srgbClr val="123E67"/>
          </a:solidFill>
          <a:ln w="9525" cap="flat" cmpd="sng">
            <a:solidFill>
              <a:srgbClr val="123E67"/>
            </a:solidFill>
            <a:prstDash val="solid"/>
            <a:round/>
            <a:headEnd type="none" w="sm" len="sm"/>
            <a:tailEnd type="none" w="sm" len="sm"/>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3609C"/>
        </a:solidFill>
        <a:effectLst/>
      </p:bgPr>
    </p:bg>
    <p:spTree>
      <p:nvGrpSpPr>
        <p:cNvPr id="1" name="Shape 477"/>
        <p:cNvGrpSpPr/>
        <p:nvPr/>
      </p:nvGrpSpPr>
      <p:grpSpPr>
        <a:xfrm>
          <a:off x="0" y="0"/>
          <a:ext cx="0" cy="0"/>
          <a:chOff x="0" y="0"/>
          <a:chExt cx="0" cy="0"/>
        </a:xfrm>
      </p:grpSpPr>
      <p:sp>
        <p:nvSpPr>
          <p:cNvPr id="478" name="Google Shape;478;p88"/>
          <p:cNvSpPr txBox="1">
            <a:spLocks noGrp="1"/>
          </p:cNvSpPr>
          <p:nvPr>
            <p:ph type="title"/>
          </p:nvPr>
        </p:nvSpPr>
        <p:spPr>
          <a:xfrm>
            <a:off x="628638" y="889529"/>
            <a:ext cx="7886700" cy="2139600"/>
          </a:xfrm>
          <a:prstGeom prst="rect">
            <a:avLst/>
          </a:prstGeom>
          <a:noFill/>
          <a:ln>
            <a:noFill/>
          </a:ln>
        </p:spPr>
        <p:txBody>
          <a:bodyPr spcFirstLastPara="1" wrap="square" lIns="68575" tIns="34275" rIns="68575" bIns="34275" anchor="b" anchorCtr="0">
            <a:noAutofit/>
          </a:bodyPr>
          <a:lstStyle/>
          <a:p>
            <a:pPr marL="0" lvl="0" indent="0" algn="ctr" rtl="0">
              <a:lnSpc>
                <a:spcPct val="90000"/>
              </a:lnSpc>
              <a:spcBef>
                <a:spcPts val="0"/>
              </a:spcBef>
              <a:spcAft>
                <a:spcPts val="0"/>
              </a:spcAft>
              <a:buClr>
                <a:schemeClr val="lt1"/>
              </a:buClr>
              <a:buSzPts val="3600"/>
              <a:buFont typeface="Century Gothic"/>
              <a:buNone/>
            </a:pPr>
            <a:r>
              <a:rPr lang="en"/>
              <a:t>How Germs Spread and Make People Sick</a:t>
            </a:r>
            <a:endParaRPr/>
          </a:p>
        </p:txBody>
      </p:sp>
      <p:sp>
        <p:nvSpPr>
          <p:cNvPr id="479" name="Google Shape;479;p88"/>
          <p:cNvSpPr/>
          <p:nvPr/>
        </p:nvSpPr>
        <p:spPr>
          <a:xfrm>
            <a:off x="4021950" y="4668750"/>
            <a:ext cx="5027100" cy="414600"/>
          </a:xfrm>
          <a:prstGeom prst="rect">
            <a:avLst/>
          </a:prstGeom>
          <a:solidFill>
            <a:srgbClr val="123E6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pic>
        <p:nvPicPr>
          <p:cNvPr id="480" name="Google Shape;480;p88"/>
          <p:cNvPicPr preferRelativeResize="0"/>
          <p:nvPr/>
        </p:nvPicPr>
        <p:blipFill rotWithShape="1">
          <a:blip r:embed="rId3">
            <a:alphaModFix/>
          </a:blip>
          <a:srcRect t="16699" b="20498"/>
          <a:stretch/>
        </p:blipFill>
        <p:spPr>
          <a:xfrm>
            <a:off x="2229900" y="4460301"/>
            <a:ext cx="2130874" cy="616601"/>
          </a:xfrm>
          <a:prstGeom prst="rect">
            <a:avLst/>
          </a:prstGeom>
          <a:solidFill>
            <a:srgbClr val="123E67"/>
          </a:solidFill>
          <a:ln w="9525" cap="flat" cmpd="sng">
            <a:solidFill>
              <a:srgbClr val="123E67"/>
            </a:solidFill>
            <a:prstDash val="solid"/>
            <a:round/>
            <a:headEnd type="none" w="sm" len="sm"/>
            <a:tailEnd type="none" w="sm" len="sm"/>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pic>
        <p:nvPicPr>
          <p:cNvPr id="486" name="Google Shape;486;p89" title="Screenshot 2025-03-12 at 10.08.04 AM.png"/>
          <p:cNvPicPr preferRelativeResize="0"/>
          <p:nvPr/>
        </p:nvPicPr>
        <p:blipFill>
          <a:blip r:embed="rId3">
            <a:alphaModFix/>
          </a:blip>
          <a:stretch>
            <a:fillRect/>
          </a:stretch>
        </p:blipFill>
        <p:spPr>
          <a:xfrm>
            <a:off x="6806300" y="2412409"/>
            <a:ext cx="933775" cy="1013517"/>
          </a:xfrm>
          <a:prstGeom prst="rect">
            <a:avLst/>
          </a:prstGeom>
          <a:noFill/>
          <a:ln>
            <a:noFill/>
          </a:ln>
        </p:spPr>
      </p:pic>
      <p:sp>
        <p:nvSpPr>
          <p:cNvPr id="487" name="Google Shape;487;p89"/>
          <p:cNvSpPr/>
          <p:nvPr/>
        </p:nvSpPr>
        <p:spPr>
          <a:xfrm>
            <a:off x="1441800" y="8650"/>
            <a:ext cx="7702200" cy="4414800"/>
          </a:xfrm>
          <a:prstGeom prst="parallelogram">
            <a:avLst>
              <a:gd name="adj" fmla="val 25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
        <p:nvSpPr>
          <p:cNvPr id="488" name="Google Shape;488;p89"/>
          <p:cNvSpPr txBox="1">
            <a:spLocks noGrp="1"/>
          </p:cNvSpPr>
          <p:nvPr>
            <p:ph type="title"/>
          </p:nvPr>
        </p:nvSpPr>
        <p:spPr>
          <a:xfrm>
            <a:off x="324050" y="-1023575"/>
            <a:ext cx="2130900" cy="2811300"/>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chemeClr val="accent4"/>
              </a:buClr>
              <a:buSzPts val="2700"/>
              <a:buFont typeface="Century Gothic"/>
              <a:buNone/>
            </a:pPr>
            <a:r>
              <a:rPr lang="en"/>
              <a:t>How Germs Make People Sick</a:t>
            </a:r>
            <a:endParaRPr/>
          </a:p>
        </p:txBody>
      </p:sp>
      <p:sp>
        <p:nvSpPr>
          <p:cNvPr id="489" name="Google Shape;489;p89"/>
          <p:cNvSpPr/>
          <p:nvPr/>
        </p:nvSpPr>
        <p:spPr>
          <a:xfrm>
            <a:off x="3134375" y="4668750"/>
            <a:ext cx="5849100" cy="414600"/>
          </a:xfrm>
          <a:prstGeom prst="rect">
            <a:avLst/>
          </a:prstGeom>
          <a:solidFill>
            <a:srgbClr val="123E6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
        <p:nvSpPr>
          <p:cNvPr id="490" name="Google Shape;490;p89"/>
          <p:cNvSpPr txBox="1"/>
          <p:nvPr/>
        </p:nvSpPr>
        <p:spPr>
          <a:xfrm>
            <a:off x="6775569" y="2632931"/>
            <a:ext cx="1092600" cy="460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Century Gothic"/>
                <a:ea typeface="Century Gothic"/>
                <a:cs typeface="Century Gothic"/>
                <a:sym typeface="Century Gothic"/>
              </a:rPr>
              <a:t>Portal of Exit</a:t>
            </a:r>
            <a:endParaRPr>
              <a:solidFill>
                <a:schemeClr val="lt1"/>
              </a:solidFill>
              <a:latin typeface="Century Gothic"/>
              <a:ea typeface="Century Gothic"/>
              <a:cs typeface="Century Gothic"/>
              <a:sym typeface="Century Gothic"/>
            </a:endParaRPr>
          </a:p>
        </p:txBody>
      </p:sp>
      <p:sp>
        <p:nvSpPr>
          <p:cNvPr id="491" name="Google Shape;491;p89"/>
          <p:cNvSpPr txBox="1"/>
          <p:nvPr/>
        </p:nvSpPr>
        <p:spPr>
          <a:xfrm>
            <a:off x="5499500" y="952625"/>
            <a:ext cx="505200" cy="1560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100">
              <a:solidFill>
                <a:schemeClr val="dk1"/>
              </a:solidFill>
              <a:latin typeface="Century Gothic"/>
              <a:ea typeface="Century Gothic"/>
              <a:cs typeface="Century Gothic"/>
              <a:sym typeface="Century Gothic"/>
            </a:endParaRPr>
          </a:p>
        </p:txBody>
      </p:sp>
      <p:sp>
        <p:nvSpPr>
          <p:cNvPr id="492" name="Google Shape;492;p89"/>
          <p:cNvSpPr txBox="1"/>
          <p:nvPr/>
        </p:nvSpPr>
        <p:spPr>
          <a:xfrm>
            <a:off x="6778784" y="1787725"/>
            <a:ext cx="867600" cy="1560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100">
              <a:solidFill>
                <a:schemeClr val="dk1"/>
              </a:solidFill>
              <a:latin typeface="Century Gothic"/>
              <a:ea typeface="Century Gothic"/>
              <a:cs typeface="Century Gothic"/>
              <a:sym typeface="Century Gothic"/>
            </a:endParaRPr>
          </a:p>
        </p:txBody>
      </p:sp>
      <p:sp>
        <p:nvSpPr>
          <p:cNvPr id="493" name="Google Shape;493;p89"/>
          <p:cNvSpPr/>
          <p:nvPr/>
        </p:nvSpPr>
        <p:spPr>
          <a:xfrm>
            <a:off x="5310263" y="3809150"/>
            <a:ext cx="988200" cy="2091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pic>
        <p:nvPicPr>
          <p:cNvPr id="494" name="Google Shape;494;p89"/>
          <p:cNvPicPr preferRelativeResize="0"/>
          <p:nvPr/>
        </p:nvPicPr>
        <p:blipFill rotWithShape="1">
          <a:blip r:embed="rId4">
            <a:alphaModFix/>
          </a:blip>
          <a:srcRect t="16699" b="20498"/>
          <a:stretch/>
        </p:blipFill>
        <p:spPr>
          <a:xfrm>
            <a:off x="2229900" y="4460301"/>
            <a:ext cx="2130874" cy="616601"/>
          </a:xfrm>
          <a:prstGeom prst="rect">
            <a:avLst/>
          </a:prstGeom>
          <a:solidFill>
            <a:srgbClr val="123E67"/>
          </a:solidFill>
          <a:ln w="9525" cap="flat" cmpd="sng">
            <a:solidFill>
              <a:srgbClr val="123E67"/>
            </a:solidFill>
            <a:prstDash val="solid"/>
            <a:round/>
            <a:headEnd type="none" w="sm" len="sm"/>
            <a:tailEnd type="none" w="sm" len="sm"/>
          </a:ln>
        </p:spPr>
      </p:pic>
      <p:pic>
        <p:nvPicPr>
          <p:cNvPr id="495" name="Google Shape;495;p89" title="Blue Gray Minimalist Circle Teamwork Infographic Presentation Graphs (1).png"/>
          <p:cNvPicPr preferRelativeResize="0"/>
          <p:nvPr/>
        </p:nvPicPr>
        <p:blipFill rotWithShape="1">
          <a:blip r:embed="rId5">
            <a:alphaModFix/>
          </a:blip>
          <a:srcRect l="7110" t="18522" r="26316" b="18730"/>
          <a:stretch/>
        </p:blipFill>
        <p:spPr>
          <a:xfrm>
            <a:off x="3197550" y="286975"/>
            <a:ext cx="5457674" cy="38581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0"/>
        <p:cNvGrpSpPr/>
        <p:nvPr/>
      </p:nvGrpSpPr>
      <p:grpSpPr>
        <a:xfrm>
          <a:off x="0" y="0"/>
          <a:ext cx="0" cy="0"/>
          <a:chOff x="0" y="0"/>
          <a:chExt cx="0" cy="0"/>
        </a:xfrm>
      </p:grpSpPr>
      <p:sp>
        <p:nvSpPr>
          <p:cNvPr id="501" name="Google Shape;501;p90"/>
          <p:cNvSpPr txBox="1">
            <a:spLocks noGrp="1"/>
          </p:cNvSpPr>
          <p:nvPr>
            <p:ph type="title"/>
          </p:nvPr>
        </p:nvSpPr>
        <p:spPr>
          <a:xfrm>
            <a:off x="899964" y="983449"/>
            <a:ext cx="3512100" cy="948300"/>
          </a:xfrm>
          <a:prstGeom prst="rect">
            <a:avLst/>
          </a:prstGeom>
          <a:noFill/>
          <a:ln>
            <a:noFill/>
          </a:ln>
        </p:spPr>
        <p:txBody>
          <a:bodyPr spcFirstLastPara="1" wrap="square" lIns="68575" tIns="34275" rIns="68575" bIns="34275" anchor="b" anchorCtr="0">
            <a:normAutofit fontScale="90000"/>
          </a:bodyPr>
          <a:lstStyle/>
          <a:p>
            <a:pPr marL="0" lvl="0" indent="0" algn="l" rtl="0">
              <a:lnSpc>
                <a:spcPct val="90000"/>
              </a:lnSpc>
              <a:spcBef>
                <a:spcPts val="0"/>
              </a:spcBef>
              <a:spcAft>
                <a:spcPts val="0"/>
              </a:spcAft>
              <a:buClr>
                <a:schemeClr val="accent4"/>
              </a:buClr>
              <a:buSzPct val="100000"/>
              <a:buFont typeface="Century Gothic"/>
              <a:buNone/>
            </a:pPr>
            <a:r>
              <a:rPr lang="en"/>
              <a:t>How Germs Spread and Make People Sick </a:t>
            </a:r>
            <a:r>
              <a:rPr lang="en">
                <a:solidFill>
                  <a:schemeClr val="lt1"/>
                </a:solidFill>
              </a:rPr>
              <a:t>Example</a:t>
            </a:r>
            <a:endParaRPr/>
          </a:p>
        </p:txBody>
      </p:sp>
      <p:sp>
        <p:nvSpPr>
          <p:cNvPr id="502" name="Google Shape;502;p90"/>
          <p:cNvSpPr/>
          <p:nvPr/>
        </p:nvSpPr>
        <p:spPr>
          <a:xfrm>
            <a:off x="565026" y="445775"/>
            <a:ext cx="2989200" cy="347700"/>
          </a:xfrm>
          <a:prstGeom prst="roundRect">
            <a:avLst>
              <a:gd name="adj" fmla="val 50000"/>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entury Gothic"/>
              <a:ea typeface="Century Gothic"/>
              <a:cs typeface="Century Gothic"/>
              <a:sym typeface="Century Gothic"/>
            </a:endParaRPr>
          </a:p>
        </p:txBody>
      </p:sp>
      <p:sp>
        <p:nvSpPr>
          <p:cNvPr id="503" name="Google Shape;503;p90"/>
          <p:cNvSpPr txBox="1"/>
          <p:nvPr/>
        </p:nvSpPr>
        <p:spPr>
          <a:xfrm>
            <a:off x="639255" y="477275"/>
            <a:ext cx="2829000" cy="2847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400" b="1" i="0" u="none" strike="noStrike" cap="none">
                <a:solidFill>
                  <a:schemeClr val="lt1"/>
                </a:solidFill>
                <a:latin typeface="Century Gothic"/>
                <a:ea typeface="Century Gothic"/>
                <a:cs typeface="Century Gothic"/>
                <a:sym typeface="Century Gothic"/>
              </a:rPr>
              <a:t>Example Scenario - </a:t>
            </a:r>
            <a:r>
              <a:rPr lang="en" b="1">
                <a:solidFill>
                  <a:schemeClr val="lt1"/>
                </a:solidFill>
                <a:latin typeface="Century Gothic"/>
                <a:ea typeface="Century Gothic"/>
                <a:cs typeface="Century Gothic"/>
                <a:sym typeface="Century Gothic"/>
              </a:rPr>
              <a:t>Flu virus</a:t>
            </a:r>
            <a:endParaRPr b="1">
              <a:solidFill>
                <a:schemeClr val="lt1"/>
              </a:solidFill>
              <a:latin typeface="Century Gothic"/>
              <a:ea typeface="Century Gothic"/>
              <a:cs typeface="Century Gothic"/>
              <a:sym typeface="Century Gothic"/>
            </a:endParaRPr>
          </a:p>
        </p:txBody>
      </p:sp>
      <p:sp>
        <p:nvSpPr>
          <p:cNvPr id="504" name="Google Shape;504;p90"/>
          <p:cNvSpPr/>
          <p:nvPr/>
        </p:nvSpPr>
        <p:spPr>
          <a:xfrm>
            <a:off x="202550" y="2278075"/>
            <a:ext cx="1102767" cy="1810692"/>
          </a:xfrm>
          <a:custGeom>
            <a:avLst/>
            <a:gdLst/>
            <a:ahLst/>
            <a:cxnLst/>
            <a:rect l="l" t="t" r="r" b="b"/>
            <a:pathLst>
              <a:path w="2130951" h="2093285" extrusionOk="0">
                <a:moveTo>
                  <a:pt x="0" y="209329"/>
                </a:moveTo>
                <a:cubicBezTo>
                  <a:pt x="0" y="93720"/>
                  <a:pt x="93720" y="0"/>
                  <a:pt x="209329" y="0"/>
                </a:cubicBezTo>
                <a:lnTo>
                  <a:pt x="1921623" y="0"/>
                </a:lnTo>
                <a:cubicBezTo>
                  <a:pt x="2037232" y="0"/>
                  <a:pt x="2130952" y="93720"/>
                  <a:pt x="2130952" y="209329"/>
                </a:cubicBezTo>
                <a:cubicBezTo>
                  <a:pt x="2130952" y="767538"/>
                  <a:pt x="2130951" y="1325748"/>
                  <a:pt x="2130951" y="1883957"/>
                </a:cubicBezTo>
                <a:cubicBezTo>
                  <a:pt x="2130951" y="1999566"/>
                  <a:pt x="2037231" y="2093286"/>
                  <a:pt x="1921622" y="2093286"/>
                </a:cubicBezTo>
                <a:lnTo>
                  <a:pt x="209329" y="2093285"/>
                </a:lnTo>
                <a:cubicBezTo>
                  <a:pt x="93720" y="2093285"/>
                  <a:pt x="0" y="1999565"/>
                  <a:pt x="0" y="1883956"/>
                </a:cubicBezTo>
                <a:lnTo>
                  <a:pt x="0" y="209329"/>
                </a:lnTo>
                <a:close/>
              </a:path>
            </a:pathLst>
          </a:custGeom>
          <a:solidFill>
            <a:schemeClr val="accent4"/>
          </a:solidFill>
          <a:ln w="12700" cap="flat" cmpd="sng">
            <a:solidFill>
              <a:schemeClr val="lt1"/>
            </a:solidFill>
            <a:prstDash val="solid"/>
            <a:miter lim="800000"/>
            <a:headEnd type="none" w="sm" len="sm"/>
            <a:tailEnd type="none" w="sm" len="sm"/>
          </a:ln>
        </p:spPr>
        <p:txBody>
          <a:bodyPr spcFirstLastPara="1" wrap="square" lIns="91700" tIns="91700" rIns="91700" bIns="91700" anchor="ctr" anchorCtr="0">
            <a:noAutofit/>
          </a:bodyPr>
          <a:lstStyle/>
          <a:p>
            <a:pPr marL="0" marR="0" lvl="0" indent="0" algn="ctr" rtl="0">
              <a:lnSpc>
                <a:spcPct val="90000"/>
              </a:lnSpc>
              <a:spcBef>
                <a:spcPts val="0"/>
              </a:spcBef>
              <a:spcAft>
                <a:spcPts val="0"/>
              </a:spcAft>
              <a:buClr>
                <a:schemeClr val="lt1"/>
              </a:buClr>
              <a:buSzPts val="1200"/>
              <a:buFont typeface="Century Gothic"/>
              <a:buNone/>
            </a:pPr>
            <a:endParaRPr sz="1200">
              <a:solidFill>
                <a:schemeClr val="lt1"/>
              </a:solidFill>
              <a:latin typeface="Century Gothic"/>
              <a:ea typeface="Century Gothic"/>
              <a:cs typeface="Century Gothic"/>
              <a:sym typeface="Century Gothic"/>
            </a:endParaRPr>
          </a:p>
          <a:p>
            <a:pPr marL="0" marR="0" lvl="0" indent="0" algn="ctr" rtl="0">
              <a:lnSpc>
                <a:spcPct val="90000"/>
              </a:lnSpc>
              <a:spcBef>
                <a:spcPts val="0"/>
              </a:spcBef>
              <a:spcAft>
                <a:spcPts val="0"/>
              </a:spcAft>
              <a:buClr>
                <a:schemeClr val="lt1"/>
              </a:buClr>
              <a:buSzPts val="1200"/>
              <a:buFont typeface="Century Gothic"/>
              <a:buNone/>
            </a:pPr>
            <a:endParaRPr sz="1200">
              <a:solidFill>
                <a:schemeClr val="lt1"/>
              </a:solidFill>
              <a:latin typeface="Century Gothic"/>
              <a:ea typeface="Century Gothic"/>
              <a:cs typeface="Century Gothic"/>
              <a:sym typeface="Century Gothic"/>
            </a:endParaRPr>
          </a:p>
          <a:p>
            <a:pPr marL="0" lvl="0" indent="0" algn="ctr" rtl="0">
              <a:lnSpc>
                <a:spcPct val="90000"/>
              </a:lnSpc>
              <a:spcBef>
                <a:spcPts val="0"/>
              </a:spcBef>
              <a:spcAft>
                <a:spcPts val="0"/>
              </a:spcAft>
              <a:buClr>
                <a:schemeClr val="lt1"/>
              </a:buClr>
              <a:buSzPts val="1200"/>
              <a:buFont typeface="Century Gothic"/>
              <a:buNone/>
            </a:pPr>
            <a:endParaRPr sz="1200">
              <a:solidFill>
                <a:schemeClr val="lt1"/>
              </a:solidFill>
              <a:latin typeface="Century Gothic"/>
              <a:ea typeface="Century Gothic"/>
              <a:cs typeface="Century Gothic"/>
              <a:sym typeface="Century Gothic"/>
            </a:endParaRPr>
          </a:p>
          <a:p>
            <a:pPr marL="0" marR="0" lvl="0" indent="0" algn="ctr" rtl="0">
              <a:lnSpc>
                <a:spcPct val="90000"/>
              </a:lnSpc>
              <a:spcBef>
                <a:spcPts val="0"/>
              </a:spcBef>
              <a:spcAft>
                <a:spcPts val="0"/>
              </a:spcAft>
              <a:buClr>
                <a:schemeClr val="lt1"/>
              </a:buClr>
              <a:buSzPts val="1200"/>
              <a:buFont typeface="Century Gothic"/>
              <a:buNone/>
            </a:pPr>
            <a:endParaRPr sz="1200">
              <a:solidFill>
                <a:schemeClr val="lt1"/>
              </a:solidFill>
              <a:latin typeface="Century Gothic"/>
              <a:ea typeface="Century Gothic"/>
              <a:cs typeface="Century Gothic"/>
              <a:sym typeface="Century Gothic"/>
            </a:endParaRPr>
          </a:p>
          <a:p>
            <a:pPr marL="0" marR="0" lvl="0" indent="0" algn="ctr" rtl="0">
              <a:lnSpc>
                <a:spcPct val="90000"/>
              </a:lnSpc>
              <a:spcBef>
                <a:spcPts val="0"/>
              </a:spcBef>
              <a:spcAft>
                <a:spcPts val="0"/>
              </a:spcAft>
              <a:buClr>
                <a:schemeClr val="lt1"/>
              </a:buClr>
              <a:buSzPts val="1200"/>
              <a:buFont typeface="Century Gothic"/>
              <a:buNone/>
            </a:pPr>
            <a:endParaRPr sz="1200">
              <a:solidFill>
                <a:schemeClr val="lt1"/>
              </a:solidFill>
              <a:latin typeface="Century Gothic"/>
              <a:ea typeface="Century Gothic"/>
              <a:cs typeface="Century Gothic"/>
              <a:sym typeface="Century Gothic"/>
            </a:endParaRPr>
          </a:p>
          <a:p>
            <a:pPr marL="0" marR="0" lvl="0" indent="0" algn="ctr" rtl="0">
              <a:lnSpc>
                <a:spcPct val="90000"/>
              </a:lnSpc>
              <a:spcBef>
                <a:spcPts val="0"/>
              </a:spcBef>
              <a:spcAft>
                <a:spcPts val="0"/>
              </a:spcAft>
              <a:buClr>
                <a:schemeClr val="lt1"/>
              </a:buClr>
              <a:buSzPts val="1200"/>
              <a:buFont typeface="Century Gothic"/>
              <a:buNone/>
            </a:pPr>
            <a:endParaRPr sz="1200">
              <a:solidFill>
                <a:schemeClr val="lt1"/>
              </a:solidFill>
              <a:latin typeface="Century Gothic"/>
              <a:ea typeface="Century Gothic"/>
              <a:cs typeface="Century Gothic"/>
              <a:sym typeface="Century Gothic"/>
            </a:endParaRPr>
          </a:p>
          <a:p>
            <a:pPr marL="0" marR="0" lvl="0" indent="0" algn="l" rtl="0">
              <a:lnSpc>
                <a:spcPct val="90000"/>
              </a:lnSpc>
              <a:spcBef>
                <a:spcPts val="0"/>
              </a:spcBef>
              <a:spcAft>
                <a:spcPts val="0"/>
              </a:spcAft>
              <a:buClr>
                <a:schemeClr val="lt1"/>
              </a:buClr>
              <a:buSzPts val="1200"/>
              <a:buFont typeface="Century Gothic"/>
              <a:buNone/>
            </a:pPr>
            <a:br>
              <a:rPr lang="en" sz="1200" b="0" i="0" u="none" strike="noStrike" cap="none">
                <a:solidFill>
                  <a:schemeClr val="lt1"/>
                </a:solidFill>
                <a:latin typeface="Century Gothic"/>
                <a:ea typeface="Century Gothic"/>
                <a:cs typeface="Century Gothic"/>
                <a:sym typeface="Century Gothic"/>
              </a:rPr>
            </a:br>
            <a:endParaRPr sz="1200" b="0" i="0" u="none" strike="noStrike" cap="none">
              <a:solidFill>
                <a:schemeClr val="lt1"/>
              </a:solidFill>
              <a:latin typeface="Century Gothic"/>
              <a:ea typeface="Century Gothic"/>
              <a:cs typeface="Century Gothic"/>
              <a:sym typeface="Century Gothic"/>
            </a:endParaRPr>
          </a:p>
          <a:p>
            <a:pPr marL="0" marR="0" lvl="0" indent="0" algn="ctr" rtl="0">
              <a:lnSpc>
                <a:spcPct val="90000"/>
              </a:lnSpc>
              <a:spcBef>
                <a:spcPts val="0"/>
              </a:spcBef>
              <a:spcAft>
                <a:spcPts val="0"/>
              </a:spcAft>
              <a:buClr>
                <a:schemeClr val="lt1"/>
              </a:buClr>
              <a:buSzPts val="1200"/>
              <a:buFont typeface="Century Gothic"/>
              <a:buNone/>
            </a:pPr>
            <a:endParaRPr sz="1200" b="1" i="1">
              <a:solidFill>
                <a:schemeClr val="lt1"/>
              </a:solidFill>
              <a:latin typeface="Century Gothic"/>
              <a:ea typeface="Century Gothic"/>
              <a:cs typeface="Century Gothic"/>
              <a:sym typeface="Century Gothic"/>
            </a:endParaRPr>
          </a:p>
          <a:p>
            <a:pPr marL="0" marR="0" lvl="0" indent="0" algn="ctr" rtl="0">
              <a:lnSpc>
                <a:spcPct val="90000"/>
              </a:lnSpc>
              <a:spcBef>
                <a:spcPts val="0"/>
              </a:spcBef>
              <a:spcAft>
                <a:spcPts val="0"/>
              </a:spcAft>
              <a:buClr>
                <a:schemeClr val="lt1"/>
              </a:buClr>
              <a:buSzPts val="1200"/>
              <a:buFont typeface="Century Gothic"/>
              <a:buNone/>
            </a:pPr>
            <a:endParaRPr sz="1200" b="1" i="1">
              <a:solidFill>
                <a:schemeClr val="lt1"/>
              </a:solidFill>
              <a:latin typeface="Century Gothic"/>
              <a:ea typeface="Century Gothic"/>
              <a:cs typeface="Century Gothic"/>
              <a:sym typeface="Century Gothic"/>
            </a:endParaRPr>
          </a:p>
          <a:p>
            <a:pPr marL="0" marR="0" lvl="0" indent="0" algn="ctr" rtl="0">
              <a:lnSpc>
                <a:spcPct val="90000"/>
              </a:lnSpc>
              <a:spcBef>
                <a:spcPts val="0"/>
              </a:spcBef>
              <a:spcAft>
                <a:spcPts val="0"/>
              </a:spcAft>
              <a:buClr>
                <a:schemeClr val="lt1"/>
              </a:buClr>
              <a:buSzPts val="1200"/>
              <a:buFont typeface="Century Gothic"/>
              <a:buNone/>
            </a:pPr>
            <a:endParaRPr sz="1100"/>
          </a:p>
        </p:txBody>
      </p:sp>
      <p:sp>
        <p:nvSpPr>
          <p:cNvPr id="505" name="Google Shape;505;p90" descr="Arrow pointing to: "/>
          <p:cNvSpPr/>
          <p:nvPr/>
        </p:nvSpPr>
        <p:spPr>
          <a:xfrm>
            <a:off x="1465723" y="2888848"/>
            <a:ext cx="338821" cy="396356"/>
          </a:xfrm>
          <a:custGeom>
            <a:avLst/>
            <a:gdLst/>
            <a:ahLst/>
            <a:cxnLst/>
            <a:rect l="l" t="t" r="r" b="b"/>
            <a:pathLst>
              <a:path w="451761" h="528475" extrusionOk="0">
                <a:moveTo>
                  <a:pt x="0" y="105695"/>
                </a:moveTo>
                <a:lnTo>
                  <a:pt x="225881" y="105695"/>
                </a:lnTo>
                <a:lnTo>
                  <a:pt x="225881" y="0"/>
                </a:lnTo>
                <a:lnTo>
                  <a:pt x="451761" y="264238"/>
                </a:lnTo>
                <a:lnTo>
                  <a:pt x="225881" y="528475"/>
                </a:lnTo>
                <a:lnTo>
                  <a:pt x="225881" y="422780"/>
                </a:lnTo>
                <a:lnTo>
                  <a:pt x="0" y="422780"/>
                </a:lnTo>
                <a:lnTo>
                  <a:pt x="0" y="105695"/>
                </a:lnTo>
                <a:close/>
              </a:path>
            </a:pathLst>
          </a:custGeom>
          <a:solidFill>
            <a:schemeClr val="accent6"/>
          </a:solidFill>
          <a:ln w="28575" cap="flat" cmpd="sng">
            <a:solidFill>
              <a:schemeClr val="accent4"/>
            </a:solidFill>
            <a:prstDash val="solid"/>
            <a:round/>
            <a:headEnd type="none" w="sm" len="sm"/>
            <a:tailEnd type="none" w="sm" len="sm"/>
          </a:ln>
        </p:spPr>
        <p:txBody>
          <a:bodyPr spcFirstLastPara="1" wrap="square" lIns="0" tIns="79250" rIns="101650" bIns="79250" anchor="ctr" anchorCtr="0">
            <a:noAutofit/>
          </a:bodyPr>
          <a:lstStyle/>
          <a:p>
            <a:pPr marL="0" marR="0" lvl="0" indent="0" algn="ctr" rtl="0">
              <a:lnSpc>
                <a:spcPct val="90000"/>
              </a:lnSpc>
              <a:spcBef>
                <a:spcPts val="0"/>
              </a:spcBef>
              <a:spcAft>
                <a:spcPts val="0"/>
              </a:spcAft>
              <a:buClr>
                <a:schemeClr val="dk1"/>
              </a:buClr>
              <a:buSzPts val="800"/>
              <a:buFont typeface="Century Gothic"/>
              <a:buNone/>
            </a:pPr>
            <a:endParaRPr sz="800" b="0" i="0" u="none" strike="noStrike" cap="none">
              <a:solidFill>
                <a:schemeClr val="lt1"/>
              </a:solidFill>
              <a:latin typeface="Century Gothic"/>
              <a:ea typeface="Century Gothic"/>
              <a:cs typeface="Century Gothic"/>
              <a:sym typeface="Century Gothic"/>
            </a:endParaRPr>
          </a:p>
        </p:txBody>
      </p:sp>
      <p:sp>
        <p:nvSpPr>
          <p:cNvPr id="506" name="Google Shape;506;p90"/>
          <p:cNvSpPr/>
          <p:nvPr/>
        </p:nvSpPr>
        <p:spPr>
          <a:xfrm>
            <a:off x="1944800" y="2278075"/>
            <a:ext cx="1417082" cy="1810692"/>
          </a:xfrm>
          <a:custGeom>
            <a:avLst/>
            <a:gdLst/>
            <a:ahLst/>
            <a:cxnLst/>
            <a:rect l="l" t="t" r="r" b="b"/>
            <a:pathLst>
              <a:path w="2130951" h="2093285" extrusionOk="0">
                <a:moveTo>
                  <a:pt x="0" y="209329"/>
                </a:moveTo>
                <a:cubicBezTo>
                  <a:pt x="0" y="93720"/>
                  <a:pt x="93720" y="0"/>
                  <a:pt x="209329" y="0"/>
                </a:cubicBezTo>
                <a:lnTo>
                  <a:pt x="1921623" y="0"/>
                </a:lnTo>
                <a:cubicBezTo>
                  <a:pt x="2037232" y="0"/>
                  <a:pt x="2130952" y="93720"/>
                  <a:pt x="2130952" y="209329"/>
                </a:cubicBezTo>
                <a:cubicBezTo>
                  <a:pt x="2130952" y="767538"/>
                  <a:pt x="2130951" y="1325748"/>
                  <a:pt x="2130951" y="1883957"/>
                </a:cubicBezTo>
                <a:cubicBezTo>
                  <a:pt x="2130951" y="1999566"/>
                  <a:pt x="2037231" y="2093286"/>
                  <a:pt x="1921622" y="2093286"/>
                </a:cubicBezTo>
                <a:lnTo>
                  <a:pt x="209329" y="2093285"/>
                </a:lnTo>
                <a:cubicBezTo>
                  <a:pt x="93720" y="2093285"/>
                  <a:pt x="0" y="1999565"/>
                  <a:pt x="0" y="1883956"/>
                </a:cubicBezTo>
                <a:lnTo>
                  <a:pt x="0" y="209329"/>
                </a:lnTo>
                <a:close/>
              </a:path>
            </a:pathLst>
          </a:custGeom>
          <a:solidFill>
            <a:schemeClr val="accent4"/>
          </a:solidFill>
          <a:ln w="12700" cap="flat" cmpd="sng">
            <a:solidFill>
              <a:schemeClr val="lt1"/>
            </a:solidFill>
            <a:prstDash val="solid"/>
            <a:miter lim="800000"/>
            <a:headEnd type="none" w="sm" len="sm"/>
            <a:tailEnd type="none" w="sm" len="sm"/>
          </a:ln>
        </p:spPr>
        <p:txBody>
          <a:bodyPr spcFirstLastPara="1" wrap="square" lIns="91700" tIns="91700" rIns="91700" bIns="91700" anchor="ctr" anchorCtr="0">
            <a:noAutofit/>
          </a:bodyPr>
          <a:lstStyle/>
          <a:p>
            <a:pPr marL="0" lvl="0" indent="0" algn="ctr" rtl="0">
              <a:lnSpc>
                <a:spcPct val="90000"/>
              </a:lnSpc>
              <a:spcBef>
                <a:spcPts val="0"/>
              </a:spcBef>
              <a:spcAft>
                <a:spcPts val="0"/>
              </a:spcAft>
              <a:buClr>
                <a:schemeClr val="lt1"/>
              </a:buClr>
              <a:buSzPts val="1200"/>
              <a:buFont typeface="Century Gothic"/>
              <a:buNone/>
            </a:pPr>
            <a:endParaRPr sz="1200">
              <a:solidFill>
                <a:schemeClr val="lt1"/>
              </a:solidFill>
              <a:latin typeface="Century Gothic"/>
              <a:ea typeface="Century Gothic"/>
              <a:cs typeface="Century Gothic"/>
              <a:sym typeface="Century Gothic"/>
            </a:endParaRPr>
          </a:p>
          <a:p>
            <a:pPr marL="0" marR="0" lvl="0" indent="0" algn="ctr" rtl="0">
              <a:lnSpc>
                <a:spcPct val="90000"/>
              </a:lnSpc>
              <a:spcBef>
                <a:spcPts val="0"/>
              </a:spcBef>
              <a:spcAft>
                <a:spcPts val="0"/>
              </a:spcAft>
              <a:buClr>
                <a:schemeClr val="lt1"/>
              </a:buClr>
              <a:buSzPts val="1200"/>
              <a:buFont typeface="Century Gothic"/>
              <a:buNone/>
            </a:pPr>
            <a:endParaRPr sz="1200">
              <a:solidFill>
                <a:schemeClr val="lt1"/>
              </a:solidFill>
              <a:latin typeface="Century Gothic"/>
              <a:ea typeface="Century Gothic"/>
              <a:cs typeface="Century Gothic"/>
              <a:sym typeface="Century Gothic"/>
            </a:endParaRPr>
          </a:p>
          <a:p>
            <a:pPr marL="0" marR="0" lvl="0" indent="0" algn="ctr" rtl="0">
              <a:lnSpc>
                <a:spcPct val="90000"/>
              </a:lnSpc>
              <a:spcBef>
                <a:spcPts val="0"/>
              </a:spcBef>
              <a:spcAft>
                <a:spcPts val="0"/>
              </a:spcAft>
              <a:buClr>
                <a:schemeClr val="lt1"/>
              </a:buClr>
              <a:buSzPts val="1200"/>
              <a:buFont typeface="Century Gothic"/>
              <a:buNone/>
            </a:pPr>
            <a:endParaRPr sz="1200">
              <a:solidFill>
                <a:schemeClr val="lt1"/>
              </a:solidFill>
              <a:latin typeface="Century Gothic"/>
              <a:ea typeface="Century Gothic"/>
              <a:cs typeface="Century Gothic"/>
              <a:sym typeface="Century Gothic"/>
            </a:endParaRPr>
          </a:p>
          <a:p>
            <a:pPr marL="0" marR="0" lvl="0" indent="0" algn="ctr" rtl="0">
              <a:lnSpc>
                <a:spcPct val="90000"/>
              </a:lnSpc>
              <a:spcBef>
                <a:spcPts val="0"/>
              </a:spcBef>
              <a:spcAft>
                <a:spcPts val="0"/>
              </a:spcAft>
              <a:buClr>
                <a:schemeClr val="lt1"/>
              </a:buClr>
              <a:buSzPts val="1200"/>
              <a:buFont typeface="Century Gothic"/>
              <a:buNone/>
            </a:pPr>
            <a:br>
              <a:rPr lang="en" sz="1200" b="0" i="0" u="none" strike="noStrike" cap="none">
                <a:solidFill>
                  <a:schemeClr val="lt1"/>
                </a:solidFill>
                <a:latin typeface="Century Gothic"/>
                <a:ea typeface="Century Gothic"/>
                <a:cs typeface="Century Gothic"/>
                <a:sym typeface="Century Gothic"/>
              </a:rPr>
            </a:br>
            <a:endParaRPr sz="1100"/>
          </a:p>
        </p:txBody>
      </p:sp>
      <p:sp>
        <p:nvSpPr>
          <p:cNvPr id="507" name="Google Shape;507;p90" descr="Arrow pointing to: "/>
          <p:cNvSpPr/>
          <p:nvPr/>
        </p:nvSpPr>
        <p:spPr>
          <a:xfrm>
            <a:off x="3498147" y="2888848"/>
            <a:ext cx="338821" cy="396356"/>
          </a:xfrm>
          <a:custGeom>
            <a:avLst/>
            <a:gdLst/>
            <a:ahLst/>
            <a:cxnLst/>
            <a:rect l="l" t="t" r="r" b="b"/>
            <a:pathLst>
              <a:path w="451761" h="528475" extrusionOk="0">
                <a:moveTo>
                  <a:pt x="0" y="105695"/>
                </a:moveTo>
                <a:lnTo>
                  <a:pt x="225881" y="105695"/>
                </a:lnTo>
                <a:lnTo>
                  <a:pt x="225881" y="0"/>
                </a:lnTo>
                <a:lnTo>
                  <a:pt x="451761" y="264238"/>
                </a:lnTo>
                <a:lnTo>
                  <a:pt x="225881" y="528475"/>
                </a:lnTo>
                <a:lnTo>
                  <a:pt x="225881" y="422780"/>
                </a:lnTo>
                <a:lnTo>
                  <a:pt x="0" y="422780"/>
                </a:lnTo>
                <a:lnTo>
                  <a:pt x="0" y="105695"/>
                </a:lnTo>
                <a:close/>
              </a:path>
            </a:pathLst>
          </a:custGeom>
          <a:solidFill>
            <a:schemeClr val="accent6"/>
          </a:solidFill>
          <a:ln w="28575" cap="flat" cmpd="sng">
            <a:solidFill>
              <a:schemeClr val="accent4"/>
            </a:solidFill>
            <a:prstDash val="solid"/>
            <a:round/>
            <a:headEnd type="none" w="sm" len="sm"/>
            <a:tailEnd type="none" w="sm" len="sm"/>
          </a:ln>
        </p:spPr>
        <p:txBody>
          <a:bodyPr spcFirstLastPara="1" wrap="square" lIns="0" tIns="79250" rIns="101650" bIns="79250" anchor="ctr" anchorCtr="0">
            <a:noAutofit/>
          </a:bodyPr>
          <a:lstStyle/>
          <a:p>
            <a:pPr marL="0" marR="0" lvl="0" indent="0" algn="ctr" rtl="0">
              <a:lnSpc>
                <a:spcPct val="90000"/>
              </a:lnSpc>
              <a:spcBef>
                <a:spcPts val="0"/>
              </a:spcBef>
              <a:spcAft>
                <a:spcPts val="0"/>
              </a:spcAft>
              <a:buClr>
                <a:schemeClr val="dk1"/>
              </a:buClr>
              <a:buSzPts val="800"/>
              <a:buFont typeface="Century Gothic"/>
              <a:buNone/>
            </a:pPr>
            <a:endParaRPr sz="800" b="0" i="0" u="none" strike="noStrike" cap="none">
              <a:solidFill>
                <a:schemeClr val="lt1"/>
              </a:solidFill>
              <a:latin typeface="Century Gothic"/>
              <a:ea typeface="Century Gothic"/>
              <a:cs typeface="Century Gothic"/>
              <a:sym typeface="Century Gothic"/>
            </a:endParaRPr>
          </a:p>
        </p:txBody>
      </p:sp>
      <p:sp>
        <p:nvSpPr>
          <p:cNvPr id="508" name="Google Shape;508;p90"/>
          <p:cNvSpPr/>
          <p:nvPr/>
        </p:nvSpPr>
        <p:spPr>
          <a:xfrm>
            <a:off x="3988975" y="2291575"/>
            <a:ext cx="2130951" cy="1810692"/>
          </a:xfrm>
          <a:custGeom>
            <a:avLst/>
            <a:gdLst/>
            <a:ahLst/>
            <a:cxnLst/>
            <a:rect l="l" t="t" r="r" b="b"/>
            <a:pathLst>
              <a:path w="2130951" h="2093285" extrusionOk="0">
                <a:moveTo>
                  <a:pt x="0" y="209329"/>
                </a:moveTo>
                <a:cubicBezTo>
                  <a:pt x="0" y="93720"/>
                  <a:pt x="93720" y="0"/>
                  <a:pt x="209329" y="0"/>
                </a:cubicBezTo>
                <a:lnTo>
                  <a:pt x="1921623" y="0"/>
                </a:lnTo>
                <a:cubicBezTo>
                  <a:pt x="2037232" y="0"/>
                  <a:pt x="2130952" y="93720"/>
                  <a:pt x="2130952" y="209329"/>
                </a:cubicBezTo>
                <a:cubicBezTo>
                  <a:pt x="2130952" y="767538"/>
                  <a:pt x="2130951" y="1325748"/>
                  <a:pt x="2130951" y="1883957"/>
                </a:cubicBezTo>
                <a:cubicBezTo>
                  <a:pt x="2130951" y="1999566"/>
                  <a:pt x="2037231" y="2093286"/>
                  <a:pt x="1921622" y="2093286"/>
                </a:cubicBezTo>
                <a:lnTo>
                  <a:pt x="209329" y="2093285"/>
                </a:lnTo>
                <a:cubicBezTo>
                  <a:pt x="93720" y="2093285"/>
                  <a:pt x="0" y="1999565"/>
                  <a:pt x="0" y="1883956"/>
                </a:cubicBezTo>
                <a:lnTo>
                  <a:pt x="0" y="209329"/>
                </a:lnTo>
                <a:close/>
              </a:path>
            </a:pathLst>
          </a:custGeom>
          <a:solidFill>
            <a:schemeClr val="accent4"/>
          </a:solidFill>
          <a:ln w="12700" cap="flat" cmpd="sng">
            <a:solidFill>
              <a:schemeClr val="lt1"/>
            </a:solidFill>
            <a:prstDash val="solid"/>
            <a:miter lim="800000"/>
            <a:headEnd type="none" w="sm" len="sm"/>
            <a:tailEnd type="none" w="sm" len="sm"/>
          </a:ln>
        </p:spPr>
        <p:txBody>
          <a:bodyPr spcFirstLastPara="1" wrap="square" lIns="91700" tIns="91700" rIns="91700" bIns="91700" anchor="ctr" anchorCtr="0">
            <a:noAutofit/>
          </a:bodyPr>
          <a:lstStyle/>
          <a:p>
            <a:pPr marL="0" marR="0" lvl="0" indent="0" algn="ctr" rtl="0">
              <a:lnSpc>
                <a:spcPct val="90000"/>
              </a:lnSpc>
              <a:spcBef>
                <a:spcPts val="0"/>
              </a:spcBef>
              <a:spcAft>
                <a:spcPts val="0"/>
              </a:spcAft>
              <a:buClr>
                <a:schemeClr val="lt1"/>
              </a:buClr>
              <a:buSzPts val="1200"/>
              <a:buFont typeface="Century Gothic"/>
              <a:buNone/>
            </a:pPr>
            <a:endParaRPr sz="1200">
              <a:solidFill>
                <a:schemeClr val="lt1"/>
              </a:solidFill>
              <a:latin typeface="Century Gothic"/>
              <a:ea typeface="Century Gothic"/>
              <a:cs typeface="Century Gothic"/>
              <a:sym typeface="Century Gothic"/>
            </a:endParaRPr>
          </a:p>
          <a:p>
            <a:pPr marL="0" marR="0" lvl="0" indent="0" algn="ctr" rtl="0">
              <a:lnSpc>
                <a:spcPct val="90000"/>
              </a:lnSpc>
              <a:spcBef>
                <a:spcPts val="0"/>
              </a:spcBef>
              <a:spcAft>
                <a:spcPts val="0"/>
              </a:spcAft>
              <a:buClr>
                <a:schemeClr val="lt1"/>
              </a:buClr>
              <a:buSzPts val="1200"/>
              <a:buFont typeface="Century Gothic"/>
              <a:buNone/>
            </a:pPr>
            <a:endParaRPr sz="1200">
              <a:solidFill>
                <a:schemeClr val="lt1"/>
              </a:solidFill>
              <a:latin typeface="Century Gothic"/>
              <a:ea typeface="Century Gothic"/>
              <a:cs typeface="Century Gothic"/>
              <a:sym typeface="Century Gothic"/>
            </a:endParaRPr>
          </a:p>
          <a:p>
            <a:pPr marL="0" marR="0" lvl="0" indent="0" algn="ctr" rtl="0">
              <a:lnSpc>
                <a:spcPct val="90000"/>
              </a:lnSpc>
              <a:spcBef>
                <a:spcPts val="0"/>
              </a:spcBef>
              <a:spcAft>
                <a:spcPts val="0"/>
              </a:spcAft>
              <a:buClr>
                <a:schemeClr val="lt1"/>
              </a:buClr>
              <a:buSzPts val="1200"/>
              <a:buFont typeface="Century Gothic"/>
              <a:buNone/>
            </a:pPr>
            <a:endParaRPr sz="1200">
              <a:solidFill>
                <a:schemeClr val="lt1"/>
              </a:solidFill>
              <a:latin typeface="Century Gothic"/>
              <a:ea typeface="Century Gothic"/>
              <a:cs typeface="Century Gothic"/>
              <a:sym typeface="Century Gothic"/>
            </a:endParaRPr>
          </a:p>
          <a:p>
            <a:pPr marL="0" marR="0" lvl="0" indent="0" algn="ctr" rtl="0">
              <a:lnSpc>
                <a:spcPct val="90000"/>
              </a:lnSpc>
              <a:spcBef>
                <a:spcPts val="0"/>
              </a:spcBef>
              <a:spcAft>
                <a:spcPts val="0"/>
              </a:spcAft>
              <a:buClr>
                <a:schemeClr val="lt1"/>
              </a:buClr>
              <a:buSzPts val="1200"/>
              <a:buFont typeface="Century Gothic"/>
              <a:buNone/>
            </a:pPr>
            <a:endParaRPr sz="1200">
              <a:solidFill>
                <a:schemeClr val="lt1"/>
              </a:solidFill>
              <a:latin typeface="Century Gothic"/>
              <a:ea typeface="Century Gothic"/>
              <a:cs typeface="Century Gothic"/>
              <a:sym typeface="Century Gothic"/>
            </a:endParaRPr>
          </a:p>
          <a:p>
            <a:pPr marL="0" lvl="0" indent="0" algn="ctr" rtl="0">
              <a:lnSpc>
                <a:spcPct val="90000"/>
              </a:lnSpc>
              <a:spcBef>
                <a:spcPts val="0"/>
              </a:spcBef>
              <a:spcAft>
                <a:spcPts val="0"/>
              </a:spcAft>
              <a:buClr>
                <a:schemeClr val="lt1"/>
              </a:buClr>
              <a:buSzPts val="1200"/>
              <a:buFont typeface="Century Gothic"/>
              <a:buNone/>
            </a:pPr>
            <a:endParaRPr sz="1200">
              <a:solidFill>
                <a:schemeClr val="lt1"/>
              </a:solidFill>
              <a:latin typeface="Century Gothic"/>
              <a:ea typeface="Century Gothic"/>
              <a:cs typeface="Century Gothic"/>
              <a:sym typeface="Century Gothic"/>
            </a:endParaRPr>
          </a:p>
          <a:p>
            <a:pPr marL="0" marR="0" lvl="0" indent="0" algn="ctr" rtl="0">
              <a:lnSpc>
                <a:spcPct val="90000"/>
              </a:lnSpc>
              <a:spcBef>
                <a:spcPts val="0"/>
              </a:spcBef>
              <a:spcAft>
                <a:spcPts val="0"/>
              </a:spcAft>
              <a:buClr>
                <a:schemeClr val="lt1"/>
              </a:buClr>
              <a:buSzPts val="1200"/>
              <a:buFont typeface="Century Gothic"/>
              <a:buNone/>
            </a:pPr>
            <a:endParaRPr sz="1200">
              <a:solidFill>
                <a:schemeClr val="lt1"/>
              </a:solidFill>
              <a:latin typeface="Century Gothic"/>
              <a:ea typeface="Century Gothic"/>
              <a:cs typeface="Century Gothic"/>
              <a:sym typeface="Century Gothic"/>
            </a:endParaRPr>
          </a:p>
          <a:p>
            <a:pPr marL="0" marR="0" lvl="0" indent="0" algn="ctr" rtl="0">
              <a:lnSpc>
                <a:spcPct val="90000"/>
              </a:lnSpc>
              <a:spcBef>
                <a:spcPts val="0"/>
              </a:spcBef>
              <a:spcAft>
                <a:spcPts val="0"/>
              </a:spcAft>
              <a:buClr>
                <a:schemeClr val="lt1"/>
              </a:buClr>
              <a:buSzPts val="1200"/>
              <a:buFont typeface="Century Gothic"/>
              <a:buNone/>
            </a:pPr>
            <a:endParaRPr sz="1200">
              <a:solidFill>
                <a:schemeClr val="lt1"/>
              </a:solidFill>
              <a:latin typeface="Century Gothic"/>
              <a:ea typeface="Century Gothic"/>
              <a:cs typeface="Century Gothic"/>
              <a:sym typeface="Century Gothic"/>
            </a:endParaRPr>
          </a:p>
          <a:p>
            <a:pPr marL="0" marR="0" lvl="0" indent="0" algn="ctr" rtl="0">
              <a:lnSpc>
                <a:spcPct val="90000"/>
              </a:lnSpc>
              <a:spcBef>
                <a:spcPts val="0"/>
              </a:spcBef>
              <a:spcAft>
                <a:spcPts val="0"/>
              </a:spcAft>
              <a:buClr>
                <a:schemeClr val="lt1"/>
              </a:buClr>
              <a:buSzPts val="1200"/>
              <a:buFont typeface="Century Gothic"/>
              <a:buNone/>
            </a:pPr>
            <a:endParaRPr sz="1200">
              <a:solidFill>
                <a:schemeClr val="lt1"/>
              </a:solidFill>
              <a:latin typeface="Century Gothic"/>
              <a:ea typeface="Century Gothic"/>
              <a:cs typeface="Century Gothic"/>
              <a:sym typeface="Century Gothic"/>
            </a:endParaRPr>
          </a:p>
          <a:p>
            <a:pPr marL="0" marR="0" lvl="0" indent="0" algn="ctr" rtl="0">
              <a:lnSpc>
                <a:spcPct val="90000"/>
              </a:lnSpc>
              <a:spcBef>
                <a:spcPts val="0"/>
              </a:spcBef>
              <a:spcAft>
                <a:spcPts val="0"/>
              </a:spcAft>
              <a:buClr>
                <a:schemeClr val="lt1"/>
              </a:buClr>
              <a:buSzPts val="1200"/>
              <a:buFont typeface="Century Gothic"/>
              <a:buNone/>
            </a:pPr>
            <a:endParaRPr sz="1200">
              <a:solidFill>
                <a:schemeClr val="lt1"/>
              </a:solidFill>
              <a:latin typeface="Century Gothic"/>
              <a:ea typeface="Century Gothic"/>
              <a:cs typeface="Century Gothic"/>
              <a:sym typeface="Century Gothic"/>
            </a:endParaRPr>
          </a:p>
          <a:p>
            <a:pPr marL="0" marR="0" lvl="0" indent="0" algn="ctr" rtl="0">
              <a:lnSpc>
                <a:spcPct val="90000"/>
              </a:lnSpc>
              <a:spcBef>
                <a:spcPts val="0"/>
              </a:spcBef>
              <a:spcAft>
                <a:spcPts val="0"/>
              </a:spcAft>
              <a:buClr>
                <a:schemeClr val="lt1"/>
              </a:buClr>
              <a:buSzPts val="1200"/>
              <a:buFont typeface="Century Gothic"/>
              <a:buNone/>
            </a:pPr>
            <a:endParaRPr sz="1200">
              <a:solidFill>
                <a:schemeClr val="lt1"/>
              </a:solidFill>
              <a:latin typeface="Century Gothic"/>
              <a:ea typeface="Century Gothic"/>
              <a:cs typeface="Century Gothic"/>
              <a:sym typeface="Century Gothic"/>
            </a:endParaRPr>
          </a:p>
          <a:p>
            <a:pPr marL="0" marR="0" lvl="0" indent="0" algn="ctr" rtl="0">
              <a:lnSpc>
                <a:spcPct val="90000"/>
              </a:lnSpc>
              <a:spcBef>
                <a:spcPts val="0"/>
              </a:spcBef>
              <a:spcAft>
                <a:spcPts val="0"/>
              </a:spcAft>
              <a:buClr>
                <a:schemeClr val="lt1"/>
              </a:buClr>
              <a:buSzPts val="1200"/>
              <a:buFont typeface="Century Gothic"/>
              <a:buNone/>
            </a:pPr>
            <a:r>
              <a:rPr lang="en" sz="1200">
                <a:solidFill>
                  <a:schemeClr val="lt1"/>
                </a:solidFill>
                <a:latin typeface="Century Gothic"/>
                <a:ea typeface="Century Gothic"/>
                <a:cs typeface="Century Gothic"/>
                <a:sym typeface="Century Gothic"/>
              </a:rPr>
              <a:t> </a:t>
            </a:r>
            <a:br>
              <a:rPr lang="en" sz="1200" b="0" i="0" u="none" strike="noStrike" cap="none">
                <a:solidFill>
                  <a:schemeClr val="lt1"/>
                </a:solidFill>
                <a:latin typeface="Century Gothic"/>
                <a:ea typeface="Century Gothic"/>
                <a:cs typeface="Century Gothic"/>
                <a:sym typeface="Century Gothic"/>
              </a:rPr>
            </a:br>
            <a:endParaRPr sz="1200" b="0" i="0" u="none" strike="noStrike" cap="none">
              <a:solidFill>
                <a:schemeClr val="lt1"/>
              </a:solidFill>
              <a:latin typeface="Century Gothic"/>
              <a:ea typeface="Century Gothic"/>
              <a:cs typeface="Century Gothic"/>
              <a:sym typeface="Century Gothic"/>
            </a:endParaRPr>
          </a:p>
          <a:p>
            <a:pPr marL="0" marR="0" lvl="0" indent="0" algn="ctr" rtl="0">
              <a:lnSpc>
                <a:spcPct val="90000"/>
              </a:lnSpc>
              <a:spcBef>
                <a:spcPts val="0"/>
              </a:spcBef>
              <a:spcAft>
                <a:spcPts val="0"/>
              </a:spcAft>
              <a:buClr>
                <a:schemeClr val="lt1"/>
              </a:buClr>
              <a:buSzPts val="1200"/>
              <a:buFont typeface="Century Gothic"/>
              <a:buNone/>
            </a:pPr>
            <a:endParaRPr sz="1100"/>
          </a:p>
        </p:txBody>
      </p:sp>
      <p:sp>
        <p:nvSpPr>
          <p:cNvPr id="509" name="Google Shape;509;p90" descr="Arrow pointing to: "/>
          <p:cNvSpPr/>
          <p:nvPr/>
        </p:nvSpPr>
        <p:spPr>
          <a:xfrm>
            <a:off x="6182196" y="2888848"/>
            <a:ext cx="338821" cy="396356"/>
          </a:xfrm>
          <a:custGeom>
            <a:avLst/>
            <a:gdLst/>
            <a:ahLst/>
            <a:cxnLst/>
            <a:rect l="l" t="t" r="r" b="b"/>
            <a:pathLst>
              <a:path w="451761" h="528475" extrusionOk="0">
                <a:moveTo>
                  <a:pt x="0" y="105695"/>
                </a:moveTo>
                <a:lnTo>
                  <a:pt x="225881" y="105695"/>
                </a:lnTo>
                <a:lnTo>
                  <a:pt x="225881" y="0"/>
                </a:lnTo>
                <a:lnTo>
                  <a:pt x="451761" y="264238"/>
                </a:lnTo>
                <a:lnTo>
                  <a:pt x="225881" y="528475"/>
                </a:lnTo>
                <a:lnTo>
                  <a:pt x="225881" y="422780"/>
                </a:lnTo>
                <a:lnTo>
                  <a:pt x="0" y="422780"/>
                </a:lnTo>
                <a:lnTo>
                  <a:pt x="0" y="105695"/>
                </a:lnTo>
                <a:close/>
              </a:path>
            </a:pathLst>
          </a:custGeom>
          <a:solidFill>
            <a:schemeClr val="accent6"/>
          </a:solidFill>
          <a:ln w="28575" cap="flat" cmpd="sng">
            <a:solidFill>
              <a:schemeClr val="accent4"/>
            </a:solidFill>
            <a:prstDash val="solid"/>
            <a:round/>
            <a:headEnd type="none" w="sm" len="sm"/>
            <a:tailEnd type="none" w="sm" len="sm"/>
          </a:ln>
        </p:spPr>
        <p:txBody>
          <a:bodyPr spcFirstLastPara="1" wrap="square" lIns="0" tIns="79250" rIns="101650" bIns="79250" anchor="ctr" anchorCtr="0">
            <a:noAutofit/>
          </a:bodyPr>
          <a:lstStyle/>
          <a:p>
            <a:pPr marL="0" marR="0" lvl="0" indent="0" algn="ctr" rtl="0">
              <a:lnSpc>
                <a:spcPct val="90000"/>
              </a:lnSpc>
              <a:spcBef>
                <a:spcPts val="0"/>
              </a:spcBef>
              <a:spcAft>
                <a:spcPts val="0"/>
              </a:spcAft>
              <a:buClr>
                <a:schemeClr val="dk1"/>
              </a:buClr>
              <a:buSzPts val="800"/>
              <a:buFont typeface="Century Gothic"/>
              <a:buNone/>
            </a:pPr>
            <a:endParaRPr sz="800" b="0" i="0" u="none" strike="noStrike" cap="none">
              <a:solidFill>
                <a:schemeClr val="lt1"/>
              </a:solidFill>
              <a:latin typeface="Century Gothic"/>
              <a:ea typeface="Century Gothic"/>
              <a:cs typeface="Century Gothic"/>
              <a:sym typeface="Century Gothic"/>
            </a:endParaRPr>
          </a:p>
        </p:txBody>
      </p:sp>
      <p:sp>
        <p:nvSpPr>
          <p:cNvPr id="510" name="Google Shape;510;p90"/>
          <p:cNvSpPr/>
          <p:nvPr/>
        </p:nvSpPr>
        <p:spPr>
          <a:xfrm>
            <a:off x="4021950" y="4668750"/>
            <a:ext cx="5027100" cy="414600"/>
          </a:xfrm>
          <a:prstGeom prst="rect">
            <a:avLst/>
          </a:prstGeom>
          <a:solidFill>
            <a:srgbClr val="123E6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
        <p:nvSpPr>
          <p:cNvPr id="511" name="Google Shape;511;p90"/>
          <p:cNvSpPr/>
          <p:nvPr/>
        </p:nvSpPr>
        <p:spPr>
          <a:xfrm>
            <a:off x="6577100" y="2291575"/>
            <a:ext cx="2312082" cy="1810692"/>
          </a:xfrm>
          <a:custGeom>
            <a:avLst/>
            <a:gdLst/>
            <a:ahLst/>
            <a:cxnLst/>
            <a:rect l="l" t="t" r="r" b="b"/>
            <a:pathLst>
              <a:path w="2130951" h="2093285" extrusionOk="0">
                <a:moveTo>
                  <a:pt x="0" y="209329"/>
                </a:moveTo>
                <a:cubicBezTo>
                  <a:pt x="0" y="93720"/>
                  <a:pt x="93720" y="0"/>
                  <a:pt x="209329" y="0"/>
                </a:cubicBezTo>
                <a:lnTo>
                  <a:pt x="1921623" y="0"/>
                </a:lnTo>
                <a:cubicBezTo>
                  <a:pt x="2037232" y="0"/>
                  <a:pt x="2130952" y="93720"/>
                  <a:pt x="2130952" y="209329"/>
                </a:cubicBezTo>
                <a:cubicBezTo>
                  <a:pt x="2130952" y="767538"/>
                  <a:pt x="2130951" y="1325748"/>
                  <a:pt x="2130951" y="1883957"/>
                </a:cubicBezTo>
                <a:cubicBezTo>
                  <a:pt x="2130951" y="1999566"/>
                  <a:pt x="2037231" y="2093286"/>
                  <a:pt x="1921622" y="2093286"/>
                </a:cubicBezTo>
                <a:lnTo>
                  <a:pt x="209329" y="2093285"/>
                </a:lnTo>
                <a:cubicBezTo>
                  <a:pt x="93720" y="2093285"/>
                  <a:pt x="0" y="1999565"/>
                  <a:pt x="0" y="1883956"/>
                </a:cubicBezTo>
                <a:lnTo>
                  <a:pt x="0" y="209329"/>
                </a:lnTo>
                <a:close/>
              </a:path>
            </a:pathLst>
          </a:custGeom>
          <a:solidFill>
            <a:schemeClr val="accent4"/>
          </a:solidFill>
          <a:ln w="12700" cap="flat" cmpd="sng">
            <a:solidFill>
              <a:schemeClr val="lt1"/>
            </a:solidFill>
            <a:prstDash val="solid"/>
            <a:miter lim="800000"/>
            <a:headEnd type="none" w="sm" len="sm"/>
            <a:tailEnd type="none" w="sm" len="sm"/>
          </a:ln>
        </p:spPr>
        <p:txBody>
          <a:bodyPr spcFirstLastPara="1" wrap="square" lIns="91700" tIns="91700" rIns="91700" bIns="91700" anchor="ctr" anchorCtr="0">
            <a:noAutofit/>
          </a:bodyPr>
          <a:lstStyle/>
          <a:p>
            <a:pPr marL="0" lvl="0" indent="0" algn="l" rtl="0">
              <a:lnSpc>
                <a:spcPct val="90000"/>
              </a:lnSpc>
              <a:spcBef>
                <a:spcPts val="0"/>
              </a:spcBef>
              <a:spcAft>
                <a:spcPts val="0"/>
              </a:spcAft>
              <a:buClr>
                <a:schemeClr val="lt1"/>
              </a:buClr>
              <a:buSzPts val="1200"/>
              <a:buFont typeface="Century Gothic"/>
              <a:buNone/>
            </a:pPr>
            <a:endParaRPr sz="1200" b="1" i="1">
              <a:solidFill>
                <a:schemeClr val="lt1"/>
              </a:solidFill>
              <a:latin typeface="Century Gothic"/>
              <a:ea typeface="Century Gothic"/>
              <a:cs typeface="Century Gothic"/>
              <a:sym typeface="Century Gothic"/>
            </a:endParaRPr>
          </a:p>
          <a:p>
            <a:pPr marL="0" lvl="0" indent="0" algn="l" rtl="0">
              <a:lnSpc>
                <a:spcPct val="90000"/>
              </a:lnSpc>
              <a:spcBef>
                <a:spcPts val="0"/>
              </a:spcBef>
              <a:spcAft>
                <a:spcPts val="0"/>
              </a:spcAft>
              <a:buClr>
                <a:schemeClr val="lt1"/>
              </a:buClr>
              <a:buSzPts val="1200"/>
              <a:buFont typeface="Century Gothic"/>
              <a:buNone/>
            </a:pPr>
            <a:endParaRPr sz="1200" b="1" i="1">
              <a:solidFill>
                <a:schemeClr val="lt1"/>
              </a:solidFill>
              <a:latin typeface="Century Gothic"/>
              <a:ea typeface="Century Gothic"/>
              <a:cs typeface="Century Gothic"/>
              <a:sym typeface="Century Gothic"/>
            </a:endParaRPr>
          </a:p>
          <a:p>
            <a:pPr marL="0" marR="0" lvl="0" indent="0" algn="ctr" rtl="0">
              <a:lnSpc>
                <a:spcPct val="90000"/>
              </a:lnSpc>
              <a:spcBef>
                <a:spcPts val="0"/>
              </a:spcBef>
              <a:spcAft>
                <a:spcPts val="0"/>
              </a:spcAft>
              <a:buClr>
                <a:schemeClr val="lt1"/>
              </a:buClr>
              <a:buSzPts val="1200"/>
              <a:buFont typeface="Century Gothic"/>
              <a:buNone/>
            </a:pPr>
            <a:endParaRPr sz="1200">
              <a:solidFill>
                <a:schemeClr val="lt1"/>
              </a:solidFill>
              <a:latin typeface="Century Gothic"/>
              <a:ea typeface="Century Gothic"/>
              <a:cs typeface="Century Gothic"/>
              <a:sym typeface="Century Gothic"/>
            </a:endParaRPr>
          </a:p>
          <a:p>
            <a:pPr marL="0" marR="0" lvl="0" indent="0" algn="ctr" rtl="0">
              <a:lnSpc>
                <a:spcPct val="90000"/>
              </a:lnSpc>
              <a:spcBef>
                <a:spcPts val="0"/>
              </a:spcBef>
              <a:spcAft>
                <a:spcPts val="0"/>
              </a:spcAft>
              <a:buClr>
                <a:schemeClr val="lt1"/>
              </a:buClr>
              <a:buSzPts val="1200"/>
              <a:buFont typeface="Century Gothic"/>
              <a:buNone/>
            </a:pPr>
            <a:br>
              <a:rPr lang="en" sz="1200" b="0" i="0" u="none" strike="noStrike" cap="none">
                <a:solidFill>
                  <a:schemeClr val="lt1"/>
                </a:solidFill>
                <a:latin typeface="Century Gothic"/>
                <a:ea typeface="Century Gothic"/>
                <a:cs typeface="Century Gothic"/>
                <a:sym typeface="Century Gothic"/>
              </a:rPr>
            </a:br>
            <a:endParaRPr sz="1100"/>
          </a:p>
        </p:txBody>
      </p:sp>
      <p:pic>
        <p:nvPicPr>
          <p:cNvPr id="512" name="Google Shape;512;p90"/>
          <p:cNvPicPr preferRelativeResize="0"/>
          <p:nvPr/>
        </p:nvPicPr>
        <p:blipFill>
          <a:blip r:embed="rId3">
            <a:alphaModFix/>
          </a:blip>
          <a:stretch>
            <a:fillRect/>
          </a:stretch>
        </p:blipFill>
        <p:spPr>
          <a:xfrm>
            <a:off x="6415179" y="430300"/>
            <a:ext cx="1294800" cy="1294800"/>
          </a:xfrm>
          <a:prstGeom prst="ellipse">
            <a:avLst/>
          </a:prstGeom>
          <a:noFill/>
          <a:ln>
            <a:noFill/>
          </a:ln>
        </p:spPr>
      </p:pic>
      <p:sp>
        <p:nvSpPr>
          <p:cNvPr id="513" name="Google Shape;513;p90"/>
          <p:cNvSpPr txBox="1"/>
          <p:nvPr/>
        </p:nvSpPr>
        <p:spPr>
          <a:xfrm>
            <a:off x="182275" y="3409175"/>
            <a:ext cx="1200300" cy="2847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chemeClr val="lt1"/>
              </a:buClr>
              <a:buSzPts val="1200"/>
              <a:buFont typeface="Century Gothic"/>
              <a:buNone/>
            </a:pPr>
            <a:r>
              <a:rPr lang="en">
                <a:solidFill>
                  <a:schemeClr val="lt1"/>
                </a:solidFill>
                <a:latin typeface="Century Gothic"/>
                <a:ea typeface="Century Gothic"/>
                <a:cs typeface="Century Gothic"/>
                <a:sym typeface="Century Gothic"/>
              </a:rPr>
              <a:t>Influenza</a:t>
            </a:r>
            <a:endParaRPr sz="2300">
              <a:solidFill>
                <a:schemeClr val="dk1"/>
              </a:solidFill>
              <a:latin typeface="Century Gothic"/>
              <a:ea typeface="Century Gothic"/>
              <a:cs typeface="Century Gothic"/>
              <a:sym typeface="Century Gothic"/>
            </a:endParaRPr>
          </a:p>
        </p:txBody>
      </p:sp>
      <p:sp>
        <p:nvSpPr>
          <p:cNvPr id="514" name="Google Shape;514;p90"/>
          <p:cNvSpPr txBox="1"/>
          <p:nvPr/>
        </p:nvSpPr>
        <p:spPr>
          <a:xfrm>
            <a:off x="2003950" y="3006950"/>
            <a:ext cx="1294800" cy="10080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chemeClr val="lt1"/>
              </a:buClr>
              <a:buSzPts val="1200"/>
              <a:buFont typeface="Century Gothic"/>
              <a:buNone/>
            </a:pPr>
            <a:r>
              <a:rPr lang="en">
                <a:solidFill>
                  <a:schemeClr val="lt1"/>
                </a:solidFill>
                <a:latin typeface="Century Gothic"/>
                <a:ea typeface="Century Gothic"/>
                <a:cs typeface="Century Gothic"/>
                <a:sym typeface="Century Gothic"/>
              </a:rPr>
              <a:t>Respiratory system of the sick staff member</a:t>
            </a:r>
            <a:endParaRPr>
              <a:solidFill>
                <a:schemeClr val="dk1"/>
              </a:solidFill>
              <a:latin typeface="Century Gothic"/>
              <a:ea typeface="Century Gothic"/>
              <a:cs typeface="Century Gothic"/>
              <a:sym typeface="Century Gothic"/>
            </a:endParaRPr>
          </a:p>
        </p:txBody>
      </p:sp>
      <p:sp>
        <p:nvSpPr>
          <p:cNvPr id="515" name="Google Shape;515;p90"/>
          <p:cNvSpPr txBox="1"/>
          <p:nvPr/>
        </p:nvSpPr>
        <p:spPr>
          <a:xfrm>
            <a:off x="1942777" y="2332850"/>
            <a:ext cx="1417200" cy="1977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chemeClr val="lt1"/>
              </a:buClr>
              <a:buSzPts val="1200"/>
              <a:buFont typeface="Century Gothic"/>
              <a:buNone/>
            </a:pPr>
            <a:r>
              <a:rPr lang="en" b="1" i="1">
                <a:solidFill>
                  <a:schemeClr val="lt1"/>
                </a:solidFill>
                <a:latin typeface="Century Gothic"/>
                <a:ea typeface="Century Gothic"/>
                <a:cs typeface="Century Gothic"/>
                <a:sym typeface="Century Gothic"/>
              </a:rPr>
              <a:t>Reservoir</a:t>
            </a:r>
            <a:endParaRPr>
              <a:solidFill>
                <a:schemeClr val="dk1"/>
              </a:solidFill>
              <a:latin typeface="Century Gothic"/>
              <a:ea typeface="Century Gothic"/>
              <a:cs typeface="Century Gothic"/>
              <a:sym typeface="Century Gothic"/>
            </a:endParaRPr>
          </a:p>
        </p:txBody>
      </p:sp>
      <p:sp>
        <p:nvSpPr>
          <p:cNvPr id="516" name="Google Shape;516;p90"/>
          <p:cNvSpPr txBox="1"/>
          <p:nvPr/>
        </p:nvSpPr>
        <p:spPr>
          <a:xfrm>
            <a:off x="3995213" y="3006938"/>
            <a:ext cx="2130900" cy="8781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chemeClr val="lt1"/>
              </a:buClr>
              <a:buSzPts val="1200"/>
              <a:buFont typeface="Century Gothic"/>
              <a:buNone/>
            </a:pPr>
            <a:r>
              <a:rPr lang="en">
                <a:solidFill>
                  <a:schemeClr val="lt1"/>
                </a:solidFill>
                <a:latin typeface="Century Gothic"/>
                <a:ea typeface="Century Gothic"/>
                <a:cs typeface="Century Gothic"/>
                <a:sym typeface="Century Gothic"/>
              </a:rPr>
              <a:t>The sick staff member coughs or sneezes and the germs get onto the patient’s bed rail. </a:t>
            </a:r>
            <a:endParaRPr>
              <a:solidFill>
                <a:schemeClr val="dk1"/>
              </a:solidFill>
              <a:latin typeface="Century Gothic"/>
              <a:ea typeface="Century Gothic"/>
              <a:cs typeface="Century Gothic"/>
              <a:sym typeface="Century Gothic"/>
            </a:endParaRPr>
          </a:p>
        </p:txBody>
      </p:sp>
      <p:sp>
        <p:nvSpPr>
          <p:cNvPr id="517" name="Google Shape;517;p90"/>
          <p:cNvSpPr txBox="1"/>
          <p:nvPr/>
        </p:nvSpPr>
        <p:spPr>
          <a:xfrm>
            <a:off x="4001350" y="2332850"/>
            <a:ext cx="2130900" cy="4146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chemeClr val="lt1"/>
              </a:buClr>
              <a:buSzPts val="1200"/>
              <a:buFont typeface="Century Gothic"/>
              <a:buNone/>
            </a:pPr>
            <a:r>
              <a:rPr lang="en" b="1" i="1">
                <a:solidFill>
                  <a:schemeClr val="lt1"/>
                </a:solidFill>
                <a:latin typeface="Century Gothic"/>
                <a:ea typeface="Century Gothic"/>
                <a:cs typeface="Century Gothic"/>
                <a:sym typeface="Century Gothic"/>
              </a:rPr>
              <a:t>Pathway</a:t>
            </a:r>
            <a:endParaRPr>
              <a:solidFill>
                <a:schemeClr val="dk1"/>
              </a:solidFill>
              <a:latin typeface="Century Gothic"/>
              <a:ea typeface="Century Gothic"/>
              <a:cs typeface="Century Gothic"/>
              <a:sym typeface="Century Gothic"/>
            </a:endParaRPr>
          </a:p>
        </p:txBody>
      </p:sp>
      <p:pic>
        <p:nvPicPr>
          <p:cNvPr id="518" name="Google Shape;518;p90"/>
          <p:cNvPicPr preferRelativeResize="0"/>
          <p:nvPr/>
        </p:nvPicPr>
        <p:blipFill rotWithShape="1">
          <a:blip r:embed="rId4">
            <a:alphaModFix/>
          </a:blip>
          <a:srcRect t="16699" b="20498"/>
          <a:stretch/>
        </p:blipFill>
        <p:spPr>
          <a:xfrm>
            <a:off x="2229900" y="4460301"/>
            <a:ext cx="2130874" cy="616601"/>
          </a:xfrm>
          <a:prstGeom prst="rect">
            <a:avLst/>
          </a:prstGeom>
          <a:solidFill>
            <a:srgbClr val="123E67"/>
          </a:solidFill>
          <a:ln w="9525" cap="flat" cmpd="sng">
            <a:solidFill>
              <a:srgbClr val="123E67"/>
            </a:solidFill>
            <a:prstDash val="solid"/>
            <a:round/>
            <a:headEnd type="none" w="sm" len="sm"/>
            <a:tailEnd type="none" w="sm" len="sm"/>
          </a:ln>
        </p:spPr>
      </p:pic>
      <p:sp>
        <p:nvSpPr>
          <p:cNvPr id="519" name="Google Shape;519;p90"/>
          <p:cNvSpPr txBox="1"/>
          <p:nvPr/>
        </p:nvSpPr>
        <p:spPr>
          <a:xfrm>
            <a:off x="6577100" y="2332850"/>
            <a:ext cx="2312100" cy="4146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chemeClr val="lt1"/>
              </a:buClr>
              <a:buSzPts val="1200"/>
              <a:buFont typeface="Century Gothic"/>
              <a:buNone/>
            </a:pPr>
            <a:r>
              <a:rPr lang="en" b="1" i="1">
                <a:solidFill>
                  <a:schemeClr val="lt1"/>
                </a:solidFill>
                <a:latin typeface="Century Gothic"/>
                <a:ea typeface="Century Gothic"/>
                <a:cs typeface="Century Gothic"/>
                <a:sym typeface="Century Gothic"/>
              </a:rPr>
              <a:t>Person &amp; their body’s defenses</a:t>
            </a:r>
            <a:endParaRPr>
              <a:solidFill>
                <a:schemeClr val="dk1"/>
              </a:solidFill>
              <a:latin typeface="Century Gothic"/>
              <a:ea typeface="Century Gothic"/>
              <a:cs typeface="Century Gothic"/>
              <a:sym typeface="Century Gothic"/>
            </a:endParaRPr>
          </a:p>
        </p:txBody>
      </p:sp>
      <p:sp>
        <p:nvSpPr>
          <p:cNvPr id="520" name="Google Shape;520;p90"/>
          <p:cNvSpPr txBox="1"/>
          <p:nvPr/>
        </p:nvSpPr>
        <p:spPr>
          <a:xfrm>
            <a:off x="6759463" y="3006950"/>
            <a:ext cx="2014800" cy="8781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chemeClr val="lt1"/>
              </a:buClr>
              <a:buSzPts val="1200"/>
              <a:buFont typeface="Century Gothic"/>
              <a:buNone/>
            </a:pPr>
            <a:r>
              <a:rPr lang="en">
                <a:solidFill>
                  <a:schemeClr val="lt1"/>
                </a:solidFill>
                <a:latin typeface="Century Gothic"/>
                <a:ea typeface="Century Gothic"/>
                <a:cs typeface="Century Gothic"/>
                <a:sym typeface="Century Gothic"/>
              </a:rPr>
              <a:t>The patient touches the bed rail and then touches their eye, bypassing the body’s defenses.</a:t>
            </a:r>
            <a:endParaRPr>
              <a:solidFill>
                <a:schemeClr val="dk1"/>
              </a:solidFill>
              <a:latin typeface="Century Gothic"/>
              <a:ea typeface="Century Gothic"/>
              <a:cs typeface="Century Gothic"/>
              <a:sym typeface="Century Gothic"/>
            </a:endParaRPr>
          </a:p>
        </p:txBody>
      </p:sp>
      <p:sp>
        <p:nvSpPr>
          <p:cNvPr id="521" name="Google Shape;521;p90"/>
          <p:cNvSpPr txBox="1"/>
          <p:nvPr/>
        </p:nvSpPr>
        <p:spPr>
          <a:xfrm>
            <a:off x="269798" y="2343025"/>
            <a:ext cx="978000" cy="1977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chemeClr val="lt1"/>
              </a:buClr>
              <a:buSzPts val="1200"/>
              <a:buFont typeface="Century Gothic"/>
              <a:buNone/>
            </a:pPr>
            <a:r>
              <a:rPr lang="en" b="1" i="1">
                <a:solidFill>
                  <a:schemeClr val="lt1"/>
                </a:solidFill>
                <a:latin typeface="Century Gothic"/>
                <a:ea typeface="Century Gothic"/>
                <a:cs typeface="Century Gothic"/>
                <a:sym typeface="Century Gothic"/>
              </a:rPr>
              <a:t>Germ</a:t>
            </a:r>
            <a:endParaRPr>
              <a:solidFill>
                <a:schemeClr val="dk1"/>
              </a:solidFill>
              <a:latin typeface="Century Gothic"/>
              <a:ea typeface="Century Gothic"/>
              <a:cs typeface="Century Gothic"/>
              <a:sym typeface="Century Gothic"/>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p91"/>
          <p:cNvSpPr txBox="1">
            <a:spLocks noGrp="1"/>
          </p:cNvSpPr>
          <p:nvPr>
            <p:ph type="title"/>
          </p:nvPr>
        </p:nvSpPr>
        <p:spPr>
          <a:xfrm>
            <a:off x="565015" y="739597"/>
            <a:ext cx="7443900" cy="6966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chemeClr val="accent4"/>
              </a:buClr>
              <a:buSzPts val="2700"/>
              <a:buFont typeface="Century Gothic"/>
              <a:buNone/>
            </a:pPr>
            <a:r>
              <a:rPr lang="en"/>
              <a:t>Key Takeaways</a:t>
            </a:r>
            <a:endParaRPr/>
          </a:p>
        </p:txBody>
      </p:sp>
      <p:sp>
        <p:nvSpPr>
          <p:cNvPr id="528" name="Google Shape;528;p91"/>
          <p:cNvSpPr txBox="1">
            <a:spLocks noGrp="1"/>
          </p:cNvSpPr>
          <p:nvPr>
            <p:ph type="body" idx="1"/>
          </p:nvPr>
        </p:nvSpPr>
        <p:spPr>
          <a:xfrm>
            <a:off x="565025" y="1436200"/>
            <a:ext cx="7929000" cy="2687100"/>
          </a:xfrm>
          <a:prstGeom prst="rect">
            <a:avLst/>
          </a:prstGeom>
          <a:noFill/>
          <a:ln>
            <a:noFill/>
          </a:ln>
        </p:spPr>
        <p:txBody>
          <a:bodyPr spcFirstLastPara="1" wrap="square" lIns="68575" tIns="34275" rIns="68575" bIns="34275" anchor="t" anchorCtr="0">
            <a:noAutofit/>
          </a:bodyPr>
          <a:lstStyle/>
          <a:p>
            <a:pPr marL="254000" lvl="0" indent="-273050" algn="l" rtl="0">
              <a:lnSpc>
                <a:spcPct val="95000"/>
              </a:lnSpc>
              <a:spcBef>
                <a:spcPts val="0"/>
              </a:spcBef>
              <a:spcAft>
                <a:spcPts val="0"/>
              </a:spcAft>
              <a:buSzPts val="2300"/>
              <a:buChar char="•"/>
            </a:pPr>
            <a:r>
              <a:rPr lang="en" sz="1800"/>
              <a:t>Risk recognition is seeing the potential for a problem to happen. </a:t>
            </a:r>
            <a:endParaRPr sz="2400"/>
          </a:p>
          <a:p>
            <a:pPr marL="254000" lvl="0" indent="-273050" algn="l" rtl="0">
              <a:lnSpc>
                <a:spcPct val="95000"/>
              </a:lnSpc>
              <a:spcBef>
                <a:spcPts val="900"/>
              </a:spcBef>
              <a:spcAft>
                <a:spcPts val="0"/>
              </a:spcAft>
              <a:buSzPts val="2300"/>
              <a:buChar char="•"/>
            </a:pPr>
            <a:r>
              <a:rPr lang="en" sz="1800"/>
              <a:t>When you understand where germs live and how they spread to cause infection, you can recognize the risk for it to happen.</a:t>
            </a:r>
            <a:endParaRPr sz="1800"/>
          </a:p>
          <a:p>
            <a:pPr marL="254000" lvl="0" indent="-273050" algn="l" rtl="0">
              <a:lnSpc>
                <a:spcPct val="95000"/>
              </a:lnSpc>
              <a:spcBef>
                <a:spcPts val="900"/>
              </a:spcBef>
              <a:spcAft>
                <a:spcPts val="0"/>
              </a:spcAft>
              <a:buSzPts val="2300"/>
              <a:buChar char="•"/>
            </a:pPr>
            <a:r>
              <a:rPr lang="en" sz="1800"/>
              <a:t>When you recognize the risks for germs to spread, you can choose the right infection control actions to keep it from happening.</a:t>
            </a:r>
            <a:endParaRPr sz="1800"/>
          </a:p>
        </p:txBody>
      </p:sp>
      <p:sp>
        <p:nvSpPr>
          <p:cNvPr id="529" name="Google Shape;529;p91"/>
          <p:cNvSpPr/>
          <p:nvPr/>
        </p:nvSpPr>
        <p:spPr>
          <a:xfrm>
            <a:off x="3328150" y="4708575"/>
            <a:ext cx="5815800" cy="435000"/>
          </a:xfrm>
          <a:prstGeom prst="rect">
            <a:avLst/>
          </a:prstGeom>
          <a:solidFill>
            <a:srgbClr val="123E6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pic>
        <p:nvPicPr>
          <p:cNvPr id="530" name="Google Shape;530;p91"/>
          <p:cNvPicPr preferRelativeResize="0"/>
          <p:nvPr/>
        </p:nvPicPr>
        <p:blipFill rotWithShape="1">
          <a:blip r:embed="rId3">
            <a:alphaModFix/>
          </a:blip>
          <a:srcRect t="16699" b="20498"/>
          <a:stretch/>
        </p:blipFill>
        <p:spPr>
          <a:xfrm>
            <a:off x="2229900" y="4460301"/>
            <a:ext cx="2130874" cy="616601"/>
          </a:xfrm>
          <a:prstGeom prst="rect">
            <a:avLst/>
          </a:prstGeom>
          <a:solidFill>
            <a:srgbClr val="123E67"/>
          </a:solidFill>
          <a:ln w="9525" cap="flat" cmpd="sng">
            <a:solidFill>
              <a:srgbClr val="123E67"/>
            </a:solidFill>
            <a:prstDash val="solid"/>
            <a:round/>
            <a:headEnd type="none" w="sm" len="sm"/>
            <a:tailEnd type="none" w="sm" len="sm"/>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92"/>
          <p:cNvSpPr txBox="1">
            <a:spLocks noGrp="1"/>
          </p:cNvSpPr>
          <p:nvPr>
            <p:ph type="title"/>
          </p:nvPr>
        </p:nvSpPr>
        <p:spPr>
          <a:xfrm>
            <a:off x="628638" y="1098554"/>
            <a:ext cx="7886700" cy="2139600"/>
          </a:xfrm>
          <a:prstGeom prst="rect">
            <a:avLst/>
          </a:prstGeom>
          <a:noFill/>
          <a:ln>
            <a:noFill/>
          </a:ln>
        </p:spPr>
        <p:txBody>
          <a:bodyPr spcFirstLastPara="1" wrap="square" lIns="68575" tIns="34275" rIns="68575" bIns="34275" anchor="b" anchorCtr="0">
            <a:noAutofit/>
          </a:bodyPr>
          <a:lstStyle/>
          <a:p>
            <a:pPr marL="0" lvl="0" indent="0" algn="ctr" rtl="0">
              <a:lnSpc>
                <a:spcPct val="90000"/>
              </a:lnSpc>
              <a:spcBef>
                <a:spcPts val="0"/>
              </a:spcBef>
              <a:spcAft>
                <a:spcPts val="0"/>
              </a:spcAft>
              <a:buClr>
                <a:schemeClr val="lt1"/>
              </a:buClr>
              <a:buSzPts val="3600"/>
              <a:buFont typeface="Century Gothic"/>
              <a:buNone/>
            </a:pPr>
            <a:endParaRPr/>
          </a:p>
          <a:p>
            <a:pPr marL="0" lvl="0" indent="0" algn="ctr" rtl="0">
              <a:lnSpc>
                <a:spcPct val="90000"/>
              </a:lnSpc>
              <a:spcBef>
                <a:spcPts val="0"/>
              </a:spcBef>
              <a:spcAft>
                <a:spcPts val="0"/>
              </a:spcAft>
              <a:buClr>
                <a:schemeClr val="lt1"/>
              </a:buClr>
              <a:buSzPts val="3600"/>
              <a:buFont typeface="Century Gothic"/>
              <a:buNone/>
            </a:pPr>
            <a:r>
              <a:rPr lang="en"/>
              <a:t>Personal Protective Equipment (PPE)</a:t>
            </a:r>
            <a:endParaRPr/>
          </a:p>
        </p:txBody>
      </p:sp>
      <p:sp>
        <p:nvSpPr>
          <p:cNvPr id="537" name="Google Shape;537;p92"/>
          <p:cNvSpPr/>
          <p:nvPr/>
        </p:nvSpPr>
        <p:spPr>
          <a:xfrm>
            <a:off x="4021950" y="4668750"/>
            <a:ext cx="5027100" cy="414600"/>
          </a:xfrm>
          <a:prstGeom prst="rect">
            <a:avLst/>
          </a:prstGeom>
          <a:solidFill>
            <a:srgbClr val="123E6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
        <p:nvSpPr>
          <p:cNvPr id="538" name="Google Shape;538;p92"/>
          <p:cNvSpPr txBox="1">
            <a:spLocks noGrp="1"/>
          </p:cNvSpPr>
          <p:nvPr>
            <p:ph type="title"/>
          </p:nvPr>
        </p:nvSpPr>
        <p:spPr>
          <a:xfrm>
            <a:off x="363000" y="452825"/>
            <a:ext cx="2322900" cy="645600"/>
          </a:xfrm>
          <a:prstGeom prst="rect">
            <a:avLst/>
          </a:prstGeom>
          <a:noFill/>
          <a:ln>
            <a:noFill/>
          </a:ln>
        </p:spPr>
        <p:txBody>
          <a:bodyPr spcFirstLastPara="1" wrap="square" lIns="68575" tIns="34275" rIns="68575" bIns="34275" anchor="b" anchorCtr="0">
            <a:noAutofit/>
          </a:bodyPr>
          <a:lstStyle/>
          <a:p>
            <a:pPr marL="0" lvl="0" indent="0" algn="ctr" rtl="0">
              <a:lnSpc>
                <a:spcPct val="90000"/>
              </a:lnSpc>
              <a:spcBef>
                <a:spcPts val="0"/>
              </a:spcBef>
              <a:spcAft>
                <a:spcPts val="0"/>
              </a:spcAft>
              <a:buClr>
                <a:schemeClr val="lt1"/>
              </a:buClr>
              <a:buSzPts val="3600"/>
              <a:buFont typeface="Century Gothic"/>
              <a:buNone/>
            </a:pPr>
            <a:endParaRPr sz="3000"/>
          </a:p>
          <a:p>
            <a:pPr marL="0" lvl="0" indent="0" algn="ctr" rtl="0">
              <a:lnSpc>
                <a:spcPct val="90000"/>
              </a:lnSpc>
              <a:spcBef>
                <a:spcPts val="0"/>
              </a:spcBef>
              <a:spcAft>
                <a:spcPts val="0"/>
              </a:spcAft>
              <a:buClr>
                <a:schemeClr val="lt1"/>
              </a:buClr>
              <a:buSzPts val="3600"/>
              <a:buFont typeface="Century Gothic"/>
              <a:buNone/>
            </a:pPr>
            <a:r>
              <a:rPr lang="en" sz="3000"/>
              <a:t>Section 2</a:t>
            </a:r>
            <a:endParaRPr sz="3000"/>
          </a:p>
        </p:txBody>
      </p:sp>
      <p:pic>
        <p:nvPicPr>
          <p:cNvPr id="539" name="Google Shape;539;p92"/>
          <p:cNvPicPr preferRelativeResize="0"/>
          <p:nvPr/>
        </p:nvPicPr>
        <p:blipFill rotWithShape="1">
          <a:blip r:embed="rId3">
            <a:alphaModFix/>
          </a:blip>
          <a:srcRect t="16699" b="20498"/>
          <a:stretch/>
        </p:blipFill>
        <p:spPr>
          <a:xfrm>
            <a:off x="2229900" y="4460301"/>
            <a:ext cx="2130874" cy="616601"/>
          </a:xfrm>
          <a:prstGeom prst="rect">
            <a:avLst/>
          </a:prstGeom>
          <a:solidFill>
            <a:srgbClr val="123E67"/>
          </a:solidFill>
          <a:ln w="9525" cap="flat" cmpd="sng">
            <a:solidFill>
              <a:srgbClr val="123E67"/>
            </a:solidFill>
            <a:prstDash val="solid"/>
            <a:round/>
            <a:headEnd type="none" w="sm" len="sm"/>
            <a:tailEnd type="none" w="sm" len="sm"/>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p93"/>
          <p:cNvSpPr/>
          <p:nvPr/>
        </p:nvSpPr>
        <p:spPr>
          <a:xfrm>
            <a:off x="3232425" y="4810350"/>
            <a:ext cx="5852700" cy="281400"/>
          </a:xfrm>
          <a:prstGeom prst="rect">
            <a:avLst/>
          </a:pr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
        <p:nvSpPr>
          <p:cNvPr id="545" name="Google Shape;545;p93"/>
          <p:cNvSpPr txBox="1">
            <a:spLocks noGrp="1"/>
          </p:cNvSpPr>
          <p:nvPr>
            <p:ph type="title"/>
          </p:nvPr>
        </p:nvSpPr>
        <p:spPr>
          <a:xfrm>
            <a:off x="57525" y="-48050"/>
            <a:ext cx="8826000" cy="696900"/>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chemeClr val="accent4"/>
              </a:buClr>
              <a:buSzPts val="2700"/>
              <a:buFont typeface="Century Gothic"/>
              <a:buNone/>
            </a:pPr>
            <a:r>
              <a:rPr lang="en"/>
              <a:t>Personal Protective Equipment</a:t>
            </a:r>
            <a:endParaRPr/>
          </a:p>
        </p:txBody>
      </p:sp>
      <p:sp>
        <p:nvSpPr>
          <p:cNvPr id="546" name="Google Shape;546;p93"/>
          <p:cNvSpPr/>
          <p:nvPr/>
        </p:nvSpPr>
        <p:spPr>
          <a:xfrm>
            <a:off x="7312250" y="2130775"/>
            <a:ext cx="1830300" cy="1635900"/>
          </a:xfrm>
          <a:prstGeom prst="mathMultiply">
            <a:avLst>
              <a:gd name="adj1" fmla="val 1479"/>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
        <p:nvSpPr>
          <p:cNvPr id="547" name="Google Shape;547;p93"/>
          <p:cNvSpPr txBox="1"/>
          <p:nvPr/>
        </p:nvSpPr>
        <p:spPr>
          <a:xfrm>
            <a:off x="274300" y="797825"/>
            <a:ext cx="3731100" cy="26166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Clr>
                <a:schemeClr val="dk1"/>
              </a:buClr>
              <a:buSzPts val="1800"/>
              <a:buFont typeface="Century Gothic"/>
              <a:buChar char="●"/>
            </a:pPr>
            <a:r>
              <a:rPr lang="en" sz="1800">
                <a:solidFill>
                  <a:schemeClr val="dk1"/>
                </a:solidFill>
                <a:latin typeface="Century Gothic"/>
                <a:ea typeface="Century Gothic"/>
                <a:cs typeface="Century Gothic"/>
                <a:sym typeface="Century Gothic"/>
              </a:rPr>
              <a:t>PPE: equipment worn to minimize exposure to a variety of hazards</a:t>
            </a:r>
            <a:endParaRPr sz="1800">
              <a:solidFill>
                <a:schemeClr val="dk1"/>
              </a:solidFill>
              <a:latin typeface="Century Gothic"/>
              <a:ea typeface="Century Gothic"/>
              <a:cs typeface="Century Gothic"/>
              <a:sym typeface="Century Gothic"/>
            </a:endParaRPr>
          </a:p>
          <a:p>
            <a:pPr marL="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a:p>
            <a:pPr marL="457200" lvl="0" indent="-342900" algn="l" rtl="0">
              <a:spcBef>
                <a:spcPts val="0"/>
              </a:spcBef>
              <a:spcAft>
                <a:spcPts val="0"/>
              </a:spcAft>
              <a:buClr>
                <a:schemeClr val="dk1"/>
              </a:buClr>
              <a:buSzPts val="1800"/>
              <a:buFont typeface="Century Gothic"/>
              <a:buChar char="●"/>
            </a:pPr>
            <a:r>
              <a:rPr lang="en" sz="1800">
                <a:solidFill>
                  <a:schemeClr val="dk1"/>
                </a:solidFill>
                <a:latin typeface="Century Gothic"/>
                <a:ea typeface="Century Gothic"/>
                <a:cs typeface="Century Gothic"/>
                <a:sym typeface="Century Gothic"/>
              </a:rPr>
              <a:t>Protects you and your patient</a:t>
            </a:r>
            <a:endParaRPr sz="1800">
              <a:solidFill>
                <a:schemeClr val="dk1"/>
              </a:solidFill>
              <a:latin typeface="Century Gothic"/>
              <a:ea typeface="Century Gothic"/>
              <a:cs typeface="Century Gothic"/>
              <a:sym typeface="Century Gothic"/>
            </a:endParaRPr>
          </a:p>
          <a:p>
            <a:pPr marL="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a:p>
            <a:pPr marL="457200" lvl="0" indent="-342900" algn="l" rtl="0">
              <a:spcBef>
                <a:spcPts val="0"/>
              </a:spcBef>
              <a:spcAft>
                <a:spcPts val="0"/>
              </a:spcAft>
              <a:buClr>
                <a:schemeClr val="dk1"/>
              </a:buClr>
              <a:buSzPts val="1800"/>
              <a:buFont typeface="Century Gothic"/>
              <a:buChar char="●"/>
            </a:pPr>
            <a:r>
              <a:rPr lang="en" sz="1800">
                <a:solidFill>
                  <a:schemeClr val="dk1"/>
                </a:solidFill>
                <a:latin typeface="Century Gothic"/>
                <a:ea typeface="Century Gothic"/>
                <a:cs typeface="Century Gothic"/>
                <a:sym typeface="Century Gothic"/>
              </a:rPr>
              <a:t>PPE doesn’t have a brain!</a:t>
            </a:r>
            <a:endParaRPr sz="1800">
              <a:solidFill>
                <a:schemeClr val="dk1"/>
              </a:solidFill>
              <a:latin typeface="Century Gothic"/>
              <a:ea typeface="Century Gothic"/>
              <a:cs typeface="Century Gothic"/>
              <a:sym typeface="Century Gothic"/>
            </a:endParaRPr>
          </a:p>
          <a:p>
            <a:pPr marL="0" lvl="0" indent="0" algn="l" rtl="0">
              <a:spcBef>
                <a:spcPts val="0"/>
              </a:spcBef>
              <a:spcAft>
                <a:spcPts val="0"/>
              </a:spcAft>
              <a:buNone/>
            </a:pPr>
            <a:endParaRPr/>
          </a:p>
        </p:txBody>
      </p:sp>
      <p:sp>
        <p:nvSpPr>
          <p:cNvPr id="548" name="Google Shape;548;p93"/>
          <p:cNvSpPr/>
          <p:nvPr/>
        </p:nvSpPr>
        <p:spPr>
          <a:xfrm>
            <a:off x="4221775" y="0"/>
            <a:ext cx="5544300" cy="4418700"/>
          </a:xfrm>
          <a:prstGeom prst="parallelogram">
            <a:avLst>
              <a:gd name="adj" fmla="val 25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entury Gothic"/>
              <a:ea typeface="Century Gothic"/>
              <a:cs typeface="Century Gothic"/>
              <a:sym typeface="Century Gothic"/>
            </a:endParaRPr>
          </a:p>
        </p:txBody>
      </p:sp>
      <p:pic>
        <p:nvPicPr>
          <p:cNvPr id="549" name="Google Shape;549;p93"/>
          <p:cNvPicPr preferRelativeResize="0"/>
          <p:nvPr/>
        </p:nvPicPr>
        <p:blipFill rotWithShape="1">
          <a:blip r:embed="rId3">
            <a:alphaModFix/>
          </a:blip>
          <a:srcRect t="16699" b="20498"/>
          <a:stretch/>
        </p:blipFill>
        <p:spPr>
          <a:xfrm>
            <a:off x="2229900" y="4460301"/>
            <a:ext cx="2130874" cy="616601"/>
          </a:xfrm>
          <a:prstGeom prst="rect">
            <a:avLst/>
          </a:prstGeom>
          <a:solidFill>
            <a:srgbClr val="123E67"/>
          </a:solidFill>
          <a:ln w="9525" cap="flat" cmpd="sng">
            <a:solidFill>
              <a:srgbClr val="123E67"/>
            </a:solidFill>
            <a:prstDash val="solid"/>
            <a:round/>
            <a:headEnd type="none" w="sm" len="sm"/>
            <a:tailEnd type="none" w="sm" len="sm"/>
          </a:ln>
        </p:spPr>
      </p:pic>
      <p:pic>
        <p:nvPicPr>
          <p:cNvPr id="550" name="Google Shape;550;p93" title="Blue Gray Minimalist Circle Teamwork Infographic Presentation Graphs (1).png"/>
          <p:cNvPicPr preferRelativeResize="0"/>
          <p:nvPr/>
        </p:nvPicPr>
        <p:blipFill rotWithShape="1">
          <a:blip r:embed="rId4">
            <a:alphaModFix/>
          </a:blip>
          <a:srcRect l="7110" t="18522" r="26316" b="18730"/>
          <a:stretch/>
        </p:blipFill>
        <p:spPr>
          <a:xfrm>
            <a:off x="4221775" y="801810"/>
            <a:ext cx="4729400" cy="3343315"/>
          </a:xfrm>
          <a:prstGeom prst="rect">
            <a:avLst/>
          </a:prstGeom>
          <a:noFill/>
          <a:ln>
            <a:noFill/>
          </a:ln>
        </p:spPr>
      </p:pic>
      <p:sp>
        <p:nvSpPr>
          <p:cNvPr id="551" name="Google Shape;551;p93"/>
          <p:cNvSpPr/>
          <p:nvPr/>
        </p:nvSpPr>
        <p:spPr>
          <a:xfrm>
            <a:off x="5563125" y="2509213"/>
            <a:ext cx="1830300" cy="1635900"/>
          </a:xfrm>
          <a:prstGeom prst="mathMultiply">
            <a:avLst>
              <a:gd name="adj1" fmla="val 1479"/>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
        <p:nvSpPr>
          <p:cNvPr id="552" name="Google Shape;552;p93"/>
          <p:cNvSpPr/>
          <p:nvPr/>
        </p:nvSpPr>
        <p:spPr>
          <a:xfrm>
            <a:off x="5403325" y="873313"/>
            <a:ext cx="1830300" cy="1635900"/>
          </a:xfrm>
          <a:prstGeom prst="mathMultiply">
            <a:avLst>
              <a:gd name="adj1" fmla="val 1479"/>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Google Shape;557;p94"/>
          <p:cNvSpPr/>
          <p:nvPr/>
        </p:nvSpPr>
        <p:spPr>
          <a:xfrm>
            <a:off x="1691375" y="0"/>
            <a:ext cx="7702200" cy="4414800"/>
          </a:xfrm>
          <a:prstGeom prst="parallelogram">
            <a:avLst>
              <a:gd name="adj" fmla="val 25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graphicFrame>
        <p:nvGraphicFramePr>
          <p:cNvPr id="558" name="Google Shape;558;p94"/>
          <p:cNvGraphicFramePr/>
          <p:nvPr/>
        </p:nvGraphicFramePr>
        <p:xfrm>
          <a:off x="1136475" y="481750"/>
          <a:ext cx="6671925" cy="3694445"/>
        </p:xfrm>
        <a:graphic>
          <a:graphicData uri="http://schemas.openxmlformats.org/drawingml/2006/table">
            <a:tbl>
              <a:tblPr>
                <a:noFill/>
                <a:tableStyleId>{651C1E39-69F4-47E9-A04C-98D28E2DD5F9}</a:tableStyleId>
              </a:tblPr>
              <a:tblGrid>
                <a:gridCol w="2223975">
                  <a:extLst>
                    <a:ext uri="{9D8B030D-6E8A-4147-A177-3AD203B41FA5}">
                      <a16:colId xmlns:a16="http://schemas.microsoft.com/office/drawing/2014/main" val="20000"/>
                    </a:ext>
                  </a:extLst>
                </a:gridCol>
                <a:gridCol w="2223975">
                  <a:extLst>
                    <a:ext uri="{9D8B030D-6E8A-4147-A177-3AD203B41FA5}">
                      <a16:colId xmlns:a16="http://schemas.microsoft.com/office/drawing/2014/main" val="20001"/>
                    </a:ext>
                  </a:extLst>
                </a:gridCol>
                <a:gridCol w="2223975">
                  <a:extLst>
                    <a:ext uri="{9D8B030D-6E8A-4147-A177-3AD203B41FA5}">
                      <a16:colId xmlns:a16="http://schemas.microsoft.com/office/drawing/2014/main" val="20002"/>
                    </a:ext>
                  </a:extLst>
                </a:gridCol>
              </a:tblGrid>
              <a:tr h="680075">
                <a:tc>
                  <a:txBody>
                    <a:bodyPr/>
                    <a:lstStyle/>
                    <a:p>
                      <a:pPr marL="0" lvl="0" indent="0" algn="ctr" rtl="0">
                        <a:spcBef>
                          <a:spcPts val="0"/>
                        </a:spcBef>
                        <a:spcAft>
                          <a:spcPts val="0"/>
                        </a:spcAft>
                        <a:buNone/>
                      </a:pPr>
                      <a:r>
                        <a:rPr lang="en" b="1">
                          <a:latin typeface="Century Gothic"/>
                          <a:ea typeface="Century Gothic"/>
                          <a:cs typeface="Century Gothic"/>
                          <a:sym typeface="Century Gothic"/>
                        </a:rPr>
                        <a:t>Type of PPE </a:t>
                      </a:r>
                      <a:endParaRPr b="1">
                        <a:latin typeface="Century Gothic"/>
                        <a:ea typeface="Century Gothic"/>
                        <a:cs typeface="Century Gothic"/>
                        <a:sym typeface="Century Gothic"/>
                      </a:endParaRPr>
                    </a:p>
                  </a:txBody>
                  <a:tcPr marL="91425" marR="91425" marT="91425" marB="91425"/>
                </a:tc>
                <a:tc>
                  <a:txBody>
                    <a:bodyPr/>
                    <a:lstStyle/>
                    <a:p>
                      <a:pPr marL="0" lvl="0" indent="0" algn="ctr" rtl="0">
                        <a:spcBef>
                          <a:spcPts val="0"/>
                        </a:spcBef>
                        <a:spcAft>
                          <a:spcPts val="0"/>
                        </a:spcAft>
                        <a:buNone/>
                      </a:pPr>
                      <a:r>
                        <a:rPr lang="en" b="1">
                          <a:latin typeface="Century Gothic"/>
                          <a:ea typeface="Century Gothic"/>
                          <a:cs typeface="Century Gothic"/>
                          <a:sym typeface="Century Gothic"/>
                        </a:rPr>
                        <a:t>How it Protects You</a:t>
                      </a:r>
                      <a:endParaRPr b="1">
                        <a:latin typeface="Century Gothic"/>
                        <a:ea typeface="Century Gothic"/>
                        <a:cs typeface="Century Gothic"/>
                        <a:sym typeface="Century Gothic"/>
                      </a:endParaRPr>
                    </a:p>
                  </a:txBody>
                  <a:tcPr marL="91425" marR="91425" marT="91425" marB="91425"/>
                </a:tc>
                <a:tc>
                  <a:txBody>
                    <a:bodyPr/>
                    <a:lstStyle/>
                    <a:p>
                      <a:pPr marL="0" lvl="0" indent="0" algn="ctr" rtl="0">
                        <a:spcBef>
                          <a:spcPts val="0"/>
                        </a:spcBef>
                        <a:spcAft>
                          <a:spcPts val="0"/>
                        </a:spcAft>
                        <a:buNone/>
                      </a:pPr>
                      <a:r>
                        <a:rPr lang="en" b="1">
                          <a:latin typeface="Century Gothic"/>
                          <a:ea typeface="Century Gothic"/>
                          <a:cs typeface="Century Gothic"/>
                          <a:sym typeface="Century Gothic"/>
                        </a:rPr>
                        <a:t>How it Protects the Patient </a:t>
                      </a:r>
                      <a:endParaRPr b="1">
                        <a:latin typeface="Century Gothic"/>
                        <a:ea typeface="Century Gothic"/>
                        <a:cs typeface="Century Gothic"/>
                        <a:sym typeface="Century Gothic"/>
                      </a:endParaRPr>
                    </a:p>
                  </a:txBody>
                  <a:tcPr marL="91425" marR="91425" marT="91425" marB="91425"/>
                </a:tc>
                <a:extLst>
                  <a:ext uri="{0D108BD9-81ED-4DB2-BD59-A6C34878D82A}">
                    <a16:rowId xmlns:a16="http://schemas.microsoft.com/office/drawing/2014/main" val="10000"/>
                  </a:ext>
                </a:extLst>
              </a:tr>
              <a:tr h="577575">
                <a:tc rowSpan="2">
                  <a:txBody>
                    <a:bodyPr/>
                    <a:lstStyle/>
                    <a:p>
                      <a:pPr marL="0" lvl="0" indent="0" algn="l" rtl="0">
                        <a:spcBef>
                          <a:spcPts val="0"/>
                        </a:spcBef>
                        <a:spcAft>
                          <a:spcPts val="0"/>
                        </a:spcAft>
                        <a:buNone/>
                      </a:pPr>
                      <a:r>
                        <a:rPr lang="en">
                          <a:latin typeface="Century Gothic"/>
                          <a:ea typeface="Century Gothic"/>
                          <a:cs typeface="Century Gothic"/>
                          <a:sym typeface="Century Gothic"/>
                        </a:rPr>
                        <a:t>Gloves and Gowns</a:t>
                      </a:r>
                      <a:endParaRPr>
                        <a:latin typeface="Century Gothic"/>
                        <a:ea typeface="Century Gothic"/>
                        <a:cs typeface="Century Gothic"/>
                        <a:sym typeface="Century Gothic"/>
                      </a:endParaRPr>
                    </a:p>
                  </a:txBody>
                  <a:tcPr marL="91425" marR="91425" marT="91425" marB="91425"/>
                </a:tc>
                <a:tc rowSpan="2">
                  <a:txBody>
                    <a:bodyPr/>
                    <a:lstStyle/>
                    <a:p>
                      <a:pPr marL="0" lvl="0" indent="0" algn="l" rtl="0">
                        <a:spcBef>
                          <a:spcPts val="0"/>
                        </a:spcBef>
                        <a:spcAft>
                          <a:spcPts val="0"/>
                        </a:spcAft>
                        <a:buNone/>
                      </a:pPr>
                      <a:r>
                        <a:rPr lang="en">
                          <a:latin typeface="Century Gothic"/>
                          <a:ea typeface="Century Gothic"/>
                          <a:cs typeface="Century Gothic"/>
                          <a:sym typeface="Century Gothic"/>
                        </a:rPr>
                        <a:t>Prevents germs from getting on your hands, skin, or clothing</a:t>
                      </a:r>
                      <a:endParaRPr>
                        <a:latin typeface="Century Gothic"/>
                        <a:ea typeface="Century Gothic"/>
                        <a:cs typeface="Century Gothic"/>
                        <a:sym typeface="Century Gothic"/>
                      </a:endParaRPr>
                    </a:p>
                  </a:txBody>
                  <a:tcPr marL="91425" marR="91425" marT="91425" marB="91425"/>
                </a:tc>
                <a:tc rowSpan="2">
                  <a:txBody>
                    <a:bodyPr/>
                    <a:lstStyle/>
                    <a:p>
                      <a:pPr marL="0" lvl="0" indent="0" algn="l" rtl="0">
                        <a:spcBef>
                          <a:spcPts val="0"/>
                        </a:spcBef>
                        <a:spcAft>
                          <a:spcPts val="0"/>
                        </a:spcAft>
                        <a:buNone/>
                      </a:pPr>
                      <a:r>
                        <a:rPr lang="en">
                          <a:latin typeface="Century Gothic"/>
                          <a:ea typeface="Century Gothic"/>
                          <a:cs typeface="Century Gothic"/>
                          <a:sym typeface="Century Gothic"/>
                        </a:rPr>
                        <a:t>Get thrown out after use so the germs are not carried to the next patient</a:t>
                      </a:r>
                      <a:endParaRPr>
                        <a:latin typeface="Century Gothic"/>
                        <a:ea typeface="Century Gothic"/>
                        <a:cs typeface="Century Gothic"/>
                        <a:sym typeface="Century Gothic"/>
                      </a:endParaRPr>
                    </a:p>
                  </a:txBody>
                  <a:tcPr marL="91425" marR="91425" marT="91425" marB="91425"/>
                </a:tc>
                <a:extLst>
                  <a:ext uri="{0D108BD9-81ED-4DB2-BD59-A6C34878D82A}">
                    <a16:rowId xmlns:a16="http://schemas.microsoft.com/office/drawing/2014/main" val="10001"/>
                  </a:ext>
                </a:extLst>
              </a:tr>
              <a:tr h="577575">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2"/>
                  </a:ext>
                </a:extLst>
              </a:tr>
              <a:tr h="577575">
                <a:tc>
                  <a:txBody>
                    <a:bodyPr/>
                    <a:lstStyle/>
                    <a:p>
                      <a:pPr marL="0" lvl="0" indent="0" algn="l" rtl="0">
                        <a:spcBef>
                          <a:spcPts val="0"/>
                        </a:spcBef>
                        <a:spcAft>
                          <a:spcPts val="0"/>
                        </a:spcAft>
                        <a:buNone/>
                      </a:pPr>
                      <a:r>
                        <a:rPr lang="en">
                          <a:latin typeface="Century Gothic"/>
                          <a:ea typeface="Century Gothic"/>
                          <a:cs typeface="Century Gothic"/>
                          <a:sym typeface="Century Gothic"/>
                        </a:rPr>
                        <a:t>Mask or Respirator</a:t>
                      </a:r>
                      <a:endParaRPr>
                        <a:latin typeface="Century Gothic"/>
                        <a:ea typeface="Century Gothic"/>
                        <a:cs typeface="Century Gothic"/>
                        <a:sym typeface="Century Gothic"/>
                      </a:endParaRPr>
                    </a:p>
                  </a:txBody>
                  <a:tcPr marL="91425" marR="91425" marT="91425" marB="91425"/>
                </a:tc>
                <a:tc>
                  <a:txBody>
                    <a:bodyPr/>
                    <a:lstStyle/>
                    <a:p>
                      <a:pPr marL="0" lvl="0" indent="0" algn="l" rtl="0">
                        <a:spcBef>
                          <a:spcPts val="0"/>
                        </a:spcBef>
                        <a:spcAft>
                          <a:spcPts val="0"/>
                        </a:spcAft>
                        <a:buNone/>
                      </a:pPr>
                      <a:r>
                        <a:rPr lang="en">
                          <a:latin typeface="Century Gothic"/>
                          <a:ea typeface="Century Gothic"/>
                          <a:cs typeface="Century Gothic"/>
                          <a:sym typeface="Century Gothic"/>
                        </a:rPr>
                        <a:t>Prevents you from breathing in germs</a:t>
                      </a:r>
                      <a:endParaRPr>
                        <a:latin typeface="Century Gothic"/>
                        <a:ea typeface="Century Gothic"/>
                        <a:cs typeface="Century Gothic"/>
                        <a:sym typeface="Century Gothic"/>
                      </a:endParaRPr>
                    </a:p>
                  </a:txBody>
                  <a:tcPr marL="91425" marR="91425" marT="91425" marB="91425"/>
                </a:tc>
                <a:tc>
                  <a:txBody>
                    <a:bodyPr/>
                    <a:lstStyle/>
                    <a:p>
                      <a:pPr marL="0" lvl="0" indent="0" algn="l" rtl="0">
                        <a:spcBef>
                          <a:spcPts val="0"/>
                        </a:spcBef>
                        <a:spcAft>
                          <a:spcPts val="0"/>
                        </a:spcAft>
                        <a:buNone/>
                      </a:pPr>
                      <a:r>
                        <a:rPr lang="en">
                          <a:latin typeface="Century Gothic"/>
                          <a:ea typeface="Century Gothic"/>
                          <a:cs typeface="Century Gothic"/>
                          <a:sym typeface="Century Gothic"/>
                        </a:rPr>
                        <a:t>Prevents you from exhaling your own germs onto the patient</a:t>
                      </a:r>
                      <a:endParaRPr>
                        <a:latin typeface="Century Gothic"/>
                        <a:ea typeface="Century Gothic"/>
                        <a:cs typeface="Century Gothic"/>
                        <a:sym typeface="Century Gothic"/>
                      </a:endParaRPr>
                    </a:p>
                  </a:txBody>
                  <a:tcPr marL="91425" marR="91425" marT="91425" marB="91425"/>
                </a:tc>
                <a:extLst>
                  <a:ext uri="{0D108BD9-81ED-4DB2-BD59-A6C34878D82A}">
                    <a16:rowId xmlns:a16="http://schemas.microsoft.com/office/drawing/2014/main" val="10003"/>
                  </a:ext>
                </a:extLst>
              </a:tr>
              <a:tr h="570125">
                <a:tc>
                  <a:txBody>
                    <a:bodyPr/>
                    <a:lstStyle/>
                    <a:p>
                      <a:pPr marL="0" lvl="0" indent="0" algn="l" rtl="0">
                        <a:spcBef>
                          <a:spcPts val="0"/>
                        </a:spcBef>
                        <a:spcAft>
                          <a:spcPts val="0"/>
                        </a:spcAft>
                        <a:buNone/>
                      </a:pPr>
                      <a:r>
                        <a:rPr lang="en">
                          <a:latin typeface="Century Gothic"/>
                          <a:ea typeface="Century Gothic"/>
                          <a:cs typeface="Century Gothic"/>
                          <a:sym typeface="Century Gothic"/>
                        </a:rPr>
                        <a:t>Eye Protection</a:t>
                      </a:r>
                      <a:endParaRPr>
                        <a:latin typeface="Century Gothic"/>
                        <a:ea typeface="Century Gothic"/>
                        <a:cs typeface="Century Gothic"/>
                        <a:sym typeface="Century Gothic"/>
                      </a:endParaRPr>
                    </a:p>
                  </a:txBody>
                  <a:tcPr marL="91425" marR="91425" marT="91425" marB="91425"/>
                </a:tc>
                <a:tc>
                  <a:txBody>
                    <a:bodyPr/>
                    <a:lstStyle/>
                    <a:p>
                      <a:pPr marL="0" lvl="0" indent="0" algn="l" rtl="0">
                        <a:spcBef>
                          <a:spcPts val="0"/>
                        </a:spcBef>
                        <a:spcAft>
                          <a:spcPts val="0"/>
                        </a:spcAft>
                        <a:buNone/>
                      </a:pPr>
                      <a:r>
                        <a:rPr lang="en">
                          <a:latin typeface="Century Gothic"/>
                          <a:ea typeface="Century Gothic"/>
                          <a:cs typeface="Century Gothic"/>
                          <a:sym typeface="Century Gothic"/>
                        </a:rPr>
                        <a:t>Prevents germs from getting into your eyes (and potentially your respiratory tract)</a:t>
                      </a:r>
                      <a:endParaRPr>
                        <a:latin typeface="Century Gothic"/>
                        <a:ea typeface="Century Gothic"/>
                        <a:cs typeface="Century Gothic"/>
                        <a:sym typeface="Century Gothic"/>
                      </a:endParaRPr>
                    </a:p>
                  </a:txBody>
                  <a:tcPr marL="91425" marR="91425" marT="91425" marB="91425"/>
                </a:tc>
                <a:tc>
                  <a:txBody>
                    <a:bodyPr/>
                    <a:lstStyle/>
                    <a:p>
                      <a:pPr marL="0" lvl="0" indent="0" algn="l" rtl="0">
                        <a:spcBef>
                          <a:spcPts val="0"/>
                        </a:spcBef>
                        <a:spcAft>
                          <a:spcPts val="0"/>
                        </a:spcAft>
                        <a:buNone/>
                      </a:pPr>
                      <a:r>
                        <a:rPr lang="en">
                          <a:latin typeface="Century Gothic"/>
                          <a:ea typeface="Century Gothic"/>
                          <a:cs typeface="Century Gothic"/>
                          <a:sym typeface="Century Gothic"/>
                        </a:rPr>
                        <a:t>Prevents you from touching your eye and spreading germs</a:t>
                      </a:r>
                      <a:endParaRPr>
                        <a:latin typeface="Century Gothic"/>
                        <a:ea typeface="Century Gothic"/>
                        <a:cs typeface="Century Gothic"/>
                        <a:sym typeface="Century Gothic"/>
                      </a:endParaRPr>
                    </a:p>
                  </a:txBody>
                  <a:tcPr marL="91425" marR="91425" marT="91425" marB="91425"/>
                </a:tc>
                <a:extLst>
                  <a:ext uri="{0D108BD9-81ED-4DB2-BD59-A6C34878D82A}">
                    <a16:rowId xmlns:a16="http://schemas.microsoft.com/office/drawing/2014/main" val="10004"/>
                  </a:ext>
                </a:extLst>
              </a:tr>
            </a:tbl>
          </a:graphicData>
        </a:graphic>
      </p:graphicFrame>
      <p:grpSp>
        <p:nvGrpSpPr>
          <p:cNvPr id="559" name="Google Shape;559;p94" descr="eye protection and face shield"/>
          <p:cNvGrpSpPr/>
          <p:nvPr/>
        </p:nvGrpSpPr>
        <p:grpSpPr>
          <a:xfrm>
            <a:off x="260298" y="3486538"/>
            <a:ext cx="816752" cy="630794"/>
            <a:chOff x="643857" y="2201115"/>
            <a:chExt cx="3615545" cy="2411292"/>
          </a:xfrm>
        </p:grpSpPr>
        <p:pic>
          <p:nvPicPr>
            <p:cNvPr id="560" name="Google Shape;560;p94"/>
            <p:cNvPicPr preferRelativeResize="0"/>
            <p:nvPr/>
          </p:nvPicPr>
          <p:blipFill rotWithShape="1">
            <a:blip r:embed="rId3">
              <a:alphaModFix/>
            </a:blip>
            <a:srcRect/>
            <a:stretch/>
          </p:blipFill>
          <p:spPr>
            <a:xfrm>
              <a:off x="1464096" y="2218334"/>
              <a:ext cx="2795306" cy="737601"/>
            </a:xfrm>
            <a:prstGeom prst="rect">
              <a:avLst/>
            </a:prstGeom>
            <a:noFill/>
            <a:ln>
              <a:noFill/>
            </a:ln>
            <a:effectLst>
              <a:outerShdw dist="190500" dir="2700000" algn="tl" rotWithShape="0">
                <a:srgbClr val="000000">
                  <a:alpha val="40000"/>
                </a:srgbClr>
              </a:outerShdw>
            </a:effectLst>
          </p:spPr>
        </p:pic>
        <p:grpSp>
          <p:nvGrpSpPr>
            <p:cNvPr id="561" name="Google Shape;561;p94"/>
            <p:cNvGrpSpPr/>
            <p:nvPr/>
          </p:nvGrpSpPr>
          <p:grpSpPr>
            <a:xfrm>
              <a:off x="643857" y="2201115"/>
              <a:ext cx="3579006" cy="2411292"/>
              <a:chOff x="576124" y="2201115"/>
              <a:chExt cx="3579006" cy="2411292"/>
            </a:xfrm>
          </p:grpSpPr>
          <p:pic>
            <p:nvPicPr>
              <p:cNvPr id="562" name="Google Shape;562;p94"/>
              <p:cNvPicPr preferRelativeResize="0"/>
              <p:nvPr/>
            </p:nvPicPr>
            <p:blipFill rotWithShape="1">
              <a:blip r:embed="rId4">
                <a:alphaModFix/>
              </a:blip>
              <a:srcRect/>
              <a:stretch/>
            </p:blipFill>
            <p:spPr>
              <a:xfrm>
                <a:off x="576124" y="3284040"/>
                <a:ext cx="2113444" cy="1328367"/>
              </a:xfrm>
              <a:prstGeom prst="rect">
                <a:avLst/>
              </a:prstGeom>
              <a:noFill/>
              <a:ln>
                <a:noFill/>
              </a:ln>
              <a:effectLst>
                <a:outerShdw dist="177800" dir="2700000" algn="tl" rotWithShape="0">
                  <a:srgbClr val="000000">
                    <a:alpha val="40000"/>
                  </a:srgbClr>
                </a:outerShdw>
              </a:effectLst>
            </p:spPr>
          </p:pic>
          <p:pic>
            <p:nvPicPr>
              <p:cNvPr id="563" name="Google Shape;563;p94"/>
              <p:cNvPicPr preferRelativeResize="0"/>
              <p:nvPr/>
            </p:nvPicPr>
            <p:blipFill rotWithShape="1">
              <a:blip r:embed="rId5">
                <a:alphaModFix/>
              </a:blip>
              <a:srcRect/>
              <a:stretch/>
            </p:blipFill>
            <p:spPr>
              <a:xfrm>
                <a:off x="1353805" y="2201115"/>
                <a:ext cx="2801325" cy="2323621"/>
              </a:xfrm>
              <a:prstGeom prst="rect">
                <a:avLst/>
              </a:prstGeom>
              <a:noFill/>
              <a:ln>
                <a:noFill/>
              </a:ln>
            </p:spPr>
          </p:pic>
        </p:grpSp>
      </p:grpSp>
      <p:pic>
        <p:nvPicPr>
          <p:cNvPr id="564" name="Google Shape;564;p94"/>
          <p:cNvPicPr preferRelativeResize="0"/>
          <p:nvPr/>
        </p:nvPicPr>
        <p:blipFill rotWithShape="1">
          <a:blip r:embed="rId6">
            <a:alphaModFix/>
          </a:blip>
          <a:srcRect/>
          <a:stretch/>
        </p:blipFill>
        <p:spPr>
          <a:xfrm>
            <a:off x="107301" y="881937"/>
            <a:ext cx="523076" cy="929913"/>
          </a:xfrm>
          <a:prstGeom prst="rect">
            <a:avLst/>
          </a:prstGeom>
          <a:noFill/>
          <a:ln>
            <a:noFill/>
          </a:ln>
          <a:effectLst>
            <a:outerShdw dist="177800" dir="2700000" algn="tl" rotWithShape="0">
              <a:srgbClr val="000000">
                <a:alpha val="40000"/>
              </a:srgbClr>
            </a:outerShdw>
          </a:effectLst>
        </p:spPr>
      </p:pic>
      <p:grpSp>
        <p:nvGrpSpPr>
          <p:cNvPr id="565" name="Google Shape;565;p94" descr="respirator"/>
          <p:cNvGrpSpPr/>
          <p:nvPr/>
        </p:nvGrpSpPr>
        <p:grpSpPr>
          <a:xfrm>
            <a:off x="7743185" y="2204318"/>
            <a:ext cx="629412" cy="734852"/>
            <a:chOff x="8008676" y="2350307"/>
            <a:chExt cx="2791185" cy="2556007"/>
          </a:xfrm>
        </p:grpSpPr>
        <p:sp>
          <p:nvSpPr>
            <p:cNvPr id="566" name="Google Shape;566;p94"/>
            <p:cNvSpPr/>
            <p:nvPr/>
          </p:nvSpPr>
          <p:spPr>
            <a:xfrm>
              <a:off x="10222739" y="2363956"/>
              <a:ext cx="517247" cy="349747"/>
            </a:xfrm>
            <a:custGeom>
              <a:avLst/>
              <a:gdLst/>
              <a:ahLst/>
              <a:cxnLst/>
              <a:rect l="l" t="t" r="r" b="b"/>
              <a:pathLst>
                <a:path w="517247" h="349747" extrusionOk="0">
                  <a:moveTo>
                    <a:pt x="443505" y="349747"/>
                  </a:moveTo>
                  <a:lnTo>
                    <a:pt x="517247" y="269685"/>
                  </a:lnTo>
                  <a:lnTo>
                    <a:pt x="508820" y="179087"/>
                  </a:lnTo>
                  <a:lnTo>
                    <a:pt x="457200" y="113773"/>
                  </a:lnTo>
                  <a:lnTo>
                    <a:pt x="390832" y="69528"/>
                  </a:lnTo>
                  <a:lnTo>
                    <a:pt x="297075" y="34764"/>
                  </a:lnTo>
                  <a:lnTo>
                    <a:pt x="160126" y="9481"/>
                  </a:lnTo>
                  <a:lnTo>
                    <a:pt x="16855" y="0"/>
                  </a:lnTo>
                  <a:lnTo>
                    <a:pt x="0" y="60047"/>
                  </a:lnTo>
                  <a:lnTo>
                    <a:pt x="117987" y="70581"/>
                  </a:lnTo>
                  <a:lnTo>
                    <a:pt x="287594" y="99025"/>
                  </a:lnTo>
                  <a:lnTo>
                    <a:pt x="362389" y="124308"/>
                  </a:lnTo>
                  <a:lnTo>
                    <a:pt x="428757" y="172767"/>
                  </a:lnTo>
                  <a:lnTo>
                    <a:pt x="452986" y="224386"/>
                  </a:lnTo>
                  <a:lnTo>
                    <a:pt x="456147" y="298128"/>
                  </a:lnTo>
                  <a:lnTo>
                    <a:pt x="443505" y="349747"/>
                  </a:lnTo>
                  <a:close/>
                </a:path>
              </a:pathLst>
            </a:custGeom>
            <a:solidFill>
              <a:schemeClr val="lt1"/>
            </a:solidFill>
            <a:ln>
              <a:noFill/>
            </a:ln>
            <a:effectLst>
              <a:outerShdw dist="355600" dir="3480000" sx="87000" sy="87000" algn="ctr" rotWithShape="0">
                <a:srgbClr val="000000">
                  <a:alpha val="4275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entury Gothic"/>
                <a:ea typeface="Century Gothic"/>
                <a:cs typeface="Century Gothic"/>
                <a:sym typeface="Century Gothic"/>
              </a:endParaRPr>
            </a:p>
          </p:txBody>
        </p:sp>
        <p:pic>
          <p:nvPicPr>
            <p:cNvPr id="567" name="Google Shape;567;p94"/>
            <p:cNvPicPr preferRelativeResize="0"/>
            <p:nvPr/>
          </p:nvPicPr>
          <p:blipFill rotWithShape="1">
            <a:blip r:embed="rId7">
              <a:alphaModFix/>
            </a:blip>
            <a:srcRect/>
            <a:stretch/>
          </p:blipFill>
          <p:spPr>
            <a:xfrm>
              <a:off x="8008676" y="2350307"/>
              <a:ext cx="2791185" cy="2556007"/>
            </a:xfrm>
            <a:prstGeom prst="rect">
              <a:avLst/>
            </a:prstGeom>
            <a:noFill/>
            <a:ln>
              <a:noFill/>
            </a:ln>
          </p:spPr>
        </p:pic>
      </p:grpSp>
      <p:pic>
        <p:nvPicPr>
          <p:cNvPr id="568" name="Google Shape;568;p94"/>
          <p:cNvPicPr preferRelativeResize="0"/>
          <p:nvPr/>
        </p:nvPicPr>
        <p:blipFill rotWithShape="1">
          <a:blip r:embed="rId8">
            <a:alphaModFix/>
          </a:blip>
          <a:srcRect/>
          <a:stretch/>
        </p:blipFill>
        <p:spPr>
          <a:xfrm rot="-1518208">
            <a:off x="550153" y="1482361"/>
            <a:ext cx="794461" cy="698339"/>
          </a:xfrm>
          <a:prstGeom prst="rect">
            <a:avLst/>
          </a:prstGeom>
          <a:noFill/>
          <a:ln>
            <a:noFill/>
          </a:ln>
          <a:effectLst>
            <a:outerShdw dist="190500" dir="2700000" algn="tl" rotWithShape="0">
              <a:srgbClr val="000000">
                <a:alpha val="40000"/>
              </a:srgbClr>
            </a:outerShdw>
          </a:effectLst>
        </p:spPr>
      </p:pic>
      <p:sp>
        <p:nvSpPr>
          <p:cNvPr id="569" name="Google Shape;569;p94"/>
          <p:cNvSpPr/>
          <p:nvPr/>
        </p:nvSpPr>
        <p:spPr>
          <a:xfrm>
            <a:off x="3134375" y="4668750"/>
            <a:ext cx="5849100" cy="414600"/>
          </a:xfrm>
          <a:prstGeom prst="rect">
            <a:avLst/>
          </a:prstGeom>
          <a:solidFill>
            <a:srgbClr val="123E6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
        <p:nvSpPr>
          <p:cNvPr id="570" name="Google Shape;570;p94"/>
          <p:cNvSpPr/>
          <p:nvPr/>
        </p:nvSpPr>
        <p:spPr>
          <a:xfrm>
            <a:off x="8377600" y="2453050"/>
            <a:ext cx="184800" cy="210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pic>
        <p:nvPicPr>
          <p:cNvPr id="571" name="Google Shape;571;p94"/>
          <p:cNvPicPr preferRelativeResize="0"/>
          <p:nvPr/>
        </p:nvPicPr>
        <p:blipFill rotWithShape="1">
          <a:blip r:embed="rId9">
            <a:alphaModFix/>
          </a:blip>
          <a:srcRect t="16699" b="20498"/>
          <a:stretch/>
        </p:blipFill>
        <p:spPr>
          <a:xfrm>
            <a:off x="2229900" y="4460301"/>
            <a:ext cx="2130874" cy="616601"/>
          </a:xfrm>
          <a:prstGeom prst="rect">
            <a:avLst/>
          </a:prstGeom>
          <a:solidFill>
            <a:srgbClr val="123E67"/>
          </a:solidFill>
          <a:ln w="9525" cap="flat" cmpd="sng">
            <a:solidFill>
              <a:srgbClr val="123E67"/>
            </a:solidFill>
            <a:prstDash val="solid"/>
            <a:round/>
            <a:headEnd type="none" w="sm" len="sm"/>
            <a:tailEnd type="none" w="sm" len="sm"/>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Google Shape;576;p95"/>
          <p:cNvSpPr/>
          <p:nvPr/>
        </p:nvSpPr>
        <p:spPr>
          <a:xfrm>
            <a:off x="1691375" y="0"/>
            <a:ext cx="7488600" cy="4414800"/>
          </a:xfrm>
          <a:prstGeom prst="parallelogram">
            <a:avLst>
              <a:gd name="adj" fmla="val 25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
        <p:nvSpPr>
          <p:cNvPr id="577" name="Google Shape;577;p95"/>
          <p:cNvSpPr txBox="1"/>
          <p:nvPr/>
        </p:nvSpPr>
        <p:spPr>
          <a:xfrm>
            <a:off x="571600" y="1555950"/>
            <a:ext cx="4359900" cy="1015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dk1"/>
                </a:solidFill>
                <a:latin typeface="Century Gothic"/>
                <a:ea typeface="Century Gothic"/>
                <a:cs typeface="Century Gothic"/>
                <a:sym typeface="Century Gothic"/>
              </a:rPr>
              <a:t>When do you wear PPE throughout the day and how do you choose what to wear?</a:t>
            </a:r>
            <a:endParaRPr/>
          </a:p>
        </p:txBody>
      </p:sp>
      <p:sp>
        <p:nvSpPr>
          <p:cNvPr id="578" name="Google Shape;578;p95"/>
          <p:cNvSpPr/>
          <p:nvPr/>
        </p:nvSpPr>
        <p:spPr>
          <a:xfrm>
            <a:off x="3134375" y="4668750"/>
            <a:ext cx="5849100" cy="414600"/>
          </a:xfrm>
          <a:prstGeom prst="rect">
            <a:avLst/>
          </a:prstGeom>
          <a:solidFill>
            <a:srgbClr val="123E6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pic>
        <p:nvPicPr>
          <p:cNvPr id="579" name="Google Shape;579;p95"/>
          <p:cNvPicPr preferRelativeResize="0"/>
          <p:nvPr/>
        </p:nvPicPr>
        <p:blipFill rotWithShape="1">
          <a:blip r:embed="rId3">
            <a:alphaModFix/>
          </a:blip>
          <a:srcRect t="1117"/>
          <a:stretch/>
        </p:blipFill>
        <p:spPr>
          <a:xfrm>
            <a:off x="5257500" y="496725"/>
            <a:ext cx="3338625" cy="3256024"/>
          </a:xfrm>
          <a:prstGeom prst="rect">
            <a:avLst/>
          </a:prstGeom>
          <a:noFill/>
          <a:ln>
            <a:noFill/>
          </a:ln>
        </p:spPr>
      </p:pic>
      <p:pic>
        <p:nvPicPr>
          <p:cNvPr id="580" name="Google Shape;580;p95"/>
          <p:cNvPicPr preferRelativeResize="0"/>
          <p:nvPr/>
        </p:nvPicPr>
        <p:blipFill rotWithShape="1">
          <a:blip r:embed="rId4">
            <a:alphaModFix/>
          </a:blip>
          <a:srcRect t="16699" b="20498"/>
          <a:stretch/>
        </p:blipFill>
        <p:spPr>
          <a:xfrm>
            <a:off x="2229900" y="4460301"/>
            <a:ext cx="2130874" cy="616601"/>
          </a:xfrm>
          <a:prstGeom prst="rect">
            <a:avLst/>
          </a:prstGeom>
          <a:solidFill>
            <a:srgbClr val="123E67"/>
          </a:solidFill>
          <a:ln w="9525" cap="flat" cmpd="sng">
            <a:solidFill>
              <a:srgbClr val="123E67"/>
            </a:solidFill>
            <a:prstDash val="solid"/>
            <a:round/>
            <a:headEnd type="none" w="sm" len="sm"/>
            <a:tailEnd type="none" w="sm" len="sm"/>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Google Shape;585;p96"/>
          <p:cNvSpPr/>
          <p:nvPr/>
        </p:nvSpPr>
        <p:spPr>
          <a:xfrm>
            <a:off x="1691375" y="0"/>
            <a:ext cx="7488600" cy="4414800"/>
          </a:xfrm>
          <a:prstGeom prst="parallelogram">
            <a:avLst>
              <a:gd name="adj" fmla="val 25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
        <p:nvSpPr>
          <p:cNvPr id="586" name="Google Shape;586;p96"/>
          <p:cNvSpPr/>
          <p:nvPr/>
        </p:nvSpPr>
        <p:spPr>
          <a:xfrm>
            <a:off x="3134375" y="4668750"/>
            <a:ext cx="5849100" cy="414600"/>
          </a:xfrm>
          <a:prstGeom prst="rect">
            <a:avLst/>
          </a:prstGeom>
          <a:solidFill>
            <a:srgbClr val="123E6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
        <p:nvSpPr>
          <p:cNvPr id="587" name="Google Shape;587;p96"/>
          <p:cNvSpPr txBox="1">
            <a:spLocks noGrp="1"/>
          </p:cNvSpPr>
          <p:nvPr>
            <p:ph type="title"/>
          </p:nvPr>
        </p:nvSpPr>
        <p:spPr>
          <a:xfrm>
            <a:off x="493350" y="613725"/>
            <a:ext cx="8826000" cy="696900"/>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chemeClr val="accent4"/>
              </a:buClr>
              <a:buSzPts val="2700"/>
              <a:buFont typeface="Century Gothic"/>
              <a:buNone/>
            </a:pPr>
            <a:r>
              <a:rPr lang="en"/>
              <a:t>Choosing the right PPE</a:t>
            </a:r>
            <a:endParaRPr/>
          </a:p>
        </p:txBody>
      </p:sp>
      <p:sp>
        <p:nvSpPr>
          <p:cNvPr id="588" name="Google Shape;588;p96"/>
          <p:cNvSpPr txBox="1"/>
          <p:nvPr/>
        </p:nvSpPr>
        <p:spPr>
          <a:xfrm>
            <a:off x="653900" y="1593500"/>
            <a:ext cx="7266000" cy="20319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Clr>
                <a:srgbClr val="222222"/>
              </a:buClr>
              <a:buSzPts val="1800"/>
              <a:buFont typeface="Century Gothic"/>
              <a:buChar char="●"/>
            </a:pPr>
            <a:r>
              <a:rPr lang="en" sz="2000">
                <a:solidFill>
                  <a:srgbClr val="222222"/>
                </a:solidFill>
                <a:latin typeface="Century Gothic"/>
                <a:ea typeface="Century Gothic"/>
                <a:cs typeface="Century Gothic"/>
                <a:sym typeface="Century Gothic"/>
              </a:rPr>
              <a:t>Standard Precautions - assess the risk of the activity or task you are about to do </a:t>
            </a:r>
            <a:endParaRPr sz="2000">
              <a:solidFill>
                <a:srgbClr val="222222"/>
              </a:solidFill>
              <a:latin typeface="Century Gothic"/>
              <a:ea typeface="Century Gothic"/>
              <a:cs typeface="Century Gothic"/>
              <a:sym typeface="Century Gothic"/>
            </a:endParaRPr>
          </a:p>
          <a:p>
            <a:pPr marL="457200" lvl="0" indent="-342900" algn="l" rtl="0">
              <a:spcBef>
                <a:spcPts val="0"/>
              </a:spcBef>
              <a:spcAft>
                <a:spcPts val="0"/>
              </a:spcAft>
              <a:buClr>
                <a:srgbClr val="222222"/>
              </a:buClr>
              <a:buSzPts val="1800"/>
              <a:buFont typeface="Century Gothic"/>
              <a:buChar char="●"/>
            </a:pPr>
            <a:r>
              <a:rPr lang="en" sz="2000">
                <a:solidFill>
                  <a:srgbClr val="222222"/>
                </a:solidFill>
                <a:latin typeface="Century Gothic"/>
                <a:ea typeface="Century Gothic"/>
                <a:cs typeface="Century Gothic"/>
                <a:sym typeface="Century Gothic"/>
              </a:rPr>
              <a:t>Based on what type of isolation the patient is on - check the signage on the door</a:t>
            </a:r>
            <a:endParaRPr sz="2000">
              <a:solidFill>
                <a:srgbClr val="222222"/>
              </a:solidFill>
              <a:latin typeface="Century Gothic"/>
              <a:ea typeface="Century Gothic"/>
              <a:cs typeface="Century Gothic"/>
              <a:sym typeface="Century Gothic"/>
            </a:endParaRPr>
          </a:p>
          <a:p>
            <a:pPr marL="457200" lvl="0" indent="-342900" algn="l" rtl="0">
              <a:spcBef>
                <a:spcPts val="0"/>
              </a:spcBef>
              <a:spcAft>
                <a:spcPts val="0"/>
              </a:spcAft>
              <a:buClr>
                <a:srgbClr val="222222"/>
              </a:buClr>
              <a:buSzPts val="1800"/>
              <a:buFont typeface="Century Gothic"/>
              <a:buChar char="●"/>
            </a:pPr>
            <a:r>
              <a:rPr lang="en" sz="2000">
                <a:solidFill>
                  <a:srgbClr val="222222"/>
                </a:solidFill>
                <a:latin typeface="Century Gothic"/>
                <a:ea typeface="Century Gothic"/>
                <a:cs typeface="Century Gothic"/>
                <a:sym typeface="Century Gothic"/>
              </a:rPr>
              <a:t>Facility policy</a:t>
            </a:r>
            <a:endParaRPr sz="2000">
              <a:solidFill>
                <a:srgbClr val="222222"/>
              </a:solidFill>
              <a:latin typeface="Century Gothic"/>
              <a:ea typeface="Century Gothic"/>
              <a:cs typeface="Century Gothic"/>
              <a:sym typeface="Century Gothic"/>
            </a:endParaRPr>
          </a:p>
          <a:p>
            <a:pPr marL="457200" lvl="0" indent="-342900" algn="l" rtl="0">
              <a:spcBef>
                <a:spcPts val="0"/>
              </a:spcBef>
              <a:spcAft>
                <a:spcPts val="0"/>
              </a:spcAft>
              <a:buClr>
                <a:srgbClr val="222222"/>
              </a:buClr>
              <a:buSzPts val="1800"/>
              <a:buFont typeface="Century Gothic"/>
              <a:buChar char="●"/>
            </a:pPr>
            <a:r>
              <a:rPr lang="en" sz="2000">
                <a:solidFill>
                  <a:srgbClr val="222222"/>
                </a:solidFill>
                <a:latin typeface="Century Gothic"/>
                <a:ea typeface="Century Gothic"/>
                <a:cs typeface="Century Gothic"/>
                <a:sym typeface="Century Gothic"/>
              </a:rPr>
              <a:t>When in doubt - ask your supervisor!</a:t>
            </a:r>
            <a:endParaRPr sz="2000">
              <a:solidFill>
                <a:srgbClr val="222222"/>
              </a:solidFill>
              <a:latin typeface="Century Gothic"/>
              <a:ea typeface="Century Gothic"/>
              <a:cs typeface="Century Gothic"/>
              <a:sym typeface="Century Gothic"/>
            </a:endParaRPr>
          </a:p>
        </p:txBody>
      </p:sp>
      <p:pic>
        <p:nvPicPr>
          <p:cNvPr id="589" name="Google Shape;589;p96"/>
          <p:cNvPicPr preferRelativeResize="0"/>
          <p:nvPr/>
        </p:nvPicPr>
        <p:blipFill rotWithShape="1">
          <a:blip r:embed="rId3">
            <a:alphaModFix/>
          </a:blip>
          <a:srcRect t="16699" b="20498"/>
          <a:stretch/>
        </p:blipFill>
        <p:spPr>
          <a:xfrm>
            <a:off x="2229900" y="4460301"/>
            <a:ext cx="2130874" cy="616601"/>
          </a:xfrm>
          <a:prstGeom prst="rect">
            <a:avLst/>
          </a:prstGeom>
          <a:solidFill>
            <a:srgbClr val="123E67"/>
          </a:solidFill>
          <a:ln w="9525" cap="flat" cmpd="sng">
            <a:solidFill>
              <a:srgbClr val="123E67"/>
            </a:solidFill>
            <a:prstDash val="solid"/>
            <a:round/>
            <a:headEnd type="none" w="sm" len="sm"/>
            <a:tailEnd type="none" w="sm" len="sm"/>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Google Shape;594;p97"/>
          <p:cNvSpPr txBox="1">
            <a:spLocks noGrp="1"/>
          </p:cNvSpPr>
          <p:nvPr>
            <p:ph type="title"/>
          </p:nvPr>
        </p:nvSpPr>
        <p:spPr>
          <a:xfrm>
            <a:off x="0" y="-1816575"/>
            <a:ext cx="9421500" cy="2235900"/>
          </a:xfrm>
          <a:prstGeom prst="rect">
            <a:avLst/>
          </a:prstGeom>
          <a:noFill/>
          <a:ln>
            <a:noFill/>
          </a:ln>
        </p:spPr>
        <p:txBody>
          <a:bodyPr spcFirstLastPara="1" wrap="square" lIns="68575" tIns="34275" rIns="68575" bIns="34275" anchor="b" anchorCtr="0">
            <a:normAutofit/>
          </a:bodyPr>
          <a:lstStyle/>
          <a:p>
            <a:pPr marL="0" lvl="0" indent="0" algn="ctr" rtl="0">
              <a:lnSpc>
                <a:spcPct val="90000"/>
              </a:lnSpc>
              <a:spcBef>
                <a:spcPts val="0"/>
              </a:spcBef>
              <a:spcAft>
                <a:spcPts val="0"/>
              </a:spcAft>
              <a:buClr>
                <a:schemeClr val="accent4"/>
              </a:buClr>
              <a:buSzPts val="2700"/>
              <a:buFont typeface="Century Gothic"/>
              <a:buNone/>
            </a:pPr>
            <a:r>
              <a:rPr lang="en"/>
              <a:t>Interactive Activity: Donning and Doffing PPE</a:t>
            </a:r>
            <a:endParaRPr/>
          </a:p>
        </p:txBody>
      </p:sp>
      <p:sp>
        <p:nvSpPr>
          <p:cNvPr id="595" name="Google Shape;595;p97"/>
          <p:cNvSpPr/>
          <p:nvPr/>
        </p:nvSpPr>
        <p:spPr>
          <a:xfrm>
            <a:off x="3232425" y="4810350"/>
            <a:ext cx="5852700" cy="281400"/>
          </a:xfrm>
          <a:prstGeom prst="rect">
            <a:avLst/>
          </a:pr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pic>
        <p:nvPicPr>
          <p:cNvPr id="596" name="Google Shape;596;p97" title="Screenshot 2025-03-24 at 2.02.34 PM.png"/>
          <p:cNvPicPr preferRelativeResize="0"/>
          <p:nvPr/>
        </p:nvPicPr>
        <p:blipFill rotWithShape="1">
          <a:blip r:embed="rId3">
            <a:alphaModFix/>
          </a:blip>
          <a:srcRect l="3725" t="1478" r="3147" b="1235"/>
          <a:stretch/>
        </p:blipFill>
        <p:spPr>
          <a:xfrm>
            <a:off x="6122475" y="576381"/>
            <a:ext cx="3021525" cy="3924519"/>
          </a:xfrm>
          <a:prstGeom prst="rect">
            <a:avLst/>
          </a:prstGeom>
          <a:noFill/>
          <a:ln>
            <a:noFill/>
          </a:ln>
        </p:spPr>
      </p:pic>
      <p:pic>
        <p:nvPicPr>
          <p:cNvPr id="597" name="Google Shape;597;p97"/>
          <p:cNvPicPr preferRelativeResize="0"/>
          <p:nvPr/>
        </p:nvPicPr>
        <p:blipFill>
          <a:blip r:embed="rId4">
            <a:alphaModFix/>
          </a:blip>
          <a:stretch>
            <a:fillRect/>
          </a:stretch>
        </p:blipFill>
        <p:spPr>
          <a:xfrm>
            <a:off x="0" y="582938"/>
            <a:ext cx="3021526" cy="3911370"/>
          </a:xfrm>
          <a:prstGeom prst="rect">
            <a:avLst/>
          </a:prstGeom>
          <a:noFill/>
          <a:ln>
            <a:noFill/>
          </a:ln>
        </p:spPr>
      </p:pic>
      <p:pic>
        <p:nvPicPr>
          <p:cNvPr id="598" name="Google Shape;598;p97"/>
          <p:cNvPicPr preferRelativeResize="0"/>
          <p:nvPr/>
        </p:nvPicPr>
        <p:blipFill>
          <a:blip r:embed="rId5">
            <a:alphaModFix/>
          </a:blip>
          <a:stretch>
            <a:fillRect/>
          </a:stretch>
        </p:blipFill>
        <p:spPr>
          <a:xfrm>
            <a:off x="3061237" y="582950"/>
            <a:ext cx="3021526" cy="3911360"/>
          </a:xfrm>
          <a:prstGeom prst="rect">
            <a:avLst/>
          </a:prstGeom>
          <a:noFill/>
          <a:ln>
            <a:noFill/>
          </a:ln>
        </p:spPr>
      </p:pic>
      <p:pic>
        <p:nvPicPr>
          <p:cNvPr id="599" name="Google Shape;599;p97"/>
          <p:cNvPicPr preferRelativeResize="0"/>
          <p:nvPr/>
        </p:nvPicPr>
        <p:blipFill rotWithShape="1">
          <a:blip r:embed="rId6">
            <a:alphaModFix/>
          </a:blip>
          <a:srcRect t="16699" b="20498"/>
          <a:stretch/>
        </p:blipFill>
        <p:spPr>
          <a:xfrm>
            <a:off x="2229900" y="4460301"/>
            <a:ext cx="2130874" cy="616601"/>
          </a:xfrm>
          <a:prstGeom prst="rect">
            <a:avLst/>
          </a:prstGeom>
          <a:solidFill>
            <a:srgbClr val="123E67"/>
          </a:solidFill>
          <a:ln w="9525" cap="flat" cmpd="sng">
            <a:solidFill>
              <a:srgbClr val="123E67"/>
            </a:solidFill>
            <a:prstDash val="solid"/>
            <a:round/>
            <a:headEnd type="none" w="sm" len="sm"/>
            <a:tailEnd type="none" w="sm" len="sm"/>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80"/>
          <p:cNvSpPr txBox="1">
            <a:spLocks noGrp="1"/>
          </p:cNvSpPr>
          <p:nvPr>
            <p:ph type="title"/>
          </p:nvPr>
        </p:nvSpPr>
        <p:spPr>
          <a:xfrm>
            <a:off x="839391" y="1300700"/>
            <a:ext cx="4715700" cy="3600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rgbClr val="002060"/>
              </a:buClr>
              <a:buSzPts val="2100"/>
              <a:buFont typeface="Century Gothic"/>
              <a:buNone/>
            </a:pPr>
            <a:r>
              <a:rPr lang="en">
                <a:latin typeface="Century Gothic"/>
                <a:ea typeface="Century Gothic"/>
                <a:cs typeface="Century Gothic"/>
                <a:sym typeface="Century Gothic"/>
              </a:rPr>
              <a:t>Agenda</a:t>
            </a:r>
            <a:endParaRPr>
              <a:latin typeface="Century Gothic"/>
              <a:ea typeface="Century Gothic"/>
              <a:cs typeface="Century Gothic"/>
              <a:sym typeface="Century Gothic"/>
            </a:endParaRPr>
          </a:p>
        </p:txBody>
      </p:sp>
      <p:sp>
        <p:nvSpPr>
          <p:cNvPr id="385" name="Google Shape;385;p80"/>
          <p:cNvSpPr/>
          <p:nvPr/>
        </p:nvSpPr>
        <p:spPr>
          <a:xfrm>
            <a:off x="936250" y="1683965"/>
            <a:ext cx="4253700" cy="34200"/>
          </a:xfrm>
          <a:prstGeom prst="rect">
            <a:avLst/>
          </a:prstGeom>
          <a:solidFill>
            <a:srgbClr val="1F628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123E67"/>
              </a:solidFill>
              <a:latin typeface="Century Gothic"/>
              <a:ea typeface="Century Gothic"/>
              <a:cs typeface="Century Gothic"/>
              <a:sym typeface="Century Gothic"/>
            </a:endParaRPr>
          </a:p>
        </p:txBody>
      </p:sp>
      <p:pic>
        <p:nvPicPr>
          <p:cNvPr id="386" name="Google Shape;386;p80"/>
          <p:cNvPicPr preferRelativeResize="0"/>
          <p:nvPr/>
        </p:nvPicPr>
        <p:blipFill rotWithShape="1">
          <a:blip r:embed="rId3">
            <a:alphaModFix/>
          </a:blip>
          <a:srcRect/>
          <a:stretch/>
        </p:blipFill>
        <p:spPr>
          <a:xfrm>
            <a:off x="274420" y="4475839"/>
            <a:ext cx="1621275" cy="608400"/>
          </a:xfrm>
          <a:prstGeom prst="rect">
            <a:avLst/>
          </a:prstGeom>
          <a:noFill/>
          <a:ln>
            <a:noFill/>
          </a:ln>
        </p:spPr>
      </p:pic>
      <p:sp>
        <p:nvSpPr>
          <p:cNvPr id="387" name="Google Shape;387;p80"/>
          <p:cNvSpPr/>
          <p:nvPr/>
        </p:nvSpPr>
        <p:spPr>
          <a:xfrm>
            <a:off x="639500" y="536425"/>
            <a:ext cx="1671000" cy="360000"/>
          </a:xfrm>
          <a:prstGeom prst="roundRect">
            <a:avLst>
              <a:gd name="adj" fmla="val 50000"/>
            </a:avLst>
          </a:prstGeom>
          <a:solidFill>
            <a:srgbClr val="123E67"/>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 b="1">
                <a:solidFill>
                  <a:srgbClr val="FFFFFF"/>
                </a:solidFill>
                <a:latin typeface="Century Gothic"/>
                <a:ea typeface="Century Gothic"/>
                <a:cs typeface="Century Gothic"/>
                <a:sym typeface="Century Gothic"/>
              </a:rPr>
              <a:t>Welcome!</a:t>
            </a:r>
            <a:endParaRPr sz="1400" b="1" i="0" u="none" strike="noStrike" cap="none">
              <a:solidFill>
                <a:srgbClr val="FFFFFF"/>
              </a:solidFill>
              <a:latin typeface="Century Gothic"/>
              <a:ea typeface="Century Gothic"/>
              <a:cs typeface="Century Gothic"/>
              <a:sym typeface="Century Gothic"/>
            </a:endParaRPr>
          </a:p>
        </p:txBody>
      </p:sp>
      <p:sp>
        <p:nvSpPr>
          <p:cNvPr id="388" name="Google Shape;388;p80"/>
          <p:cNvSpPr txBox="1"/>
          <p:nvPr/>
        </p:nvSpPr>
        <p:spPr>
          <a:xfrm>
            <a:off x="936250" y="1660700"/>
            <a:ext cx="4466700" cy="2014800"/>
          </a:xfrm>
          <a:prstGeom prst="rect">
            <a:avLst/>
          </a:prstGeom>
          <a:noFill/>
          <a:ln>
            <a:noFill/>
          </a:ln>
        </p:spPr>
        <p:txBody>
          <a:bodyPr spcFirstLastPara="1" wrap="square" lIns="91425" tIns="91425" rIns="91425" bIns="91425" anchor="t" anchorCtr="0">
            <a:spAutoFit/>
          </a:bodyPr>
          <a:lstStyle/>
          <a:p>
            <a:pPr marL="457200" lvl="0" indent="-317500" algn="l" rtl="0">
              <a:lnSpc>
                <a:spcPct val="150000"/>
              </a:lnSpc>
              <a:spcBef>
                <a:spcPts val="500"/>
              </a:spcBef>
              <a:spcAft>
                <a:spcPts val="0"/>
              </a:spcAft>
              <a:buClr>
                <a:srgbClr val="002060"/>
              </a:buClr>
              <a:buSzPts val="1400"/>
              <a:buFont typeface="Century Gothic"/>
              <a:buChar char="●"/>
            </a:pPr>
            <a:r>
              <a:rPr lang="en" sz="1800" dirty="0">
                <a:solidFill>
                  <a:srgbClr val="002060"/>
                </a:solidFill>
                <a:latin typeface="Century Gothic"/>
                <a:ea typeface="Century Gothic"/>
                <a:cs typeface="Century Gothic"/>
                <a:sym typeface="Century Gothic"/>
              </a:rPr>
              <a:t>Welcome and Introductions</a:t>
            </a:r>
            <a:endParaRPr sz="1800" dirty="0">
              <a:solidFill>
                <a:srgbClr val="002060"/>
              </a:solidFill>
              <a:latin typeface="Century Gothic"/>
              <a:ea typeface="Century Gothic"/>
              <a:cs typeface="Century Gothic"/>
              <a:sym typeface="Century Gothic"/>
            </a:endParaRPr>
          </a:p>
          <a:p>
            <a:pPr marL="457200" lvl="0" indent="-317500" algn="l" rtl="0">
              <a:lnSpc>
                <a:spcPct val="115000"/>
              </a:lnSpc>
              <a:spcBef>
                <a:spcPts val="0"/>
              </a:spcBef>
              <a:spcAft>
                <a:spcPts val="0"/>
              </a:spcAft>
              <a:buClr>
                <a:srgbClr val="002060"/>
              </a:buClr>
              <a:buSzPts val="1400"/>
              <a:buFont typeface="Century Gothic"/>
              <a:buChar char="●"/>
            </a:pPr>
            <a:r>
              <a:rPr lang="en" sz="1800" dirty="0">
                <a:solidFill>
                  <a:srgbClr val="002060"/>
                </a:solidFill>
                <a:latin typeface="Century Gothic"/>
                <a:ea typeface="Century Gothic"/>
                <a:cs typeface="Century Gothic"/>
                <a:sym typeface="Century Gothic"/>
              </a:rPr>
              <a:t>Infection Control Presentation</a:t>
            </a:r>
            <a:endParaRPr sz="1800" dirty="0">
              <a:solidFill>
                <a:srgbClr val="002060"/>
              </a:solidFill>
              <a:latin typeface="Century Gothic"/>
              <a:ea typeface="Century Gothic"/>
              <a:cs typeface="Century Gothic"/>
              <a:sym typeface="Century Gothic"/>
            </a:endParaRPr>
          </a:p>
          <a:p>
            <a:pPr marL="914400" lvl="0" indent="-330200" algn="l" rtl="0">
              <a:lnSpc>
                <a:spcPct val="115000"/>
              </a:lnSpc>
              <a:spcBef>
                <a:spcPts val="0"/>
              </a:spcBef>
              <a:spcAft>
                <a:spcPts val="0"/>
              </a:spcAft>
              <a:buClr>
                <a:srgbClr val="002060"/>
              </a:buClr>
              <a:buSzPts val="1600"/>
              <a:buFont typeface="Century Gothic"/>
              <a:buAutoNum type="arabicPeriod"/>
            </a:pPr>
            <a:r>
              <a:rPr lang="en" sz="1600" dirty="0">
                <a:solidFill>
                  <a:srgbClr val="002060"/>
                </a:solidFill>
                <a:latin typeface="Century Gothic"/>
                <a:ea typeface="Century Gothic"/>
                <a:cs typeface="Century Gothic"/>
                <a:sym typeface="Century Gothic"/>
              </a:rPr>
              <a:t>Recognizing Risk</a:t>
            </a:r>
            <a:endParaRPr sz="1600" dirty="0">
              <a:solidFill>
                <a:srgbClr val="002060"/>
              </a:solidFill>
              <a:latin typeface="Century Gothic"/>
              <a:ea typeface="Century Gothic"/>
              <a:cs typeface="Century Gothic"/>
              <a:sym typeface="Century Gothic"/>
            </a:endParaRPr>
          </a:p>
          <a:p>
            <a:pPr marL="914400" lvl="0" indent="-330200" algn="l" rtl="0">
              <a:lnSpc>
                <a:spcPct val="115000"/>
              </a:lnSpc>
              <a:spcBef>
                <a:spcPts val="0"/>
              </a:spcBef>
              <a:spcAft>
                <a:spcPts val="0"/>
              </a:spcAft>
              <a:buClr>
                <a:srgbClr val="002060"/>
              </a:buClr>
              <a:buSzPts val="1600"/>
              <a:buFont typeface="Century Gothic"/>
              <a:buAutoNum type="arabicPeriod"/>
            </a:pPr>
            <a:r>
              <a:rPr lang="en" sz="1600" dirty="0">
                <a:solidFill>
                  <a:srgbClr val="002060"/>
                </a:solidFill>
                <a:latin typeface="Century Gothic"/>
                <a:ea typeface="Century Gothic"/>
                <a:cs typeface="Century Gothic"/>
                <a:sym typeface="Century Gothic"/>
              </a:rPr>
              <a:t>Personal Protective Equipment</a:t>
            </a:r>
            <a:endParaRPr sz="1600" dirty="0">
              <a:solidFill>
                <a:srgbClr val="002060"/>
              </a:solidFill>
              <a:latin typeface="Century Gothic"/>
              <a:ea typeface="Century Gothic"/>
              <a:cs typeface="Century Gothic"/>
              <a:sym typeface="Century Gothic"/>
            </a:endParaRPr>
          </a:p>
          <a:p>
            <a:pPr marL="914400" lvl="0" indent="-330200" algn="l" rtl="0">
              <a:lnSpc>
                <a:spcPct val="115000"/>
              </a:lnSpc>
              <a:spcBef>
                <a:spcPts val="0"/>
              </a:spcBef>
              <a:spcAft>
                <a:spcPts val="0"/>
              </a:spcAft>
              <a:buClr>
                <a:srgbClr val="002060"/>
              </a:buClr>
              <a:buSzPts val="1600"/>
              <a:buFont typeface="Century Gothic"/>
              <a:buAutoNum type="arabicPeriod"/>
            </a:pPr>
            <a:r>
              <a:rPr lang="en" sz="1600" dirty="0">
                <a:solidFill>
                  <a:srgbClr val="002060"/>
                </a:solidFill>
                <a:latin typeface="Century Gothic"/>
                <a:ea typeface="Century Gothic"/>
                <a:cs typeface="Century Gothic"/>
                <a:sym typeface="Century Gothic"/>
              </a:rPr>
              <a:t>Hand Hygiene</a:t>
            </a:r>
            <a:endParaRPr sz="1600" dirty="0">
              <a:solidFill>
                <a:srgbClr val="002060"/>
              </a:solidFill>
              <a:latin typeface="Century Gothic"/>
              <a:ea typeface="Century Gothic"/>
              <a:cs typeface="Century Gothic"/>
              <a:sym typeface="Century Gothic"/>
            </a:endParaRPr>
          </a:p>
          <a:p>
            <a:pPr marL="914400" lvl="0" indent="-330200" algn="l" rtl="0">
              <a:lnSpc>
                <a:spcPct val="115000"/>
              </a:lnSpc>
              <a:spcBef>
                <a:spcPts val="0"/>
              </a:spcBef>
              <a:spcAft>
                <a:spcPts val="0"/>
              </a:spcAft>
              <a:buClr>
                <a:srgbClr val="002060"/>
              </a:buClr>
              <a:buSzPts val="1600"/>
              <a:buFont typeface="Century Gothic"/>
              <a:buAutoNum type="arabicPeriod"/>
            </a:pPr>
            <a:r>
              <a:rPr lang="en" sz="1600" dirty="0">
                <a:solidFill>
                  <a:srgbClr val="002060"/>
                </a:solidFill>
                <a:latin typeface="Century Gothic"/>
                <a:ea typeface="Century Gothic"/>
                <a:cs typeface="Century Gothic"/>
                <a:sym typeface="Century Gothic"/>
              </a:rPr>
              <a:t>Cleaning and Disinfection</a:t>
            </a:r>
            <a:endParaRPr sz="1600" dirty="0">
              <a:solidFill>
                <a:srgbClr val="002060"/>
              </a:solidFill>
              <a:latin typeface="Century Gothic"/>
              <a:ea typeface="Century Gothic"/>
              <a:cs typeface="Century Gothic"/>
              <a:sym typeface="Century Gothic"/>
            </a:endParaRPr>
          </a:p>
        </p:txBody>
      </p:sp>
      <p:pic>
        <p:nvPicPr>
          <p:cNvPr id="389" name="Google Shape;389;p80"/>
          <p:cNvPicPr preferRelativeResize="0"/>
          <p:nvPr/>
        </p:nvPicPr>
        <p:blipFill rotWithShape="1">
          <a:blip r:embed="rId4">
            <a:alphaModFix/>
          </a:blip>
          <a:srcRect t="16699" b="20498"/>
          <a:stretch/>
        </p:blipFill>
        <p:spPr>
          <a:xfrm>
            <a:off x="2229900" y="4460301"/>
            <a:ext cx="2130874" cy="616601"/>
          </a:xfrm>
          <a:prstGeom prst="rect">
            <a:avLst/>
          </a:prstGeom>
          <a:solidFill>
            <a:srgbClr val="123E67"/>
          </a:solidFill>
          <a:ln w="9525" cap="flat" cmpd="sng">
            <a:solidFill>
              <a:srgbClr val="123E67"/>
            </a:solidFill>
            <a:prstDash val="solid"/>
            <a:round/>
            <a:headEnd type="none" w="sm" len="sm"/>
            <a:tailEnd type="none" w="sm" len="sm"/>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05" name="Google Shape;605;p98"/>
          <p:cNvSpPr txBox="1">
            <a:spLocks noGrp="1"/>
          </p:cNvSpPr>
          <p:nvPr>
            <p:ph type="title"/>
          </p:nvPr>
        </p:nvSpPr>
        <p:spPr>
          <a:xfrm>
            <a:off x="628638" y="531079"/>
            <a:ext cx="7886700" cy="2139600"/>
          </a:xfrm>
          <a:prstGeom prst="rect">
            <a:avLst/>
          </a:prstGeom>
          <a:noFill/>
          <a:ln>
            <a:noFill/>
          </a:ln>
        </p:spPr>
        <p:txBody>
          <a:bodyPr spcFirstLastPara="1" wrap="square" lIns="68575" tIns="34275" rIns="68575" bIns="34275" anchor="b" anchorCtr="0">
            <a:noAutofit/>
          </a:bodyPr>
          <a:lstStyle/>
          <a:p>
            <a:pPr marL="0" lvl="0" indent="0" algn="ctr" rtl="0">
              <a:lnSpc>
                <a:spcPct val="90000"/>
              </a:lnSpc>
              <a:spcBef>
                <a:spcPts val="0"/>
              </a:spcBef>
              <a:spcAft>
                <a:spcPts val="0"/>
              </a:spcAft>
              <a:buClr>
                <a:schemeClr val="lt1"/>
              </a:buClr>
              <a:buSzPts val="3600"/>
              <a:buFont typeface="Century Gothic"/>
              <a:buNone/>
            </a:pPr>
            <a:r>
              <a:rPr lang="en"/>
              <a:t>Hand Hygiene </a:t>
            </a:r>
            <a:endParaRPr/>
          </a:p>
        </p:txBody>
      </p:sp>
      <p:sp>
        <p:nvSpPr>
          <p:cNvPr id="606" name="Google Shape;606;p98"/>
          <p:cNvSpPr/>
          <p:nvPr/>
        </p:nvSpPr>
        <p:spPr>
          <a:xfrm>
            <a:off x="4021950" y="4668750"/>
            <a:ext cx="5027100" cy="414600"/>
          </a:xfrm>
          <a:prstGeom prst="rect">
            <a:avLst/>
          </a:prstGeom>
          <a:solidFill>
            <a:srgbClr val="123E6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
        <p:nvSpPr>
          <p:cNvPr id="607" name="Google Shape;607;p98"/>
          <p:cNvSpPr txBox="1">
            <a:spLocks noGrp="1"/>
          </p:cNvSpPr>
          <p:nvPr>
            <p:ph type="title"/>
          </p:nvPr>
        </p:nvSpPr>
        <p:spPr>
          <a:xfrm>
            <a:off x="363000" y="452825"/>
            <a:ext cx="2360700" cy="699900"/>
          </a:xfrm>
          <a:prstGeom prst="rect">
            <a:avLst/>
          </a:prstGeom>
          <a:noFill/>
          <a:ln>
            <a:noFill/>
          </a:ln>
        </p:spPr>
        <p:txBody>
          <a:bodyPr spcFirstLastPara="1" wrap="square" lIns="68575" tIns="34275" rIns="68575" bIns="34275" anchor="b" anchorCtr="0">
            <a:noAutofit/>
          </a:bodyPr>
          <a:lstStyle/>
          <a:p>
            <a:pPr marL="0" lvl="0" indent="0" algn="ctr" rtl="0">
              <a:lnSpc>
                <a:spcPct val="90000"/>
              </a:lnSpc>
              <a:spcBef>
                <a:spcPts val="0"/>
              </a:spcBef>
              <a:spcAft>
                <a:spcPts val="0"/>
              </a:spcAft>
              <a:buClr>
                <a:schemeClr val="lt1"/>
              </a:buClr>
              <a:buSzPts val="3600"/>
              <a:buFont typeface="Century Gothic"/>
              <a:buNone/>
            </a:pPr>
            <a:endParaRPr sz="3000"/>
          </a:p>
          <a:p>
            <a:pPr marL="0" lvl="0" indent="0" algn="ctr" rtl="0">
              <a:lnSpc>
                <a:spcPct val="90000"/>
              </a:lnSpc>
              <a:spcBef>
                <a:spcPts val="0"/>
              </a:spcBef>
              <a:spcAft>
                <a:spcPts val="0"/>
              </a:spcAft>
              <a:buClr>
                <a:schemeClr val="lt1"/>
              </a:buClr>
              <a:buSzPts val="3600"/>
              <a:buFont typeface="Century Gothic"/>
              <a:buNone/>
            </a:pPr>
            <a:r>
              <a:rPr lang="en" sz="3000"/>
              <a:t>Section 3</a:t>
            </a:r>
            <a:endParaRPr sz="3000"/>
          </a:p>
        </p:txBody>
      </p:sp>
      <p:pic>
        <p:nvPicPr>
          <p:cNvPr id="608" name="Google Shape;608;p98"/>
          <p:cNvPicPr preferRelativeResize="0"/>
          <p:nvPr/>
        </p:nvPicPr>
        <p:blipFill rotWithShape="1">
          <a:blip r:embed="rId3">
            <a:alphaModFix/>
          </a:blip>
          <a:srcRect t="16699" b="20498"/>
          <a:stretch/>
        </p:blipFill>
        <p:spPr>
          <a:xfrm>
            <a:off x="2229900" y="4460301"/>
            <a:ext cx="2130874" cy="616601"/>
          </a:xfrm>
          <a:prstGeom prst="rect">
            <a:avLst/>
          </a:prstGeom>
          <a:solidFill>
            <a:srgbClr val="123E67"/>
          </a:solidFill>
          <a:ln w="9525" cap="flat" cmpd="sng">
            <a:solidFill>
              <a:srgbClr val="123E67"/>
            </a:solidFill>
            <a:prstDash val="solid"/>
            <a:round/>
            <a:headEnd type="none" w="sm" len="sm"/>
            <a:tailEnd type="none" w="sm" len="sm"/>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sp>
        <p:nvSpPr>
          <p:cNvPr id="613" name="Google Shape;613;p99"/>
          <p:cNvSpPr txBox="1"/>
          <p:nvPr/>
        </p:nvSpPr>
        <p:spPr>
          <a:xfrm>
            <a:off x="110500" y="1952788"/>
            <a:ext cx="3970500" cy="2981100"/>
          </a:xfrm>
          <a:prstGeom prst="rect">
            <a:avLst/>
          </a:prstGeom>
          <a:noFill/>
          <a:ln>
            <a:noFill/>
          </a:ln>
        </p:spPr>
        <p:txBody>
          <a:bodyPr spcFirstLastPara="1" wrap="square" lIns="91425" tIns="91425" rIns="91425" bIns="91425" anchor="t" anchorCtr="0">
            <a:spAutoFit/>
          </a:bodyPr>
          <a:lstStyle/>
          <a:p>
            <a:pPr marL="457200" lvl="0" indent="-323850" algn="l" rtl="0">
              <a:spcBef>
                <a:spcPts val="0"/>
              </a:spcBef>
              <a:spcAft>
                <a:spcPts val="0"/>
              </a:spcAft>
              <a:buClr>
                <a:schemeClr val="dk1"/>
              </a:buClr>
              <a:buSzPts val="1500"/>
              <a:buFont typeface="Century Gothic"/>
              <a:buChar char="●"/>
            </a:pPr>
            <a:r>
              <a:rPr lang="en" sz="1500">
                <a:solidFill>
                  <a:schemeClr val="dk1"/>
                </a:solidFill>
                <a:latin typeface="Century Gothic"/>
                <a:ea typeface="Century Gothic"/>
                <a:cs typeface="Century Gothic"/>
                <a:sym typeface="Century Gothic"/>
              </a:rPr>
              <a:t>Germs can be found on the hands or gloves of staff members, on surfaces in the facility and on medical devices. </a:t>
            </a:r>
            <a:endParaRPr sz="1500">
              <a:solidFill>
                <a:schemeClr val="dk1"/>
              </a:solidFill>
              <a:latin typeface="Century Gothic"/>
              <a:ea typeface="Century Gothic"/>
              <a:cs typeface="Century Gothic"/>
              <a:sym typeface="Century Gothic"/>
            </a:endParaRPr>
          </a:p>
          <a:p>
            <a:pPr marL="457200" lvl="0" indent="-323850" algn="l" rtl="0">
              <a:spcBef>
                <a:spcPts val="1000"/>
              </a:spcBef>
              <a:spcAft>
                <a:spcPts val="0"/>
              </a:spcAft>
              <a:buClr>
                <a:schemeClr val="dk1"/>
              </a:buClr>
              <a:buSzPts val="1500"/>
              <a:buFont typeface="Century Gothic"/>
              <a:buChar char="●"/>
            </a:pPr>
            <a:r>
              <a:rPr lang="en" sz="1500">
                <a:solidFill>
                  <a:schemeClr val="dk1"/>
                </a:solidFill>
                <a:latin typeface="Century Gothic"/>
                <a:ea typeface="Century Gothic"/>
                <a:cs typeface="Century Gothic"/>
                <a:sym typeface="Century Gothic"/>
              </a:rPr>
              <a:t>One of the main ways germs spread is by touching other people or surfaces and not properly washing cleaning your hands. </a:t>
            </a:r>
            <a:endParaRPr sz="1500">
              <a:solidFill>
                <a:schemeClr val="dk1"/>
              </a:solidFill>
              <a:latin typeface="Century Gothic"/>
              <a:ea typeface="Century Gothic"/>
              <a:cs typeface="Century Gothic"/>
              <a:sym typeface="Century Gothic"/>
            </a:endParaRPr>
          </a:p>
          <a:p>
            <a:pPr marL="0" lvl="0" indent="0" algn="l" rtl="0">
              <a:spcBef>
                <a:spcPts val="1000"/>
              </a:spcBef>
              <a:spcAft>
                <a:spcPts val="0"/>
              </a:spcAft>
              <a:buNone/>
            </a:pPr>
            <a:endParaRPr sz="1500">
              <a:solidFill>
                <a:schemeClr val="dk1"/>
              </a:solidFill>
              <a:latin typeface="Century Gothic"/>
              <a:ea typeface="Century Gothic"/>
              <a:cs typeface="Century Gothic"/>
              <a:sym typeface="Century Gothic"/>
            </a:endParaRPr>
          </a:p>
          <a:p>
            <a:pPr marL="457200" lvl="0" indent="0" algn="l" rtl="0">
              <a:spcBef>
                <a:spcPts val="0"/>
              </a:spcBef>
              <a:spcAft>
                <a:spcPts val="0"/>
              </a:spcAft>
              <a:buNone/>
            </a:pPr>
            <a:endParaRPr sz="1500">
              <a:solidFill>
                <a:schemeClr val="dk1"/>
              </a:solidFill>
              <a:latin typeface="Century Gothic"/>
              <a:ea typeface="Century Gothic"/>
              <a:cs typeface="Century Gothic"/>
              <a:sym typeface="Century Gothic"/>
            </a:endParaRPr>
          </a:p>
          <a:p>
            <a:pPr marL="0" lvl="0" indent="0" algn="l" rtl="0">
              <a:lnSpc>
                <a:spcPct val="107000"/>
              </a:lnSpc>
              <a:spcBef>
                <a:spcPts val="0"/>
              </a:spcBef>
              <a:spcAft>
                <a:spcPts val="0"/>
              </a:spcAft>
              <a:buNone/>
            </a:pPr>
            <a:r>
              <a:rPr lang="en" sz="1500">
                <a:solidFill>
                  <a:schemeClr val="dk1"/>
                </a:solidFill>
                <a:latin typeface="Century Gothic"/>
                <a:ea typeface="Century Gothic"/>
                <a:cs typeface="Century Gothic"/>
                <a:sym typeface="Century Gothic"/>
              </a:rPr>
              <a:t> </a:t>
            </a:r>
            <a:endParaRPr sz="1500">
              <a:solidFill>
                <a:schemeClr val="dk1"/>
              </a:solidFill>
              <a:latin typeface="Century Gothic"/>
              <a:ea typeface="Century Gothic"/>
              <a:cs typeface="Century Gothic"/>
              <a:sym typeface="Century Gothic"/>
            </a:endParaRPr>
          </a:p>
        </p:txBody>
      </p:sp>
      <p:sp>
        <p:nvSpPr>
          <p:cNvPr id="614" name="Google Shape;614;p99"/>
          <p:cNvSpPr/>
          <p:nvPr/>
        </p:nvSpPr>
        <p:spPr>
          <a:xfrm>
            <a:off x="3232425" y="4810350"/>
            <a:ext cx="5852700" cy="281400"/>
          </a:xfrm>
          <a:prstGeom prst="rect">
            <a:avLst/>
          </a:pr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
        <p:nvSpPr>
          <p:cNvPr id="615" name="Google Shape;615;p99"/>
          <p:cNvSpPr txBox="1">
            <a:spLocks noGrp="1"/>
          </p:cNvSpPr>
          <p:nvPr>
            <p:ph type="title"/>
          </p:nvPr>
        </p:nvSpPr>
        <p:spPr>
          <a:xfrm>
            <a:off x="422975" y="-66850"/>
            <a:ext cx="5315400" cy="696900"/>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chemeClr val="accent4"/>
              </a:buClr>
              <a:buSzPts val="2700"/>
              <a:buFont typeface="Century Gothic"/>
              <a:buNone/>
            </a:pPr>
            <a:r>
              <a:rPr lang="en"/>
              <a:t>What is hand hygiene?</a:t>
            </a:r>
            <a:endParaRPr/>
          </a:p>
        </p:txBody>
      </p:sp>
      <p:sp>
        <p:nvSpPr>
          <p:cNvPr id="616" name="Google Shape;616;p99"/>
          <p:cNvSpPr/>
          <p:nvPr/>
        </p:nvSpPr>
        <p:spPr>
          <a:xfrm>
            <a:off x="7312250" y="2130775"/>
            <a:ext cx="1830300" cy="1635900"/>
          </a:xfrm>
          <a:prstGeom prst="mathMultiply">
            <a:avLst>
              <a:gd name="adj1" fmla="val 1479"/>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
        <p:nvSpPr>
          <p:cNvPr id="617" name="Google Shape;617;p99"/>
          <p:cNvSpPr txBox="1"/>
          <p:nvPr/>
        </p:nvSpPr>
        <p:spPr>
          <a:xfrm>
            <a:off x="7625740" y="1563109"/>
            <a:ext cx="914843" cy="385619"/>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300">
                <a:solidFill>
                  <a:schemeClr val="lt1"/>
                </a:solidFill>
                <a:latin typeface="Century Gothic"/>
                <a:ea typeface="Century Gothic"/>
                <a:cs typeface="Century Gothic"/>
                <a:sym typeface="Century Gothic"/>
              </a:rPr>
              <a:t>Reservoir</a:t>
            </a:r>
            <a:r>
              <a:rPr lang="en">
                <a:solidFill>
                  <a:schemeClr val="lt1"/>
                </a:solidFill>
                <a:latin typeface="Century Gothic"/>
                <a:ea typeface="Century Gothic"/>
                <a:cs typeface="Century Gothic"/>
                <a:sym typeface="Century Gothic"/>
              </a:rPr>
              <a:t> </a:t>
            </a:r>
            <a:endParaRPr sz="1200">
              <a:solidFill>
                <a:schemeClr val="lt1"/>
              </a:solidFill>
              <a:latin typeface="Century Gothic"/>
              <a:ea typeface="Century Gothic"/>
              <a:cs typeface="Century Gothic"/>
              <a:sym typeface="Century Gothic"/>
            </a:endParaRPr>
          </a:p>
        </p:txBody>
      </p:sp>
      <p:sp>
        <p:nvSpPr>
          <p:cNvPr id="618" name="Google Shape;618;p99"/>
          <p:cNvSpPr/>
          <p:nvPr/>
        </p:nvSpPr>
        <p:spPr>
          <a:xfrm>
            <a:off x="4221775" y="0"/>
            <a:ext cx="5544300" cy="4418700"/>
          </a:xfrm>
          <a:prstGeom prst="parallelogram">
            <a:avLst>
              <a:gd name="adj" fmla="val 25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entury Gothic"/>
              <a:ea typeface="Century Gothic"/>
              <a:cs typeface="Century Gothic"/>
              <a:sym typeface="Century Gothic"/>
            </a:endParaRPr>
          </a:p>
        </p:txBody>
      </p:sp>
      <p:pic>
        <p:nvPicPr>
          <p:cNvPr id="619" name="Google Shape;619;p99"/>
          <p:cNvPicPr preferRelativeResize="0"/>
          <p:nvPr/>
        </p:nvPicPr>
        <p:blipFill rotWithShape="1">
          <a:blip r:embed="rId3">
            <a:alphaModFix/>
          </a:blip>
          <a:srcRect t="16699" b="20498"/>
          <a:stretch/>
        </p:blipFill>
        <p:spPr>
          <a:xfrm>
            <a:off x="2229900" y="4460301"/>
            <a:ext cx="2130874" cy="616601"/>
          </a:xfrm>
          <a:prstGeom prst="rect">
            <a:avLst/>
          </a:prstGeom>
          <a:solidFill>
            <a:srgbClr val="123E67"/>
          </a:solidFill>
          <a:ln w="9525" cap="flat" cmpd="sng">
            <a:solidFill>
              <a:srgbClr val="123E67"/>
            </a:solidFill>
            <a:prstDash val="solid"/>
            <a:round/>
            <a:headEnd type="none" w="sm" len="sm"/>
            <a:tailEnd type="none" w="sm" len="sm"/>
          </a:ln>
        </p:spPr>
      </p:pic>
      <p:pic>
        <p:nvPicPr>
          <p:cNvPr id="620" name="Google Shape;620;p99" title="Blue Gray Minimalist Circle Teamwork Infographic Presentation Graphs (1).png"/>
          <p:cNvPicPr preferRelativeResize="0"/>
          <p:nvPr/>
        </p:nvPicPr>
        <p:blipFill rotWithShape="1">
          <a:blip r:embed="rId4">
            <a:alphaModFix/>
          </a:blip>
          <a:srcRect l="7110" t="18522" r="26316" b="18730"/>
          <a:stretch/>
        </p:blipFill>
        <p:spPr>
          <a:xfrm>
            <a:off x="4005012" y="462662"/>
            <a:ext cx="4941676" cy="3493375"/>
          </a:xfrm>
          <a:prstGeom prst="rect">
            <a:avLst/>
          </a:prstGeom>
          <a:noFill/>
          <a:ln>
            <a:noFill/>
          </a:ln>
        </p:spPr>
      </p:pic>
      <p:sp>
        <p:nvSpPr>
          <p:cNvPr id="621" name="Google Shape;621;p99"/>
          <p:cNvSpPr/>
          <p:nvPr/>
        </p:nvSpPr>
        <p:spPr>
          <a:xfrm>
            <a:off x="5467838" y="2317731"/>
            <a:ext cx="1844400" cy="1638300"/>
          </a:xfrm>
          <a:prstGeom prst="mathMultiply">
            <a:avLst>
              <a:gd name="adj1" fmla="val 1479"/>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
        <p:nvSpPr>
          <p:cNvPr id="622" name="Google Shape;622;p99"/>
          <p:cNvSpPr/>
          <p:nvPr/>
        </p:nvSpPr>
        <p:spPr>
          <a:xfrm>
            <a:off x="7160950" y="2317731"/>
            <a:ext cx="1844400" cy="1638300"/>
          </a:xfrm>
          <a:prstGeom prst="mathMultiply">
            <a:avLst>
              <a:gd name="adj1" fmla="val 1479"/>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
        <p:nvSpPr>
          <p:cNvPr id="623" name="Google Shape;623;p99"/>
          <p:cNvSpPr txBox="1"/>
          <p:nvPr/>
        </p:nvSpPr>
        <p:spPr>
          <a:xfrm>
            <a:off x="256300" y="776700"/>
            <a:ext cx="3824700" cy="867000"/>
          </a:xfrm>
          <a:prstGeom prst="rect">
            <a:avLst/>
          </a:prstGeom>
          <a:noFill/>
          <a:ln>
            <a:noFill/>
          </a:ln>
        </p:spPr>
        <p:txBody>
          <a:bodyPr spcFirstLastPara="1" wrap="square" lIns="91425" tIns="91425" rIns="91425" bIns="91425" anchor="t" anchorCtr="0">
            <a:noAutofit/>
          </a:bodyPr>
          <a:lstStyle/>
          <a:p>
            <a:pPr marL="0" lvl="1" indent="0" algn="ctr" rtl="0">
              <a:lnSpc>
                <a:spcPct val="90000"/>
              </a:lnSpc>
              <a:spcBef>
                <a:spcPts val="0"/>
              </a:spcBef>
              <a:spcAft>
                <a:spcPts val="0"/>
              </a:spcAft>
              <a:buClr>
                <a:schemeClr val="dk1"/>
              </a:buClr>
              <a:buSzPts val="2100"/>
              <a:buFont typeface="Century Gothic"/>
              <a:buNone/>
            </a:pPr>
            <a:r>
              <a:rPr lang="en" sz="1500" b="1">
                <a:solidFill>
                  <a:schemeClr val="dk1"/>
                </a:solidFill>
                <a:latin typeface="Century Gothic"/>
                <a:ea typeface="Century Gothic"/>
                <a:cs typeface="Century Gothic"/>
                <a:sym typeface="Century Gothic"/>
              </a:rPr>
              <a:t>Hand hygiene</a:t>
            </a:r>
            <a:r>
              <a:rPr lang="en" sz="1500">
                <a:solidFill>
                  <a:schemeClr val="dk1"/>
                </a:solidFill>
                <a:latin typeface="Century Gothic"/>
                <a:ea typeface="Century Gothic"/>
                <a:cs typeface="Century Gothic"/>
                <a:sym typeface="Century Gothic"/>
              </a:rPr>
              <a:t> refers to the act of cleaning hands and includes the use of water, soaps, or alcohol-based hand sanitizer. </a:t>
            </a:r>
            <a:endParaRPr sz="2100">
              <a:solidFill>
                <a:schemeClr val="dk1"/>
              </a:solidFill>
              <a:latin typeface="Century Gothic"/>
              <a:ea typeface="Century Gothic"/>
              <a:cs typeface="Century Gothic"/>
              <a:sym typeface="Century Gothic"/>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sp>
        <p:nvSpPr>
          <p:cNvPr id="628" name="Google Shape;628;p100"/>
          <p:cNvSpPr/>
          <p:nvPr/>
        </p:nvSpPr>
        <p:spPr>
          <a:xfrm>
            <a:off x="1691375" y="0"/>
            <a:ext cx="7488600" cy="4414800"/>
          </a:xfrm>
          <a:prstGeom prst="parallelogram">
            <a:avLst>
              <a:gd name="adj" fmla="val 25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
        <p:nvSpPr>
          <p:cNvPr id="629" name="Google Shape;629;p100"/>
          <p:cNvSpPr/>
          <p:nvPr/>
        </p:nvSpPr>
        <p:spPr>
          <a:xfrm>
            <a:off x="1238850" y="3876300"/>
            <a:ext cx="6666300" cy="423900"/>
          </a:xfrm>
          <a:prstGeom prst="roundRect">
            <a:avLst>
              <a:gd name="adj" fmla="val 16667"/>
            </a:avLst>
          </a:prstGeom>
          <a:solidFill>
            <a:srgbClr val="980000"/>
          </a:solidFill>
          <a:ln w="381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
        <p:nvSpPr>
          <p:cNvPr id="630" name="Google Shape;630;p100"/>
          <p:cNvSpPr/>
          <p:nvPr/>
        </p:nvSpPr>
        <p:spPr>
          <a:xfrm>
            <a:off x="3232425" y="4810350"/>
            <a:ext cx="5852700" cy="281400"/>
          </a:xfrm>
          <a:prstGeom prst="rect">
            <a:avLst/>
          </a:pr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
        <p:nvSpPr>
          <p:cNvPr id="631" name="Google Shape;631;p100"/>
          <p:cNvSpPr txBox="1"/>
          <p:nvPr/>
        </p:nvSpPr>
        <p:spPr>
          <a:xfrm>
            <a:off x="4904275" y="649596"/>
            <a:ext cx="3681300" cy="1800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a:solidFill>
                  <a:schemeClr val="lt1"/>
                </a:solidFill>
                <a:latin typeface="Century Gothic"/>
                <a:ea typeface="Century Gothic"/>
                <a:cs typeface="Century Gothic"/>
                <a:sym typeface="Century Gothic"/>
              </a:rPr>
              <a:t>  When should I use soap and water to wash for 20 seconds?</a:t>
            </a:r>
            <a:endParaRPr sz="1500">
              <a:solidFill>
                <a:schemeClr val="lt1"/>
              </a:solidFill>
              <a:latin typeface="Century Gothic"/>
              <a:ea typeface="Century Gothic"/>
              <a:cs typeface="Century Gothic"/>
              <a:sym typeface="Century Gothic"/>
            </a:endParaRPr>
          </a:p>
          <a:p>
            <a:pPr marL="0" lvl="0" indent="0" algn="l" rtl="0">
              <a:spcBef>
                <a:spcPts val="0"/>
              </a:spcBef>
              <a:spcAft>
                <a:spcPts val="0"/>
              </a:spcAft>
              <a:buNone/>
            </a:pPr>
            <a:endParaRPr sz="1500">
              <a:solidFill>
                <a:schemeClr val="lt1"/>
              </a:solidFill>
              <a:latin typeface="Century Gothic"/>
              <a:ea typeface="Century Gothic"/>
              <a:cs typeface="Century Gothic"/>
              <a:sym typeface="Century Gothic"/>
            </a:endParaRPr>
          </a:p>
          <a:p>
            <a:pPr marL="457200" lvl="0" indent="0" algn="l" rtl="0">
              <a:spcBef>
                <a:spcPts val="0"/>
              </a:spcBef>
              <a:spcAft>
                <a:spcPts val="0"/>
              </a:spcAft>
              <a:buNone/>
            </a:pPr>
            <a:endParaRPr sz="1500">
              <a:solidFill>
                <a:schemeClr val="lt1"/>
              </a:solidFill>
              <a:latin typeface="Century Gothic"/>
              <a:ea typeface="Century Gothic"/>
              <a:cs typeface="Century Gothic"/>
              <a:sym typeface="Century Gothic"/>
            </a:endParaRPr>
          </a:p>
          <a:p>
            <a:pPr marL="0" lvl="0" indent="0" algn="l" rtl="0">
              <a:spcBef>
                <a:spcPts val="0"/>
              </a:spcBef>
              <a:spcAft>
                <a:spcPts val="0"/>
              </a:spcAft>
              <a:buNone/>
            </a:pPr>
            <a:endParaRPr sz="1500">
              <a:solidFill>
                <a:schemeClr val="lt1"/>
              </a:solidFill>
              <a:latin typeface="Century Gothic"/>
              <a:ea typeface="Century Gothic"/>
              <a:cs typeface="Century Gothic"/>
              <a:sym typeface="Century Gothic"/>
            </a:endParaRPr>
          </a:p>
          <a:p>
            <a:pPr marL="457200" lvl="0" indent="0" algn="l" rtl="0">
              <a:spcBef>
                <a:spcPts val="0"/>
              </a:spcBef>
              <a:spcAft>
                <a:spcPts val="0"/>
              </a:spcAft>
              <a:buNone/>
            </a:pPr>
            <a:endParaRPr sz="1500">
              <a:solidFill>
                <a:schemeClr val="lt1"/>
              </a:solidFill>
              <a:latin typeface="Century Gothic"/>
              <a:ea typeface="Century Gothic"/>
              <a:cs typeface="Century Gothic"/>
              <a:sym typeface="Century Gothic"/>
            </a:endParaRPr>
          </a:p>
          <a:p>
            <a:pPr marL="0" lvl="0" indent="0" algn="ctr" rtl="0">
              <a:lnSpc>
                <a:spcPct val="107000"/>
              </a:lnSpc>
              <a:spcBef>
                <a:spcPts val="0"/>
              </a:spcBef>
              <a:spcAft>
                <a:spcPts val="0"/>
              </a:spcAft>
              <a:buNone/>
            </a:pPr>
            <a:r>
              <a:rPr lang="en" sz="1500">
                <a:solidFill>
                  <a:schemeClr val="lt1"/>
                </a:solidFill>
                <a:latin typeface="Century Gothic"/>
                <a:ea typeface="Century Gothic"/>
                <a:cs typeface="Century Gothic"/>
                <a:sym typeface="Century Gothic"/>
              </a:rPr>
              <a:t> </a:t>
            </a:r>
            <a:endParaRPr sz="1500">
              <a:solidFill>
                <a:schemeClr val="lt1"/>
              </a:solidFill>
              <a:latin typeface="Century Gothic"/>
              <a:ea typeface="Century Gothic"/>
              <a:cs typeface="Century Gothic"/>
              <a:sym typeface="Century Gothic"/>
            </a:endParaRPr>
          </a:p>
        </p:txBody>
      </p:sp>
      <p:sp>
        <p:nvSpPr>
          <p:cNvPr id="632" name="Google Shape;632;p100"/>
          <p:cNvSpPr txBox="1"/>
          <p:nvPr/>
        </p:nvSpPr>
        <p:spPr>
          <a:xfrm>
            <a:off x="5226625" y="1370346"/>
            <a:ext cx="3036600" cy="359400"/>
          </a:xfrm>
          <a:prstGeom prst="rect">
            <a:avLst/>
          </a:prstGeom>
          <a:noFill/>
          <a:ln>
            <a:noFill/>
          </a:ln>
        </p:spPr>
        <p:txBody>
          <a:bodyPr spcFirstLastPara="1" wrap="square" lIns="91425" tIns="91425" rIns="91425" bIns="91425" anchor="t" anchorCtr="0">
            <a:noAutofit/>
          </a:bodyPr>
          <a:lstStyle/>
          <a:p>
            <a:pPr marL="457200" lvl="0" indent="-323850" algn="l" rtl="0">
              <a:spcBef>
                <a:spcPts val="0"/>
              </a:spcBef>
              <a:spcAft>
                <a:spcPts val="0"/>
              </a:spcAft>
              <a:buClr>
                <a:schemeClr val="lt1"/>
              </a:buClr>
              <a:buSzPts val="1500"/>
              <a:buFont typeface="Century Gothic"/>
              <a:buChar char="●"/>
            </a:pPr>
            <a:r>
              <a:rPr lang="en" sz="1500">
                <a:solidFill>
                  <a:schemeClr val="lt1"/>
                </a:solidFill>
                <a:latin typeface="Century Gothic"/>
                <a:ea typeface="Century Gothic"/>
                <a:cs typeface="Century Gothic"/>
                <a:sym typeface="Century Gothic"/>
              </a:rPr>
              <a:t>If hands are visibly soiled</a:t>
            </a:r>
            <a:endParaRPr sz="2100">
              <a:solidFill>
                <a:schemeClr val="dk1"/>
              </a:solidFill>
              <a:latin typeface="Century Gothic"/>
              <a:ea typeface="Century Gothic"/>
              <a:cs typeface="Century Gothic"/>
              <a:sym typeface="Century Gothic"/>
            </a:endParaRPr>
          </a:p>
        </p:txBody>
      </p:sp>
      <p:sp>
        <p:nvSpPr>
          <p:cNvPr id="633" name="Google Shape;633;p100"/>
          <p:cNvSpPr txBox="1"/>
          <p:nvPr/>
        </p:nvSpPr>
        <p:spPr>
          <a:xfrm>
            <a:off x="5215825" y="1722175"/>
            <a:ext cx="2192700" cy="359400"/>
          </a:xfrm>
          <a:prstGeom prst="rect">
            <a:avLst/>
          </a:prstGeom>
          <a:noFill/>
          <a:ln>
            <a:noFill/>
          </a:ln>
        </p:spPr>
        <p:txBody>
          <a:bodyPr spcFirstLastPara="1" wrap="square" lIns="91425" tIns="91425" rIns="91425" bIns="91425" anchor="t" anchorCtr="0">
            <a:noAutofit/>
          </a:bodyPr>
          <a:lstStyle/>
          <a:p>
            <a:pPr marL="457200" lvl="0" indent="-323850" algn="l" rtl="0">
              <a:spcBef>
                <a:spcPts val="0"/>
              </a:spcBef>
              <a:spcAft>
                <a:spcPts val="0"/>
              </a:spcAft>
              <a:buClr>
                <a:schemeClr val="lt1"/>
              </a:buClr>
              <a:buSzPts val="1500"/>
              <a:buFont typeface="Century Gothic"/>
              <a:buChar char="●"/>
            </a:pPr>
            <a:r>
              <a:rPr lang="en" sz="1500">
                <a:solidFill>
                  <a:schemeClr val="lt1"/>
                </a:solidFill>
                <a:latin typeface="Century Gothic"/>
                <a:ea typeface="Century Gothic"/>
                <a:cs typeface="Century Gothic"/>
                <a:sym typeface="Century Gothic"/>
              </a:rPr>
              <a:t>Before eating</a:t>
            </a:r>
            <a:endParaRPr sz="2100">
              <a:solidFill>
                <a:schemeClr val="dk1"/>
              </a:solidFill>
              <a:latin typeface="Century Gothic"/>
              <a:ea typeface="Century Gothic"/>
              <a:cs typeface="Century Gothic"/>
              <a:sym typeface="Century Gothic"/>
            </a:endParaRPr>
          </a:p>
        </p:txBody>
      </p:sp>
      <p:sp>
        <p:nvSpPr>
          <p:cNvPr id="634" name="Google Shape;634;p100"/>
          <p:cNvSpPr txBox="1"/>
          <p:nvPr/>
        </p:nvSpPr>
        <p:spPr>
          <a:xfrm>
            <a:off x="5215825" y="2129075"/>
            <a:ext cx="2897400" cy="359400"/>
          </a:xfrm>
          <a:prstGeom prst="rect">
            <a:avLst/>
          </a:prstGeom>
          <a:noFill/>
          <a:ln>
            <a:noFill/>
          </a:ln>
        </p:spPr>
        <p:txBody>
          <a:bodyPr spcFirstLastPara="1" wrap="square" lIns="91425" tIns="91425" rIns="91425" bIns="91425" anchor="t" anchorCtr="0">
            <a:noAutofit/>
          </a:bodyPr>
          <a:lstStyle/>
          <a:p>
            <a:pPr marL="457200" lvl="0" indent="-323850" algn="l" rtl="0">
              <a:spcBef>
                <a:spcPts val="0"/>
              </a:spcBef>
              <a:spcAft>
                <a:spcPts val="0"/>
              </a:spcAft>
              <a:buClr>
                <a:schemeClr val="lt1"/>
              </a:buClr>
              <a:buSzPts val="1500"/>
              <a:buFont typeface="Century Gothic"/>
              <a:buChar char="●"/>
            </a:pPr>
            <a:r>
              <a:rPr lang="en" sz="1500">
                <a:solidFill>
                  <a:schemeClr val="lt1"/>
                </a:solidFill>
                <a:latin typeface="Century Gothic"/>
                <a:ea typeface="Century Gothic"/>
                <a:cs typeface="Century Gothic"/>
                <a:sym typeface="Century Gothic"/>
              </a:rPr>
              <a:t>After using the restroom</a:t>
            </a:r>
            <a:endParaRPr sz="2100">
              <a:solidFill>
                <a:schemeClr val="dk1"/>
              </a:solidFill>
              <a:latin typeface="Century Gothic"/>
              <a:ea typeface="Century Gothic"/>
              <a:cs typeface="Century Gothic"/>
              <a:sym typeface="Century Gothic"/>
            </a:endParaRPr>
          </a:p>
          <a:p>
            <a:pPr marL="457200" lvl="0" indent="0" algn="l" rtl="0">
              <a:spcBef>
                <a:spcPts val="0"/>
              </a:spcBef>
              <a:spcAft>
                <a:spcPts val="0"/>
              </a:spcAft>
              <a:buNone/>
            </a:pPr>
            <a:endParaRPr sz="1500">
              <a:solidFill>
                <a:schemeClr val="lt1"/>
              </a:solidFill>
              <a:latin typeface="Century Gothic"/>
              <a:ea typeface="Century Gothic"/>
              <a:cs typeface="Century Gothic"/>
              <a:sym typeface="Century Gothic"/>
            </a:endParaRPr>
          </a:p>
        </p:txBody>
      </p:sp>
      <p:sp>
        <p:nvSpPr>
          <p:cNvPr id="635" name="Google Shape;635;p100"/>
          <p:cNvSpPr txBox="1"/>
          <p:nvPr/>
        </p:nvSpPr>
        <p:spPr>
          <a:xfrm>
            <a:off x="5215825" y="2535975"/>
            <a:ext cx="3201000" cy="359400"/>
          </a:xfrm>
          <a:prstGeom prst="rect">
            <a:avLst/>
          </a:prstGeom>
          <a:noFill/>
          <a:ln>
            <a:noFill/>
          </a:ln>
        </p:spPr>
        <p:txBody>
          <a:bodyPr spcFirstLastPara="1" wrap="square" lIns="91425" tIns="91425" rIns="91425" bIns="91425" anchor="t" anchorCtr="0">
            <a:noAutofit/>
          </a:bodyPr>
          <a:lstStyle/>
          <a:p>
            <a:pPr marL="457200" lvl="0" indent="-323850" algn="l" rtl="0">
              <a:spcBef>
                <a:spcPts val="0"/>
              </a:spcBef>
              <a:spcAft>
                <a:spcPts val="0"/>
              </a:spcAft>
              <a:buClr>
                <a:schemeClr val="lt1"/>
              </a:buClr>
              <a:buSzPts val="1500"/>
              <a:buFont typeface="Century Gothic"/>
              <a:buChar char="●"/>
            </a:pPr>
            <a:r>
              <a:rPr lang="en" sz="1500">
                <a:solidFill>
                  <a:schemeClr val="lt1"/>
                </a:solidFill>
                <a:latin typeface="Century Gothic"/>
                <a:ea typeface="Century Gothic"/>
                <a:cs typeface="Century Gothic"/>
                <a:sym typeface="Century Gothic"/>
              </a:rPr>
              <a:t>During the care of patients with known or suspected norovirus or C. difficile</a:t>
            </a:r>
            <a:endParaRPr sz="1500">
              <a:solidFill>
                <a:schemeClr val="lt1"/>
              </a:solidFill>
              <a:latin typeface="Century Gothic"/>
              <a:ea typeface="Century Gothic"/>
              <a:cs typeface="Century Gothic"/>
              <a:sym typeface="Century Gothic"/>
            </a:endParaRPr>
          </a:p>
          <a:p>
            <a:pPr marL="457200" lvl="0" indent="0" algn="l" rtl="0">
              <a:spcBef>
                <a:spcPts val="0"/>
              </a:spcBef>
              <a:spcAft>
                <a:spcPts val="0"/>
              </a:spcAft>
              <a:buNone/>
            </a:pPr>
            <a:endParaRPr sz="2100">
              <a:solidFill>
                <a:schemeClr val="dk1"/>
              </a:solidFill>
              <a:latin typeface="Century Gothic"/>
              <a:ea typeface="Century Gothic"/>
              <a:cs typeface="Century Gothic"/>
              <a:sym typeface="Century Gothic"/>
            </a:endParaRPr>
          </a:p>
        </p:txBody>
      </p:sp>
      <p:pic>
        <p:nvPicPr>
          <p:cNvPr id="636" name="Google Shape;636;p100"/>
          <p:cNvPicPr preferRelativeResize="0"/>
          <p:nvPr/>
        </p:nvPicPr>
        <p:blipFill rotWithShape="1">
          <a:blip r:embed="rId3">
            <a:alphaModFix/>
          </a:blip>
          <a:srcRect t="16699" b="20498"/>
          <a:stretch/>
        </p:blipFill>
        <p:spPr>
          <a:xfrm>
            <a:off x="2229900" y="4460301"/>
            <a:ext cx="2130874" cy="616601"/>
          </a:xfrm>
          <a:prstGeom prst="rect">
            <a:avLst/>
          </a:prstGeom>
          <a:solidFill>
            <a:srgbClr val="123E67"/>
          </a:solidFill>
          <a:ln w="9525" cap="flat" cmpd="sng">
            <a:solidFill>
              <a:srgbClr val="123E67"/>
            </a:solidFill>
            <a:prstDash val="solid"/>
            <a:round/>
            <a:headEnd type="none" w="sm" len="sm"/>
            <a:tailEnd type="none" w="sm" len="sm"/>
          </a:ln>
        </p:spPr>
      </p:pic>
      <p:sp>
        <p:nvSpPr>
          <p:cNvPr id="637" name="Google Shape;637;p100"/>
          <p:cNvSpPr txBox="1"/>
          <p:nvPr/>
        </p:nvSpPr>
        <p:spPr>
          <a:xfrm>
            <a:off x="342075" y="95500"/>
            <a:ext cx="5400900" cy="5586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Clr>
                <a:schemeClr val="accent4"/>
              </a:buClr>
              <a:buSzPts val="2700"/>
              <a:buFont typeface="Century Gothic"/>
              <a:buNone/>
            </a:pPr>
            <a:r>
              <a:rPr lang="en" sz="2700" b="1">
                <a:solidFill>
                  <a:schemeClr val="accent4"/>
                </a:solidFill>
                <a:latin typeface="Century Gothic"/>
                <a:ea typeface="Century Gothic"/>
                <a:cs typeface="Century Gothic"/>
                <a:sym typeface="Century Gothic"/>
              </a:rPr>
              <a:t>When to clean your hands</a:t>
            </a:r>
            <a:endParaRPr sz="2400" b="1">
              <a:solidFill>
                <a:schemeClr val="dk1"/>
              </a:solidFill>
              <a:latin typeface="Century Gothic"/>
              <a:ea typeface="Century Gothic"/>
              <a:cs typeface="Century Gothic"/>
              <a:sym typeface="Century Gothic"/>
            </a:endParaRPr>
          </a:p>
        </p:txBody>
      </p:sp>
      <p:sp>
        <p:nvSpPr>
          <p:cNvPr id="638" name="Google Shape;638;p100"/>
          <p:cNvSpPr txBox="1"/>
          <p:nvPr/>
        </p:nvSpPr>
        <p:spPr>
          <a:xfrm>
            <a:off x="684300" y="649600"/>
            <a:ext cx="7775400" cy="30021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chemeClr val="dk1"/>
              </a:buClr>
              <a:buSzPts val="1800"/>
              <a:buFont typeface="Century Gothic"/>
              <a:buChar char="●"/>
            </a:pPr>
            <a:r>
              <a:rPr lang="en" sz="1800">
                <a:solidFill>
                  <a:schemeClr val="dk1"/>
                </a:solidFill>
                <a:latin typeface="Century Gothic"/>
                <a:ea typeface="Century Gothic"/>
                <a:cs typeface="Century Gothic"/>
                <a:sym typeface="Century Gothic"/>
              </a:rPr>
              <a:t>Immediately before touching a patient</a:t>
            </a:r>
            <a:endParaRPr sz="1800">
              <a:solidFill>
                <a:schemeClr val="dk1"/>
              </a:solidFill>
              <a:latin typeface="Century Gothic"/>
              <a:ea typeface="Century Gothic"/>
              <a:cs typeface="Century Gothic"/>
              <a:sym typeface="Century Gothic"/>
            </a:endParaRPr>
          </a:p>
          <a:p>
            <a:pPr marL="457200" lvl="0" indent="-342900" algn="l" rtl="0">
              <a:lnSpc>
                <a:spcPct val="115000"/>
              </a:lnSpc>
              <a:spcBef>
                <a:spcPts val="0"/>
              </a:spcBef>
              <a:spcAft>
                <a:spcPts val="0"/>
              </a:spcAft>
              <a:buClr>
                <a:schemeClr val="dk1"/>
              </a:buClr>
              <a:buSzPts val="1800"/>
              <a:buFont typeface="Century Gothic"/>
              <a:buChar char="●"/>
            </a:pPr>
            <a:r>
              <a:rPr lang="en" sz="1800">
                <a:solidFill>
                  <a:schemeClr val="dk1"/>
                </a:solidFill>
                <a:latin typeface="Century Gothic"/>
                <a:ea typeface="Century Gothic"/>
                <a:cs typeface="Century Gothic"/>
                <a:sym typeface="Century Gothic"/>
              </a:rPr>
              <a:t>Before an aseptic task (e.g., handling an invasive medical device)</a:t>
            </a:r>
            <a:endParaRPr sz="1800">
              <a:solidFill>
                <a:schemeClr val="dk1"/>
              </a:solidFill>
              <a:latin typeface="Century Gothic"/>
              <a:ea typeface="Century Gothic"/>
              <a:cs typeface="Century Gothic"/>
              <a:sym typeface="Century Gothic"/>
            </a:endParaRPr>
          </a:p>
          <a:p>
            <a:pPr marL="457200" lvl="0" indent="-342900" algn="l" rtl="0">
              <a:lnSpc>
                <a:spcPct val="115000"/>
              </a:lnSpc>
              <a:spcBef>
                <a:spcPts val="0"/>
              </a:spcBef>
              <a:spcAft>
                <a:spcPts val="0"/>
              </a:spcAft>
              <a:buClr>
                <a:schemeClr val="dk1"/>
              </a:buClr>
              <a:buSzPts val="1800"/>
              <a:buFont typeface="Century Gothic"/>
              <a:buChar char="●"/>
            </a:pPr>
            <a:r>
              <a:rPr lang="en" sz="1800">
                <a:solidFill>
                  <a:schemeClr val="dk1"/>
                </a:solidFill>
                <a:latin typeface="Century Gothic"/>
                <a:ea typeface="Century Gothic"/>
                <a:cs typeface="Century Gothic"/>
                <a:sym typeface="Century Gothic"/>
              </a:rPr>
              <a:t>After contact with blood, body fluids, or contaminated surfaces</a:t>
            </a:r>
            <a:endParaRPr sz="1800">
              <a:solidFill>
                <a:schemeClr val="dk1"/>
              </a:solidFill>
              <a:latin typeface="Century Gothic"/>
              <a:ea typeface="Century Gothic"/>
              <a:cs typeface="Century Gothic"/>
              <a:sym typeface="Century Gothic"/>
            </a:endParaRPr>
          </a:p>
          <a:p>
            <a:pPr marL="457200" lvl="0" indent="-342900" algn="l" rtl="0">
              <a:lnSpc>
                <a:spcPct val="115000"/>
              </a:lnSpc>
              <a:spcBef>
                <a:spcPts val="0"/>
              </a:spcBef>
              <a:spcAft>
                <a:spcPts val="0"/>
              </a:spcAft>
              <a:buClr>
                <a:schemeClr val="dk1"/>
              </a:buClr>
              <a:buSzPts val="1800"/>
              <a:buFont typeface="Century Gothic"/>
              <a:buChar char="●"/>
            </a:pPr>
            <a:r>
              <a:rPr lang="en" sz="1800">
                <a:solidFill>
                  <a:schemeClr val="dk1"/>
                </a:solidFill>
                <a:latin typeface="Century Gothic"/>
                <a:ea typeface="Century Gothic"/>
                <a:cs typeface="Century Gothic"/>
                <a:sym typeface="Century Gothic"/>
              </a:rPr>
              <a:t>After touching a patient</a:t>
            </a:r>
            <a:endParaRPr sz="1800">
              <a:solidFill>
                <a:schemeClr val="dk1"/>
              </a:solidFill>
              <a:latin typeface="Century Gothic"/>
              <a:ea typeface="Century Gothic"/>
              <a:cs typeface="Century Gothic"/>
              <a:sym typeface="Century Gothic"/>
            </a:endParaRPr>
          </a:p>
          <a:p>
            <a:pPr marL="457200" lvl="0" indent="-342900" algn="l" rtl="0">
              <a:lnSpc>
                <a:spcPct val="115000"/>
              </a:lnSpc>
              <a:spcBef>
                <a:spcPts val="0"/>
              </a:spcBef>
              <a:spcAft>
                <a:spcPts val="0"/>
              </a:spcAft>
              <a:buClr>
                <a:schemeClr val="dk1"/>
              </a:buClr>
              <a:buSzPts val="1800"/>
              <a:buFont typeface="Century Gothic"/>
              <a:buChar char="●"/>
            </a:pPr>
            <a:r>
              <a:rPr lang="en" sz="1800">
                <a:solidFill>
                  <a:schemeClr val="dk1"/>
                </a:solidFill>
                <a:latin typeface="Century Gothic"/>
                <a:ea typeface="Century Gothic"/>
                <a:cs typeface="Century Gothic"/>
                <a:sym typeface="Century Gothic"/>
              </a:rPr>
              <a:t>After touching the patient environment</a:t>
            </a:r>
            <a:endParaRPr sz="1800">
              <a:solidFill>
                <a:schemeClr val="dk1"/>
              </a:solidFill>
              <a:latin typeface="Century Gothic"/>
              <a:ea typeface="Century Gothic"/>
              <a:cs typeface="Century Gothic"/>
              <a:sym typeface="Century Gothic"/>
            </a:endParaRPr>
          </a:p>
          <a:p>
            <a:pPr marL="457200" lvl="0" indent="-342900" algn="l" rtl="0">
              <a:lnSpc>
                <a:spcPct val="115000"/>
              </a:lnSpc>
              <a:spcBef>
                <a:spcPts val="0"/>
              </a:spcBef>
              <a:spcAft>
                <a:spcPts val="0"/>
              </a:spcAft>
              <a:buClr>
                <a:schemeClr val="dk1"/>
              </a:buClr>
              <a:buSzPts val="1800"/>
              <a:buFont typeface="Century Gothic"/>
              <a:buChar char="●"/>
            </a:pPr>
            <a:r>
              <a:rPr lang="en" sz="1800">
                <a:solidFill>
                  <a:schemeClr val="dk1"/>
                </a:solidFill>
                <a:latin typeface="Century Gothic"/>
                <a:ea typeface="Century Gothic"/>
                <a:cs typeface="Century Gothic"/>
                <a:sym typeface="Century Gothic"/>
              </a:rPr>
              <a:t>Before moving from work on a soiled body site to a clean body site on the same patient</a:t>
            </a:r>
            <a:endParaRPr sz="1800">
              <a:solidFill>
                <a:schemeClr val="dk1"/>
              </a:solidFill>
              <a:latin typeface="Century Gothic"/>
              <a:ea typeface="Century Gothic"/>
              <a:cs typeface="Century Gothic"/>
              <a:sym typeface="Century Gothic"/>
            </a:endParaRPr>
          </a:p>
          <a:p>
            <a:pPr marL="457200" lvl="0" indent="-342900" algn="l" rtl="0">
              <a:lnSpc>
                <a:spcPct val="115000"/>
              </a:lnSpc>
              <a:spcBef>
                <a:spcPts val="0"/>
              </a:spcBef>
              <a:spcAft>
                <a:spcPts val="0"/>
              </a:spcAft>
              <a:buClr>
                <a:schemeClr val="dk1"/>
              </a:buClr>
              <a:buSzPts val="1800"/>
              <a:buFont typeface="Century Gothic"/>
              <a:buChar char="●"/>
            </a:pPr>
            <a:r>
              <a:rPr lang="en" sz="1800">
                <a:solidFill>
                  <a:schemeClr val="dk1"/>
                </a:solidFill>
                <a:latin typeface="Century Gothic"/>
                <a:ea typeface="Century Gothic"/>
                <a:cs typeface="Century Gothic"/>
                <a:sym typeface="Century Gothic"/>
              </a:rPr>
              <a:t>Immediately after glove removal </a:t>
            </a:r>
            <a:endParaRPr sz="1800">
              <a:solidFill>
                <a:schemeClr val="dk1"/>
              </a:solidFill>
              <a:latin typeface="Century Gothic"/>
              <a:ea typeface="Century Gothic"/>
              <a:cs typeface="Century Gothic"/>
              <a:sym typeface="Century Gothic"/>
            </a:endParaRPr>
          </a:p>
        </p:txBody>
      </p:sp>
      <p:sp>
        <p:nvSpPr>
          <p:cNvPr id="639" name="Google Shape;639;p100"/>
          <p:cNvSpPr txBox="1"/>
          <p:nvPr/>
        </p:nvSpPr>
        <p:spPr>
          <a:xfrm>
            <a:off x="1269450" y="3876300"/>
            <a:ext cx="6605100" cy="359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a:solidFill>
                  <a:schemeClr val="lt1"/>
                </a:solidFill>
                <a:latin typeface="Century Gothic"/>
                <a:ea typeface="Century Gothic"/>
                <a:cs typeface="Century Gothic"/>
                <a:sym typeface="Century Gothic"/>
              </a:rPr>
              <a:t>ABHS is preferred over soap &amp; water in </a:t>
            </a:r>
            <a:r>
              <a:rPr lang="en" sz="1700" b="1" u="sng">
                <a:solidFill>
                  <a:schemeClr val="lt1"/>
                </a:solidFill>
                <a:latin typeface="Century Gothic"/>
                <a:ea typeface="Century Gothic"/>
                <a:cs typeface="Century Gothic"/>
                <a:sym typeface="Century Gothic"/>
              </a:rPr>
              <a:t>most </a:t>
            </a:r>
            <a:r>
              <a:rPr lang="en" sz="1700" b="1">
                <a:solidFill>
                  <a:schemeClr val="lt1"/>
                </a:solidFill>
                <a:latin typeface="Century Gothic"/>
                <a:ea typeface="Century Gothic"/>
                <a:cs typeface="Century Gothic"/>
                <a:sym typeface="Century Gothic"/>
              </a:rPr>
              <a:t>clinical situations</a:t>
            </a:r>
            <a:endParaRPr sz="1700" b="1">
              <a:solidFill>
                <a:schemeClr val="lt1"/>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3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4" name="Google Shape;644;p101"/>
          <p:cNvSpPr/>
          <p:nvPr/>
        </p:nvSpPr>
        <p:spPr>
          <a:xfrm>
            <a:off x="1596525" y="0"/>
            <a:ext cx="7488600" cy="4414800"/>
          </a:xfrm>
          <a:prstGeom prst="parallelogram">
            <a:avLst>
              <a:gd name="adj" fmla="val 25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
        <p:nvSpPr>
          <p:cNvPr id="645" name="Google Shape;645;p101"/>
          <p:cNvSpPr/>
          <p:nvPr/>
        </p:nvSpPr>
        <p:spPr>
          <a:xfrm>
            <a:off x="3232425" y="4810350"/>
            <a:ext cx="5852700" cy="281400"/>
          </a:xfrm>
          <a:prstGeom prst="rect">
            <a:avLst/>
          </a:pr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
        <p:nvSpPr>
          <p:cNvPr id="646" name="Google Shape;646;p101"/>
          <p:cNvSpPr txBox="1"/>
          <p:nvPr/>
        </p:nvSpPr>
        <p:spPr>
          <a:xfrm>
            <a:off x="4904275" y="649596"/>
            <a:ext cx="3681300" cy="1800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a:solidFill>
                  <a:schemeClr val="lt1"/>
                </a:solidFill>
                <a:latin typeface="Century Gothic"/>
                <a:ea typeface="Century Gothic"/>
                <a:cs typeface="Century Gothic"/>
                <a:sym typeface="Century Gothic"/>
              </a:rPr>
              <a:t>  When should I use soap and water to wash for 20 seconds?</a:t>
            </a:r>
            <a:endParaRPr sz="1500">
              <a:solidFill>
                <a:schemeClr val="lt1"/>
              </a:solidFill>
              <a:latin typeface="Century Gothic"/>
              <a:ea typeface="Century Gothic"/>
              <a:cs typeface="Century Gothic"/>
              <a:sym typeface="Century Gothic"/>
            </a:endParaRPr>
          </a:p>
          <a:p>
            <a:pPr marL="0" lvl="0" indent="0" algn="l" rtl="0">
              <a:spcBef>
                <a:spcPts val="0"/>
              </a:spcBef>
              <a:spcAft>
                <a:spcPts val="0"/>
              </a:spcAft>
              <a:buNone/>
            </a:pPr>
            <a:endParaRPr sz="1500">
              <a:solidFill>
                <a:schemeClr val="lt1"/>
              </a:solidFill>
              <a:latin typeface="Century Gothic"/>
              <a:ea typeface="Century Gothic"/>
              <a:cs typeface="Century Gothic"/>
              <a:sym typeface="Century Gothic"/>
            </a:endParaRPr>
          </a:p>
          <a:p>
            <a:pPr marL="457200" lvl="0" indent="0" algn="l" rtl="0">
              <a:spcBef>
                <a:spcPts val="0"/>
              </a:spcBef>
              <a:spcAft>
                <a:spcPts val="0"/>
              </a:spcAft>
              <a:buNone/>
            </a:pPr>
            <a:endParaRPr sz="1500">
              <a:solidFill>
                <a:schemeClr val="lt1"/>
              </a:solidFill>
              <a:latin typeface="Century Gothic"/>
              <a:ea typeface="Century Gothic"/>
              <a:cs typeface="Century Gothic"/>
              <a:sym typeface="Century Gothic"/>
            </a:endParaRPr>
          </a:p>
          <a:p>
            <a:pPr marL="0" lvl="0" indent="0" algn="l" rtl="0">
              <a:spcBef>
                <a:spcPts val="0"/>
              </a:spcBef>
              <a:spcAft>
                <a:spcPts val="0"/>
              </a:spcAft>
              <a:buNone/>
            </a:pPr>
            <a:endParaRPr sz="1500">
              <a:solidFill>
                <a:schemeClr val="lt1"/>
              </a:solidFill>
              <a:latin typeface="Century Gothic"/>
              <a:ea typeface="Century Gothic"/>
              <a:cs typeface="Century Gothic"/>
              <a:sym typeface="Century Gothic"/>
            </a:endParaRPr>
          </a:p>
          <a:p>
            <a:pPr marL="457200" lvl="0" indent="0" algn="l" rtl="0">
              <a:spcBef>
                <a:spcPts val="0"/>
              </a:spcBef>
              <a:spcAft>
                <a:spcPts val="0"/>
              </a:spcAft>
              <a:buNone/>
            </a:pPr>
            <a:endParaRPr sz="1500">
              <a:solidFill>
                <a:schemeClr val="lt1"/>
              </a:solidFill>
              <a:latin typeface="Century Gothic"/>
              <a:ea typeface="Century Gothic"/>
              <a:cs typeface="Century Gothic"/>
              <a:sym typeface="Century Gothic"/>
            </a:endParaRPr>
          </a:p>
          <a:p>
            <a:pPr marL="0" lvl="0" indent="0" algn="ctr" rtl="0">
              <a:lnSpc>
                <a:spcPct val="107000"/>
              </a:lnSpc>
              <a:spcBef>
                <a:spcPts val="0"/>
              </a:spcBef>
              <a:spcAft>
                <a:spcPts val="0"/>
              </a:spcAft>
              <a:buNone/>
            </a:pPr>
            <a:r>
              <a:rPr lang="en" sz="1500">
                <a:solidFill>
                  <a:schemeClr val="lt1"/>
                </a:solidFill>
                <a:latin typeface="Century Gothic"/>
                <a:ea typeface="Century Gothic"/>
                <a:cs typeface="Century Gothic"/>
                <a:sym typeface="Century Gothic"/>
              </a:rPr>
              <a:t> </a:t>
            </a:r>
            <a:endParaRPr sz="1500">
              <a:solidFill>
                <a:schemeClr val="lt1"/>
              </a:solidFill>
              <a:latin typeface="Century Gothic"/>
              <a:ea typeface="Century Gothic"/>
              <a:cs typeface="Century Gothic"/>
              <a:sym typeface="Century Gothic"/>
            </a:endParaRPr>
          </a:p>
        </p:txBody>
      </p:sp>
      <p:sp>
        <p:nvSpPr>
          <p:cNvPr id="647" name="Google Shape;647;p101"/>
          <p:cNvSpPr txBox="1"/>
          <p:nvPr/>
        </p:nvSpPr>
        <p:spPr>
          <a:xfrm>
            <a:off x="5226625" y="1370346"/>
            <a:ext cx="3036600" cy="359400"/>
          </a:xfrm>
          <a:prstGeom prst="rect">
            <a:avLst/>
          </a:prstGeom>
          <a:noFill/>
          <a:ln>
            <a:noFill/>
          </a:ln>
        </p:spPr>
        <p:txBody>
          <a:bodyPr spcFirstLastPara="1" wrap="square" lIns="91425" tIns="91425" rIns="91425" bIns="91425" anchor="t" anchorCtr="0">
            <a:noAutofit/>
          </a:bodyPr>
          <a:lstStyle/>
          <a:p>
            <a:pPr marL="457200" lvl="0" indent="-323850" algn="l" rtl="0">
              <a:spcBef>
                <a:spcPts val="0"/>
              </a:spcBef>
              <a:spcAft>
                <a:spcPts val="0"/>
              </a:spcAft>
              <a:buClr>
                <a:schemeClr val="lt1"/>
              </a:buClr>
              <a:buSzPts val="1500"/>
              <a:buFont typeface="Century Gothic"/>
              <a:buChar char="●"/>
            </a:pPr>
            <a:r>
              <a:rPr lang="en" sz="1500">
                <a:solidFill>
                  <a:schemeClr val="lt1"/>
                </a:solidFill>
                <a:latin typeface="Century Gothic"/>
                <a:ea typeface="Century Gothic"/>
                <a:cs typeface="Century Gothic"/>
                <a:sym typeface="Century Gothic"/>
              </a:rPr>
              <a:t>If hands are visibly soiled</a:t>
            </a:r>
            <a:endParaRPr sz="2100">
              <a:solidFill>
                <a:schemeClr val="dk1"/>
              </a:solidFill>
              <a:latin typeface="Century Gothic"/>
              <a:ea typeface="Century Gothic"/>
              <a:cs typeface="Century Gothic"/>
              <a:sym typeface="Century Gothic"/>
            </a:endParaRPr>
          </a:p>
        </p:txBody>
      </p:sp>
      <p:sp>
        <p:nvSpPr>
          <p:cNvPr id="648" name="Google Shape;648;p101"/>
          <p:cNvSpPr txBox="1"/>
          <p:nvPr/>
        </p:nvSpPr>
        <p:spPr>
          <a:xfrm>
            <a:off x="5215825" y="1722175"/>
            <a:ext cx="2192700" cy="359400"/>
          </a:xfrm>
          <a:prstGeom prst="rect">
            <a:avLst/>
          </a:prstGeom>
          <a:noFill/>
          <a:ln>
            <a:noFill/>
          </a:ln>
        </p:spPr>
        <p:txBody>
          <a:bodyPr spcFirstLastPara="1" wrap="square" lIns="91425" tIns="91425" rIns="91425" bIns="91425" anchor="t" anchorCtr="0">
            <a:noAutofit/>
          </a:bodyPr>
          <a:lstStyle/>
          <a:p>
            <a:pPr marL="457200" lvl="0" indent="-323850" algn="l" rtl="0">
              <a:spcBef>
                <a:spcPts val="0"/>
              </a:spcBef>
              <a:spcAft>
                <a:spcPts val="0"/>
              </a:spcAft>
              <a:buClr>
                <a:schemeClr val="lt1"/>
              </a:buClr>
              <a:buSzPts val="1500"/>
              <a:buFont typeface="Century Gothic"/>
              <a:buChar char="●"/>
            </a:pPr>
            <a:r>
              <a:rPr lang="en" sz="1500">
                <a:solidFill>
                  <a:schemeClr val="lt1"/>
                </a:solidFill>
                <a:latin typeface="Century Gothic"/>
                <a:ea typeface="Century Gothic"/>
                <a:cs typeface="Century Gothic"/>
                <a:sym typeface="Century Gothic"/>
              </a:rPr>
              <a:t>Before eating</a:t>
            </a:r>
            <a:endParaRPr sz="2100">
              <a:solidFill>
                <a:schemeClr val="dk1"/>
              </a:solidFill>
              <a:latin typeface="Century Gothic"/>
              <a:ea typeface="Century Gothic"/>
              <a:cs typeface="Century Gothic"/>
              <a:sym typeface="Century Gothic"/>
            </a:endParaRPr>
          </a:p>
        </p:txBody>
      </p:sp>
      <p:sp>
        <p:nvSpPr>
          <p:cNvPr id="649" name="Google Shape;649;p101"/>
          <p:cNvSpPr txBox="1"/>
          <p:nvPr/>
        </p:nvSpPr>
        <p:spPr>
          <a:xfrm>
            <a:off x="5215825" y="2129075"/>
            <a:ext cx="2897400" cy="359400"/>
          </a:xfrm>
          <a:prstGeom prst="rect">
            <a:avLst/>
          </a:prstGeom>
          <a:noFill/>
          <a:ln>
            <a:noFill/>
          </a:ln>
        </p:spPr>
        <p:txBody>
          <a:bodyPr spcFirstLastPara="1" wrap="square" lIns="91425" tIns="91425" rIns="91425" bIns="91425" anchor="t" anchorCtr="0">
            <a:noAutofit/>
          </a:bodyPr>
          <a:lstStyle/>
          <a:p>
            <a:pPr marL="457200" lvl="0" indent="-323850" algn="l" rtl="0">
              <a:spcBef>
                <a:spcPts val="0"/>
              </a:spcBef>
              <a:spcAft>
                <a:spcPts val="0"/>
              </a:spcAft>
              <a:buClr>
                <a:schemeClr val="lt1"/>
              </a:buClr>
              <a:buSzPts val="1500"/>
              <a:buFont typeface="Century Gothic"/>
              <a:buChar char="●"/>
            </a:pPr>
            <a:r>
              <a:rPr lang="en" sz="1500">
                <a:solidFill>
                  <a:schemeClr val="lt1"/>
                </a:solidFill>
                <a:latin typeface="Century Gothic"/>
                <a:ea typeface="Century Gothic"/>
                <a:cs typeface="Century Gothic"/>
                <a:sym typeface="Century Gothic"/>
              </a:rPr>
              <a:t>After using the restroom</a:t>
            </a:r>
            <a:endParaRPr sz="2100">
              <a:solidFill>
                <a:schemeClr val="dk1"/>
              </a:solidFill>
              <a:latin typeface="Century Gothic"/>
              <a:ea typeface="Century Gothic"/>
              <a:cs typeface="Century Gothic"/>
              <a:sym typeface="Century Gothic"/>
            </a:endParaRPr>
          </a:p>
          <a:p>
            <a:pPr marL="457200" lvl="0" indent="0" algn="l" rtl="0">
              <a:spcBef>
                <a:spcPts val="0"/>
              </a:spcBef>
              <a:spcAft>
                <a:spcPts val="0"/>
              </a:spcAft>
              <a:buNone/>
            </a:pPr>
            <a:endParaRPr sz="1500">
              <a:solidFill>
                <a:schemeClr val="lt1"/>
              </a:solidFill>
              <a:latin typeface="Century Gothic"/>
              <a:ea typeface="Century Gothic"/>
              <a:cs typeface="Century Gothic"/>
              <a:sym typeface="Century Gothic"/>
            </a:endParaRPr>
          </a:p>
        </p:txBody>
      </p:sp>
      <p:sp>
        <p:nvSpPr>
          <p:cNvPr id="650" name="Google Shape;650;p101"/>
          <p:cNvSpPr txBox="1"/>
          <p:nvPr/>
        </p:nvSpPr>
        <p:spPr>
          <a:xfrm>
            <a:off x="5215825" y="2535975"/>
            <a:ext cx="3201000" cy="359400"/>
          </a:xfrm>
          <a:prstGeom prst="rect">
            <a:avLst/>
          </a:prstGeom>
          <a:noFill/>
          <a:ln>
            <a:noFill/>
          </a:ln>
        </p:spPr>
        <p:txBody>
          <a:bodyPr spcFirstLastPara="1" wrap="square" lIns="91425" tIns="91425" rIns="91425" bIns="91425" anchor="t" anchorCtr="0">
            <a:noAutofit/>
          </a:bodyPr>
          <a:lstStyle/>
          <a:p>
            <a:pPr marL="457200" lvl="0" indent="-323850" algn="l" rtl="0">
              <a:spcBef>
                <a:spcPts val="0"/>
              </a:spcBef>
              <a:spcAft>
                <a:spcPts val="0"/>
              </a:spcAft>
              <a:buClr>
                <a:schemeClr val="lt1"/>
              </a:buClr>
              <a:buSzPts val="1500"/>
              <a:buFont typeface="Century Gothic"/>
              <a:buChar char="●"/>
            </a:pPr>
            <a:r>
              <a:rPr lang="en" sz="1500">
                <a:solidFill>
                  <a:schemeClr val="lt1"/>
                </a:solidFill>
                <a:latin typeface="Century Gothic"/>
                <a:ea typeface="Century Gothic"/>
                <a:cs typeface="Century Gothic"/>
                <a:sym typeface="Century Gothic"/>
              </a:rPr>
              <a:t>During the care of patients with known or suspected norovirus or C. difficile</a:t>
            </a:r>
            <a:endParaRPr sz="1500">
              <a:solidFill>
                <a:schemeClr val="lt1"/>
              </a:solidFill>
              <a:latin typeface="Century Gothic"/>
              <a:ea typeface="Century Gothic"/>
              <a:cs typeface="Century Gothic"/>
              <a:sym typeface="Century Gothic"/>
            </a:endParaRPr>
          </a:p>
          <a:p>
            <a:pPr marL="457200" lvl="0" indent="0" algn="l" rtl="0">
              <a:spcBef>
                <a:spcPts val="0"/>
              </a:spcBef>
              <a:spcAft>
                <a:spcPts val="0"/>
              </a:spcAft>
              <a:buNone/>
            </a:pPr>
            <a:endParaRPr sz="2100">
              <a:solidFill>
                <a:schemeClr val="dk1"/>
              </a:solidFill>
              <a:latin typeface="Century Gothic"/>
              <a:ea typeface="Century Gothic"/>
              <a:cs typeface="Century Gothic"/>
              <a:sym typeface="Century Gothic"/>
            </a:endParaRPr>
          </a:p>
        </p:txBody>
      </p:sp>
      <p:pic>
        <p:nvPicPr>
          <p:cNvPr id="651" name="Google Shape;651;p101"/>
          <p:cNvPicPr preferRelativeResize="0"/>
          <p:nvPr/>
        </p:nvPicPr>
        <p:blipFill rotWithShape="1">
          <a:blip r:embed="rId3">
            <a:alphaModFix/>
          </a:blip>
          <a:srcRect t="16699" b="20498"/>
          <a:stretch/>
        </p:blipFill>
        <p:spPr>
          <a:xfrm>
            <a:off x="2229900" y="4460301"/>
            <a:ext cx="2130874" cy="616601"/>
          </a:xfrm>
          <a:prstGeom prst="rect">
            <a:avLst/>
          </a:prstGeom>
          <a:solidFill>
            <a:srgbClr val="123E67"/>
          </a:solidFill>
          <a:ln w="9525" cap="flat" cmpd="sng">
            <a:solidFill>
              <a:srgbClr val="123E67"/>
            </a:solidFill>
            <a:prstDash val="solid"/>
            <a:round/>
            <a:headEnd type="none" w="sm" len="sm"/>
            <a:tailEnd type="none" w="sm" len="sm"/>
          </a:ln>
        </p:spPr>
      </p:pic>
      <p:sp>
        <p:nvSpPr>
          <p:cNvPr id="652" name="Google Shape;652;p101"/>
          <p:cNvSpPr txBox="1"/>
          <p:nvPr/>
        </p:nvSpPr>
        <p:spPr>
          <a:xfrm>
            <a:off x="342075" y="95500"/>
            <a:ext cx="5852700" cy="5586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Clr>
                <a:schemeClr val="accent4"/>
              </a:buClr>
              <a:buSzPts val="2700"/>
              <a:buFont typeface="Century Gothic"/>
              <a:buNone/>
            </a:pPr>
            <a:r>
              <a:rPr lang="en" sz="2700" b="1">
                <a:solidFill>
                  <a:schemeClr val="accent4"/>
                </a:solidFill>
                <a:latin typeface="Century Gothic"/>
                <a:ea typeface="Century Gothic"/>
                <a:cs typeface="Century Gothic"/>
                <a:sym typeface="Century Gothic"/>
              </a:rPr>
              <a:t>When to wash with soap &amp; water</a:t>
            </a:r>
            <a:endParaRPr sz="2400" b="1">
              <a:solidFill>
                <a:schemeClr val="dk1"/>
              </a:solidFill>
              <a:latin typeface="Century Gothic"/>
              <a:ea typeface="Century Gothic"/>
              <a:cs typeface="Century Gothic"/>
              <a:sym typeface="Century Gothic"/>
            </a:endParaRPr>
          </a:p>
        </p:txBody>
      </p:sp>
      <p:sp>
        <p:nvSpPr>
          <p:cNvPr id="653" name="Google Shape;653;p101"/>
          <p:cNvSpPr txBox="1"/>
          <p:nvPr/>
        </p:nvSpPr>
        <p:spPr>
          <a:xfrm>
            <a:off x="684300" y="649600"/>
            <a:ext cx="7775400" cy="18009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chemeClr val="dk1"/>
              </a:buClr>
              <a:buSzPts val="1800"/>
              <a:buFont typeface="Century Gothic"/>
              <a:buChar char="●"/>
            </a:pPr>
            <a:r>
              <a:rPr lang="en" sz="1800">
                <a:solidFill>
                  <a:schemeClr val="dk1"/>
                </a:solidFill>
                <a:latin typeface="Century Gothic"/>
                <a:ea typeface="Century Gothic"/>
                <a:cs typeface="Century Gothic"/>
                <a:sym typeface="Century Gothic"/>
              </a:rPr>
              <a:t>When hands are visibly soiled</a:t>
            </a:r>
            <a:endParaRPr sz="1800">
              <a:solidFill>
                <a:schemeClr val="dk1"/>
              </a:solidFill>
              <a:latin typeface="Century Gothic"/>
              <a:ea typeface="Century Gothic"/>
              <a:cs typeface="Century Gothic"/>
              <a:sym typeface="Century Gothic"/>
            </a:endParaRPr>
          </a:p>
          <a:p>
            <a:pPr marL="457200" lvl="0" indent="-342900" algn="l" rtl="0">
              <a:lnSpc>
                <a:spcPct val="115000"/>
              </a:lnSpc>
              <a:spcBef>
                <a:spcPts val="0"/>
              </a:spcBef>
              <a:spcAft>
                <a:spcPts val="0"/>
              </a:spcAft>
              <a:buClr>
                <a:schemeClr val="dk1"/>
              </a:buClr>
              <a:buSzPts val="1800"/>
              <a:buFont typeface="Century Gothic"/>
              <a:buChar char="●"/>
            </a:pPr>
            <a:r>
              <a:rPr lang="en" sz="1800">
                <a:solidFill>
                  <a:schemeClr val="dk1"/>
                </a:solidFill>
                <a:latin typeface="Century Gothic"/>
                <a:ea typeface="Century Gothic"/>
                <a:cs typeface="Century Gothic"/>
                <a:sym typeface="Century Gothic"/>
              </a:rPr>
              <a:t>Before eating</a:t>
            </a:r>
            <a:endParaRPr sz="1800">
              <a:solidFill>
                <a:schemeClr val="dk1"/>
              </a:solidFill>
              <a:latin typeface="Century Gothic"/>
              <a:ea typeface="Century Gothic"/>
              <a:cs typeface="Century Gothic"/>
              <a:sym typeface="Century Gothic"/>
            </a:endParaRPr>
          </a:p>
          <a:p>
            <a:pPr marL="457200" lvl="0" indent="-342900" algn="l" rtl="0">
              <a:lnSpc>
                <a:spcPct val="115000"/>
              </a:lnSpc>
              <a:spcBef>
                <a:spcPts val="0"/>
              </a:spcBef>
              <a:spcAft>
                <a:spcPts val="0"/>
              </a:spcAft>
              <a:buClr>
                <a:schemeClr val="dk1"/>
              </a:buClr>
              <a:buSzPts val="1800"/>
              <a:buFont typeface="Century Gothic"/>
              <a:buChar char="●"/>
            </a:pPr>
            <a:r>
              <a:rPr lang="en" sz="1800">
                <a:solidFill>
                  <a:schemeClr val="dk1"/>
                </a:solidFill>
                <a:latin typeface="Century Gothic"/>
                <a:ea typeface="Century Gothic"/>
                <a:cs typeface="Century Gothic"/>
                <a:sym typeface="Century Gothic"/>
              </a:rPr>
              <a:t>After using the restroom</a:t>
            </a:r>
            <a:endParaRPr sz="1800">
              <a:solidFill>
                <a:schemeClr val="dk1"/>
              </a:solidFill>
              <a:latin typeface="Century Gothic"/>
              <a:ea typeface="Century Gothic"/>
              <a:cs typeface="Century Gothic"/>
              <a:sym typeface="Century Gothic"/>
            </a:endParaRPr>
          </a:p>
          <a:p>
            <a:pPr marL="457200" lvl="0" indent="-342900" algn="l" rtl="0">
              <a:lnSpc>
                <a:spcPct val="115000"/>
              </a:lnSpc>
              <a:spcBef>
                <a:spcPts val="0"/>
              </a:spcBef>
              <a:spcAft>
                <a:spcPts val="0"/>
              </a:spcAft>
              <a:buClr>
                <a:schemeClr val="dk1"/>
              </a:buClr>
              <a:buSzPts val="1800"/>
              <a:buFont typeface="Century Gothic"/>
              <a:buChar char="●"/>
            </a:pPr>
            <a:r>
              <a:rPr lang="en" sz="1800">
                <a:solidFill>
                  <a:schemeClr val="dk1"/>
                </a:solidFill>
                <a:latin typeface="Century Gothic"/>
                <a:ea typeface="Century Gothic"/>
                <a:cs typeface="Century Gothic"/>
                <a:sym typeface="Century Gothic"/>
              </a:rPr>
              <a:t>During the care of patients with suspected or confirmed infection during outbreaks of </a:t>
            </a:r>
            <a:r>
              <a:rPr lang="en" sz="1800" i="1">
                <a:solidFill>
                  <a:schemeClr val="dk1"/>
                </a:solidFill>
                <a:latin typeface="Century Gothic"/>
                <a:ea typeface="Century Gothic"/>
                <a:cs typeface="Century Gothic"/>
                <a:sym typeface="Century Gothic"/>
              </a:rPr>
              <a:t>C. difficile </a:t>
            </a:r>
            <a:r>
              <a:rPr lang="en" sz="1800">
                <a:solidFill>
                  <a:schemeClr val="dk1"/>
                </a:solidFill>
                <a:latin typeface="Century Gothic"/>
                <a:ea typeface="Century Gothic"/>
                <a:cs typeface="Century Gothic"/>
                <a:sym typeface="Century Gothic"/>
              </a:rPr>
              <a:t>and norovirus</a:t>
            </a:r>
            <a:endParaRPr sz="1800">
              <a:solidFill>
                <a:schemeClr val="dk1"/>
              </a:solidFill>
              <a:latin typeface="Century Gothic"/>
              <a:ea typeface="Century Gothic"/>
              <a:cs typeface="Century Gothic"/>
              <a:sym typeface="Century Gothic"/>
            </a:endParaRPr>
          </a:p>
        </p:txBody>
      </p:sp>
      <p:sp>
        <p:nvSpPr>
          <p:cNvPr id="654" name="Google Shape;654;p101"/>
          <p:cNvSpPr txBox="1"/>
          <p:nvPr/>
        </p:nvSpPr>
        <p:spPr>
          <a:xfrm>
            <a:off x="627225" y="2571738"/>
            <a:ext cx="2606700" cy="696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800" b="1">
                <a:solidFill>
                  <a:srgbClr val="123E67"/>
                </a:solidFill>
                <a:latin typeface="Century Gothic"/>
                <a:ea typeface="Century Gothic"/>
                <a:cs typeface="Century Gothic"/>
                <a:sym typeface="Century Gothic"/>
              </a:rPr>
              <a:t>How long should you wash your hands for? </a:t>
            </a:r>
            <a:endParaRPr sz="1800" b="1">
              <a:solidFill>
                <a:srgbClr val="123E67"/>
              </a:solidFill>
              <a:latin typeface="Century Gothic"/>
              <a:ea typeface="Century Gothic"/>
              <a:cs typeface="Century Gothic"/>
              <a:sym typeface="Century Gothic"/>
            </a:endParaRPr>
          </a:p>
          <a:p>
            <a:pPr marL="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a:p>
            <a:pPr marL="0" lvl="0" indent="0" algn="l" rtl="0">
              <a:spcBef>
                <a:spcPts val="0"/>
              </a:spcBef>
              <a:spcAft>
                <a:spcPts val="0"/>
              </a:spcAft>
              <a:buNone/>
            </a:pPr>
            <a:endParaRPr sz="2100">
              <a:solidFill>
                <a:schemeClr val="dk1"/>
              </a:solidFill>
              <a:latin typeface="Century Gothic"/>
              <a:ea typeface="Century Gothic"/>
              <a:cs typeface="Century Gothic"/>
              <a:sym typeface="Century Gothic"/>
            </a:endParaRPr>
          </a:p>
        </p:txBody>
      </p:sp>
      <p:sp>
        <p:nvSpPr>
          <p:cNvPr id="655" name="Google Shape;655;p101"/>
          <p:cNvSpPr txBox="1"/>
          <p:nvPr/>
        </p:nvSpPr>
        <p:spPr>
          <a:xfrm>
            <a:off x="4904275" y="2535975"/>
            <a:ext cx="3036600" cy="696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rgbClr val="123E67"/>
                </a:solidFill>
                <a:latin typeface="Century Gothic"/>
                <a:ea typeface="Century Gothic"/>
                <a:cs typeface="Century Gothic"/>
                <a:sym typeface="Century Gothic"/>
              </a:rPr>
              <a:t>Frequently missed areas during hand washing?</a:t>
            </a:r>
            <a:endParaRPr sz="1800" b="1">
              <a:solidFill>
                <a:srgbClr val="123E67"/>
              </a:solidFill>
              <a:latin typeface="Century Gothic"/>
              <a:ea typeface="Century Gothic"/>
              <a:cs typeface="Century Gothic"/>
              <a:sym typeface="Century Gothic"/>
            </a:endParaRPr>
          </a:p>
          <a:p>
            <a:pPr marL="0" lvl="0" indent="0" algn="ctr" rtl="0">
              <a:spcBef>
                <a:spcPts val="0"/>
              </a:spcBef>
              <a:spcAft>
                <a:spcPts val="0"/>
              </a:spcAft>
              <a:buNone/>
            </a:pPr>
            <a:endParaRPr sz="1800">
              <a:solidFill>
                <a:schemeClr val="dk1"/>
              </a:solidFill>
              <a:latin typeface="Century Gothic"/>
              <a:ea typeface="Century Gothic"/>
              <a:cs typeface="Century Gothic"/>
              <a:sym typeface="Century Gothic"/>
            </a:endParaRPr>
          </a:p>
          <a:p>
            <a:pPr marL="0" lvl="0" indent="0" algn="ctr" rtl="0">
              <a:spcBef>
                <a:spcPts val="0"/>
              </a:spcBef>
              <a:spcAft>
                <a:spcPts val="0"/>
              </a:spcAft>
              <a:buNone/>
            </a:pPr>
            <a:endParaRPr sz="2100">
              <a:solidFill>
                <a:schemeClr val="dk1"/>
              </a:solidFill>
              <a:latin typeface="Century Gothic"/>
              <a:ea typeface="Century Gothic"/>
              <a:cs typeface="Century Gothic"/>
              <a:sym typeface="Century Gothic"/>
            </a:endParaRPr>
          </a:p>
        </p:txBody>
      </p:sp>
      <p:sp>
        <p:nvSpPr>
          <p:cNvPr id="656" name="Google Shape;656;p101"/>
          <p:cNvSpPr/>
          <p:nvPr/>
        </p:nvSpPr>
        <p:spPr>
          <a:xfrm>
            <a:off x="975825" y="3389888"/>
            <a:ext cx="1909500" cy="696900"/>
          </a:xfrm>
          <a:prstGeom prst="roundRect">
            <a:avLst>
              <a:gd name="adj" fmla="val 16667"/>
            </a:avLst>
          </a:prstGeom>
          <a:solidFill>
            <a:schemeClr val="accent1"/>
          </a:solidFill>
          <a:ln w="38100" cap="flat" cmpd="sng">
            <a:solidFill>
              <a:srgbClr val="123E6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
        <p:nvSpPr>
          <p:cNvPr id="657" name="Google Shape;657;p101"/>
          <p:cNvSpPr txBox="1"/>
          <p:nvPr/>
        </p:nvSpPr>
        <p:spPr>
          <a:xfrm>
            <a:off x="1088625" y="3501350"/>
            <a:ext cx="1686900" cy="474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100" b="1">
                <a:solidFill>
                  <a:schemeClr val="lt1"/>
                </a:solidFill>
                <a:latin typeface="Century Gothic"/>
                <a:ea typeface="Century Gothic"/>
                <a:cs typeface="Century Gothic"/>
                <a:sym typeface="Century Gothic"/>
              </a:rPr>
              <a:t>20 seconds</a:t>
            </a:r>
            <a:endParaRPr sz="2100" b="1">
              <a:solidFill>
                <a:schemeClr val="lt1"/>
              </a:solidFill>
              <a:latin typeface="Century Gothic"/>
              <a:ea typeface="Century Gothic"/>
              <a:cs typeface="Century Gothic"/>
              <a:sym typeface="Century Gothic"/>
            </a:endParaRPr>
          </a:p>
        </p:txBody>
      </p:sp>
      <p:sp>
        <p:nvSpPr>
          <p:cNvPr id="658" name="Google Shape;658;p101"/>
          <p:cNvSpPr/>
          <p:nvPr/>
        </p:nvSpPr>
        <p:spPr>
          <a:xfrm>
            <a:off x="5357425" y="3268650"/>
            <a:ext cx="2051100" cy="1052400"/>
          </a:xfrm>
          <a:prstGeom prst="roundRect">
            <a:avLst>
              <a:gd name="adj" fmla="val 16667"/>
            </a:avLst>
          </a:prstGeom>
          <a:solidFill>
            <a:schemeClr val="accent1"/>
          </a:solidFill>
          <a:ln w="38100" cap="flat" cmpd="sng">
            <a:solidFill>
              <a:srgbClr val="123E6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
        <p:nvSpPr>
          <p:cNvPr id="659" name="Google Shape;659;p101"/>
          <p:cNvSpPr txBox="1"/>
          <p:nvPr/>
        </p:nvSpPr>
        <p:spPr>
          <a:xfrm>
            <a:off x="5246750" y="3374350"/>
            <a:ext cx="2130900" cy="957000"/>
          </a:xfrm>
          <a:prstGeom prst="rect">
            <a:avLst/>
          </a:prstGeom>
          <a:noFill/>
          <a:ln>
            <a:noFill/>
          </a:ln>
        </p:spPr>
        <p:txBody>
          <a:bodyPr spcFirstLastPara="1" wrap="square" lIns="91425" tIns="91425" rIns="91425" bIns="91425" anchor="t" anchorCtr="0">
            <a:noAutofit/>
          </a:bodyPr>
          <a:lstStyle/>
          <a:p>
            <a:pPr marL="457200" lvl="0" indent="-323850" algn="l" rtl="0">
              <a:spcBef>
                <a:spcPts val="0"/>
              </a:spcBef>
              <a:spcAft>
                <a:spcPts val="0"/>
              </a:spcAft>
              <a:buClr>
                <a:schemeClr val="lt1"/>
              </a:buClr>
              <a:buSzPts val="1500"/>
              <a:buFont typeface="Century Gothic"/>
              <a:buChar char="●"/>
            </a:pPr>
            <a:r>
              <a:rPr lang="en" sz="1500" b="1">
                <a:solidFill>
                  <a:schemeClr val="lt1"/>
                </a:solidFill>
                <a:latin typeface="Century Gothic"/>
                <a:ea typeface="Century Gothic"/>
                <a:cs typeface="Century Gothic"/>
                <a:sym typeface="Century Gothic"/>
              </a:rPr>
              <a:t>Thumbs</a:t>
            </a:r>
            <a:endParaRPr sz="1500" b="1">
              <a:solidFill>
                <a:schemeClr val="lt1"/>
              </a:solidFill>
              <a:latin typeface="Century Gothic"/>
              <a:ea typeface="Century Gothic"/>
              <a:cs typeface="Century Gothic"/>
              <a:sym typeface="Century Gothic"/>
            </a:endParaRPr>
          </a:p>
          <a:p>
            <a:pPr marL="457200" lvl="0" indent="-323850" algn="l" rtl="0">
              <a:spcBef>
                <a:spcPts val="0"/>
              </a:spcBef>
              <a:spcAft>
                <a:spcPts val="0"/>
              </a:spcAft>
              <a:buClr>
                <a:schemeClr val="lt1"/>
              </a:buClr>
              <a:buSzPts val="1500"/>
              <a:buFont typeface="Century Gothic"/>
              <a:buChar char="●"/>
            </a:pPr>
            <a:r>
              <a:rPr lang="en" sz="1500" b="1">
                <a:solidFill>
                  <a:schemeClr val="lt1"/>
                </a:solidFill>
                <a:latin typeface="Century Gothic"/>
                <a:ea typeface="Century Gothic"/>
                <a:cs typeface="Century Gothic"/>
                <a:sym typeface="Century Gothic"/>
              </a:rPr>
              <a:t>Fingertips</a:t>
            </a:r>
            <a:endParaRPr sz="1500" b="1">
              <a:solidFill>
                <a:schemeClr val="lt1"/>
              </a:solidFill>
              <a:latin typeface="Century Gothic"/>
              <a:ea typeface="Century Gothic"/>
              <a:cs typeface="Century Gothic"/>
              <a:sym typeface="Century Gothic"/>
            </a:endParaRPr>
          </a:p>
          <a:p>
            <a:pPr marL="457200" lvl="0" indent="-323850" algn="l" rtl="0">
              <a:spcBef>
                <a:spcPts val="0"/>
              </a:spcBef>
              <a:spcAft>
                <a:spcPts val="0"/>
              </a:spcAft>
              <a:buClr>
                <a:schemeClr val="lt1"/>
              </a:buClr>
              <a:buSzPts val="1500"/>
              <a:buFont typeface="Century Gothic"/>
              <a:buChar char="●"/>
            </a:pPr>
            <a:r>
              <a:rPr lang="en" sz="1500" b="1">
                <a:solidFill>
                  <a:schemeClr val="lt1"/>
                </a:solidFill>
                <a:latin typeface="Century Gothic"/>
                <a:ea typeface="Century Gothic"/>
                <a:cs typeface="Century Gothic"/>
                <a:sym typeface="Century Gothic"/>
              </a:rPr>
              <a:t>Between fingers</a:t>
            </a:r>
            <a:endParaRPr sz="1500" b="1">
              <a:solidFill>
                <a:schemeClr val="lt1"/>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5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5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5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5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5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Google Shape;664;p102"/>
          <p:cNvSpPr/>
          <p:nvPr/>
        </p:nvSpPr>
        <p:spPr>
          <a:xfrm>
            <a:off x="4128075" y="0"/>
            <a:ext cx="5016000" cy="4410000"/>
          </a:xfrm>
          <a:prstGeom prst="parallelogram">
            <a:avLst>
              <a:gd name="adj" fmla="val 25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
        <p:nvSpPr>
          <p:cNvPr id="665" name="Google Shape;665;p102"/>
          <p:cNvSpPr/>
          <p:nvPr/>
        </p:nvSpPr>
        <p:spPr>
          <a:xfrm>
            <a:off x="3232425" y="4810350"/>
            <a:ext cx="5852700" cy="281400"/>
          </a:xfrm>
          <a:prstGeom prst="rect">
            <a:avLst/>
          </a:pr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
        <p:nvSpPr>
          <p:cNvPr id="666" name="Google Shape;666;p102"/>
          <p:cNvSpPr txBox="1"/>
          <p:nvPr/>
        </p:nvSpPr>
        <p:spPr>
          <a:xfrm>
            <a:off x="588100" y="754750"/>
            <a:ext cx="3339300" cy="82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100">
              <a:solidFill>
                <a:schemeClr val="dk1"/>
              </a:solidFill>
              <a:latin typeface="Century Gothic"/>
              <a:ea typeface="Century Gothic"/>
              <a:cs typeface="Century Gothic"/>
              <a:sym typeface="Century Gothic"/>
            </a:endParaRPr>
          </a:p>
        </p:txBody>
      </p:sp>
      <p:pic>
        <p:nvPicPr>
          <p:cNvPr id="667" name="Google Shape;667;p102"/>
          <p:cNvPicPr preferRelativeResize="0"/>
          <p:nvPr/>
        </p:nvPicPr>
        <p:blipFill rotWithShape="1">
          <a:blip r:embed="rId3">
            <a:alphaModFix/>
          </a:blip>
          <a:srcRect l="3138" b="2657"/>
          <a:stretch/>
        </p:blipFill>
        <p:spPr>
          <a:xfrm>
            <a:off x="2899237" y="162925"/>
            <a:ext cx="3884675" cy="3798774"/>
          </a:xfrm>
          <a:prstGeom prst="rect">
            <a:avLst/>
          </a:prstGeom>
          <a:noFill/>
          <a:ln>
            <a:noFill/>
          </a:ln>
        </p:spPr>
      </p:pic>
      <p:sp>
        <p:nvSpPr>
          <p:cNvPr id="668" name="Google Shape;668;p102"/>
          <p:cNvSpPr txBox="1">
            <a:spLocks noGrp="1"/>
          </p:cNvSpPr>
          <p:nvPr>
            <p:ph type="title"/>
          </p:nvPr>
        </p:nvSpPr>
        <p:spPr>
          <a:xfrm>
            <a:off x="309225" y="0"/>
            <a:ext cx="2923200" cy="1059000"/>
          </a:xfrm>
          <a:prstGeom prst="rect">
            <a:avLst/>
          </a:prstGeom>
        </p:spPr>
        <p:txBody>
          <a:bodyPr spcFirstLastPara="1" wrap="square" lIns="68575" tIns="34275" rIns="68575" bIns="34275" anchor="b" anchorCtr="0">
            <a:normAutofit/>
          </a:bodyPr>
          <a:lstStyle/>
          <a:p>
            <a:pPr marL="0" lvl="0" indent="0" algn="l" rtl="0">
              <a:spcBef>
                <a:spcPts val="0"/>
              </a:spcBef>
              <a:spcAft>
                <a:spcPts val="0"/>
              </a:spcAft>
              <a:buNone/>
            </a:pPr>
            <a:r>
              <a:rPr lang="en"/>
              <a:t>Interactive Activity</a:t>
            </a:r>
            <a:endParaRPr/>
          </a:p>
        </p:txBody>
      </p:sp>
      <p:pic>
        <p:nvPicPr>
          <p:cNvPr id="669" name="Google Shape;669;p102"/>
          <p:cNvPicPr preferRelativeResize="0"/>
          <p:nvPr/>
        </p:nvPicPr>
        <p:blipFill rotWithShape="1">
          <a:blip r:embed="rId4">
            <a:alphaModFix/>
          </a:blip>
          <a:srcRect t="16699" b="20498"/>
          <a:stretch/>
        </p:blipFill>
        <p:spPr>
          <a:xfrm>
            <a:off x="2229900" y="4460301"/>
            <a:ext cx="2130874" cy="616601"/>
          </a:xfrm>
          <a:prstGeom prst="rect">
            <a:avLst/>
          </a:prstGeom>
          <a:solidFill>
            <a:srgbClr val="123E67"/>
          </a:solidFill>
          <a:ln w="9525" cap="flat" cmpd="sng">
            <a:solidFill>
              <a:srgbClr val="123E67"/>
            </a:solidFill>
            <a:prstDash val="solid"/>
            <a:round/>
            <a:headEnd type="none" w="sm" len="sm"/>
            <a:tailEnd type="none" w="sm" len="sm"/>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Google Shape;675;p103"/>
          <p:cNvSpPr txBox="1">
            <a:spLocks noGrp="1"/>
          </p:cNvSpPr>
          <p:nvPr>
            <p:ph type="title"/>
          </p:nvPr>
        </p:nvSpPr>
        <p:spPr>
          <a:xfrm>
            <a:off x="628638" y="793004"/>
            <a:ext cx="7886700" cy="2139600"/>
          </a:xfrm>
          <a:prstGeom prst="rect">
            <a:avLst/>
          </a:prstGeom>
          <a:noFill/>
          <a:ln>
            <a:noFill/>
          </a:ln>
        </p:spPr>
        <p:txBody>
          <a:bodyPr spcFirstLastPara="1" wrap="square" lIns="68575" tIns="34275" rIns="68575" bIns="34275" anchor="b" anchorCtr="0">
            <a:noAutofit/>
          </a:bodyPr>
          <a:lstStyle/>
          <a:p>
            <a:pPr marL="0" lvl="0" indent="0" algn="ctr" rtl="0">
              <a:lnSpc>
                <a:spcPct val="90000"/>
              </a:lnSpc>
              <a:spcBef>
                <a:spcPts val="0"/>
              </a:spcBef>
              <a:spcAft>
                <a:spcPts val="0"/>
              </a:spcAft>
              <a:buClr>
                <a:schemeClr val="lt1"/>
              </a:buClr>
              <a:buSzPts val="3600"/>
              <a:buFont typeface="Century Gothic"/>
              <a:buNone/>
            </a:pPr>
            <a:r>
              <a:rPr lang="en"/>
              <a:t>Environmental Cleaning </a:t>
            </a:r>
            <a:endParaRPr/>
          </a:p>
          <a:p>
            <a:pPr marL="0" lvl="0" indent="0" algn="ctr" rtl="0">
              <a:lnSpc>
                <a:spcPct val="90000"/>
              </a:lnSpc>
              <a:spcBef>
                <a:spcPts val="0"/>
              </a:spcBef>
              <a:spcAft>
                <a:spcPts val="0"/>
              </a:spcAft>
              <a:buClr>
                <a:schemeClr val="lt1"/>
              </a:buClr>
              <a:buSzPts val="3600"/>
              <a:buFont typeface="Century Gothic"/>
              <a:buNone/>
            </a:pPr>
            <a:r>
              <a:rPr lang="en"/>
              <a:t>&amp; Disinfection</a:t>
            </a:r>
            <a:endParaRPr/>
          </a:p>
        </p:txBody>
      </p:sp>
      <p:sp>
        <p:nvSpPr>
          <p:cNvPr id="676" name="Google Shape;676;p103"/>
          <p:cNvSpPr/>
          <p:nvPr/>
        </p:nvSpPr>
        <p:spPr>
          <a:xfrm>
            <a:off x="4021950" y="4668750"/>
            <a:ext cx="5027100" cy="414600"/>
          </a:xfrm>
          <a:prstGeom prst="rect">
            <a:avLst/>
          </a:prstGeom>
          <a:solidFill>
            <a:srgbClr val="123E6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
        <p:nvSpPr>
          <p:cNvPr id="677" name="Google Shape;677;p103"/>
          <p:cNvSpPr txBox="1">
            <a:spLocks noGrp="1"/>
          </p:cNvSpPr>
          <p:nvPr>
            <p:ph type="title"/>
          </p:nvPr>
        </p:nvSpPr>
        <p:spPr>
          <a:xfrm>
            <a:off x="363000" y="452825"/>
            <a:ext cx="2424000" cy="598800"/>
          </a:xfrm>
          <a:prstGeom prst="rect">
            <a:avLst/>
          </a:prstGeom>
          <a:noFill/>
          <a:ln>
            <a:noFill/>
          </a:ln>
        </p:spPr>
        <p:txBody>
          <a:bodyPr spcFirstLastPara="1" wrap="square" lIns="68575" tIns="34275" rIns="68575" bIns="34275" anchor="b" anchorCtr="0">
            <a:noAutofit/>
          </a:bodyPr>
          <a:lstStyle/>
          <a:p>
            <a:pPr marL="0" lvl="0" indent="0" algn="ctr" rtl="0">
              <a:lnSpc>
                <a:spcPct val="90000"/>
              </a:lnSpc>
              <a:spcBef>
                <a:spcPts val="0"/>
              </a:spcBef>
              <a:spcAft>
                <a:spcPts val="0"/>
              </a:spcAft>
              <a:buClr>
                <a:schemeClr val="lt1"/>
              </a:buClr>
              <a:buSzPts val="3600"/>
              <a:buFont typeface="Century Gothic"/>
              <a:buNone/>
            </a:pPr>
            <a:endParaRPr sz="3000"/>
          </a:p>
          <a:p>
            <a:pPr marL="0" lvl="0" indent="0" algn="ctr" rtl="0">
              <a:lnSpc>
                <a:spcPct val="90000"/>
              </a:lnSpc>
              <a:spcBef>
                <a:spcPts val="0"/>
              </a:spcBef>
              <a:spcAft>
                <a:spcPts val="0"/>
              </a:spcAft>
              <a:buClr>
                <a:schemeClr val="lt1"/>
              </a:buClr>
              <a:buSzPts val="3600"/>
              <a:buFont typeface="Century Gothic"/>
              <a:buNone/>
            </a:pPr>
            <a:r>
              <a:rPr lang="en" sz="3000"/>
              <a:t>Section 4</a:t>
            </a:r>
            <a:endParaRPr sz="3000"/>
          </a:p>
        </p:txBody>
      </p:sp>
      <p:pic>
        <p:nvPicPr>
          <p:cNvPr id="678" name="Google Shape;678;p103"/>
          <p:cNvPicPr preferRelativeResize="0"/>
          <p:nvPr/>
        </p:nvPicPr>
        <p:blipFill rotWithShape="1">
          <a:blip r:embed="rId3">
            <a:alphaModFix/>
          </a:blip>
          <a:srcRect t="16699" b="20498"/>
          <a:stretch/>
        </p:blipFill>
        <p:spPr>
          <a:xfrm>
            <a:off x="2229900" y="4460301"/>
            <a:ext cx="2130874" cy="616601"/>
          </a:xfrm>
          <a:prstGeom prst="rect">
            <a:avLst/>
          </a:prstGeom>
          <a:solidFill>
            <a:srgbClr val="123E67"/>
          </a:solidFill>
          <a:ln w="9525" cap="flat" cmpd="sng">
            <a:solidFill>
              <a:srgbClr val="123E67"/>
            </a:solidFill>
            <a:prstDash val="solid"/>
            <a:round/>
            <a:headEnd type="none" w="sm" len="sm"/>
            <a:tailEnd type="none" w="sm" len="sm"/>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p104"/>
          <p:cNvSpPr/>
          <p:nvPr/>
        </p:nvSpPr>
        <p:spPr>
          <a:xfrm>
            <a:off x="3232425" y="4810350"/>
            <a:ext cx="5852700" cy="281400"/>
          </a:xfrm>
          <a:prstGeom prst="rect">
            <a:avLst/>
          </a:pr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
        <p:nvSpPr>
          <p:cNvPr id="684" name="Google Shape;684;p104"/>
          <p:cNvSpPr txBox="1">
            <a:spLocks noGrp="1"/>
          </p:cNvSpPr>
          <p:nvPr>
            <p:ph type="title"/>
          </p:nvPr>
        </p:nvSpPr>
        <p:spPr>
          <a:xfrm>
            <a:off x="75600" y="44825"/>
            <a:ext cx="4023000" cy="564600"/>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chemeClr val="accent4"/>
              </a:buClr>
              <a:buSzPts val="2700"/>
              <a:buFont typeface="Century Gothic"/>
              <a:buNone/>
            </a:pPr>
            <a:r>
              <a:rPr lang="en"/>
              <a:t>Cleaning &amp; Disinfection</a:t>
            </a:r>
            <a:endParaRPr/>
          </a:p>
        </p:txBody>
      </p:sp>
      <p:sp>
        <p:nvSpPr>
          <p:cNvPr id="685" name="Google Shape;685;p104"/>
          <p:cNvSpPr/>
          <p:nvPr/>
        </p:nvSpPr>
        <p:spPr>
          <a:xfrm>
            <a:off x="4346500" y="0"/>
            <a:ext cx="5066100" cy="4421400"/>
          </a:xfrm>
          <a:prstGeom prst="parallelogram">
            <a:avLst>
              <a:gd name="adj" fmla="val 25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
        <p:nvSpPr>
          <p:cNvPr id="686" name="Google Shape;686;p104"/>
          <p:cNvSpPr txBox="1"/>
          <p:nvPr/>
        </p:nvSpPr>
        <p:spPr>
          <a:xfrm>
            <a:off x="5063399" y="1081970"/>
            <a:ext cx="943170" cy="376664"/>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000">
              <a:solidFill>
                <a:schemeClr val="lt1"/>
              </a:solidFill>
              <a:latin typeface="Century Gothic"/>
              <a:ea typeface="Century Gothic"/>
              <a:cs typeface="Century Gothic"/>
              <a:sym typeface="Century Gothic"/>
            </a:endParaRPr>
          </a:p>
          <a:p>
            <a:pPr marL="0" lvl="0" indent="0" algn="ctr" rtl="0">
              <a:spcBef>
                <a:spcPts val="0"/>
              </a:spcBef>
              <a:spcAft>
                <a:spcPts val="0"/>
              </a:spcAft>
              <a:buNone/>
            </a:pPr>
            <a:r>
              <a:rPr lang="en" sz="1000">
                <a:solidFill>
                  <a:schemeClr val="lt1"/>
                </a:solidFill>
                <a:latin typeface="Century Gothic"/>
                <a:ea typeface="Century Gothic"/>
                <a:cs typeface="Century Gothic"/>
                <a:sym typeface="Century Gothic"/>
              </a:rPr>
              <a:t>Susceptible Host</a:t>
            </a:r>
            <a:endParaRPr sz="1000">
              <a:solidFill>
                <a:schemeClr val="lt1"/>
              </a:solidFill>
              <a:latin typeface="Century Gothic"/>
              <a:ea typeface="Century Gothic"/>
              <a:cs typeface="Century Gothic"/>
              <a:sym typeface="Century Gothic"/>
            </a:endParaRPr>
          </a:p>
        </p:txBody>
      </p:sp>
      <p:pic>
        <p:nvPicPr>
          <p:cNvPr id="687" name="Google Shape;687;p104"/>
          <p:cNvPicPr preferRelativeResize="0"/>
          <p:nvPr/>
        </p:nvPicPr>
        <p:blipFill rotWithShape="1">
          <a:blip r:embed="rId3">
            <a:alphaModFix/>
          </a:blip>
          <a:srcRect l="13182" t="21744" r="6823" b="11123"/>
          <a:stretch/>
        </p:blipFill>
        <p:spPr>
          <a:xfrm>
            <a:off x="-121950" y="806562"/>
            <a:ext cx="4270898" cy="1600914"/>
          </a:xfrm>
          <a:prstGeom prst="rect">
            <a:avLst/>
          </a:prstGeom>
          <a:noFill/>
          <a:ln>
            <a:noFill/>
          </a:ln>
        </p:spPr>
      </p:pic>
      <p:pic>
        <p:nvPicPr>
          <p:cNvPr id="688" name="Google Shape;688;p104" title="Blue Gray Minimalist Circle Teamwork Infographic Presentation Graphs (1).png"/>
          <p:cNvPicPr preferRelativeResize="0"/>
          <p:nvPr/>
        </p:nvPicPr>
        <p:blipFill rotWithShape="1">
          <a:blip r:embed="rId4">
            <a:alphaModFix/>
          </a:blip>
          <a:srcRect l="7110" t="18522" r="26316" b="18730"/>
          <a:stretch/>
        </p:blipFill>
        <p:spPr>
          <a:xfrm>
            <a:off x="4061787" y="549475"/>
            <a:ext cx="4941676" cy="3493375"/>
          </a:xfrm>
          <a:prstGeom prst="rect">
            <a:avLst/>
          </a:prstGeom>
          <a:noFill/>
          <a:ln>
            <a:noFill/>
          </a:ln>
        </p:spPr>
      </p:pic>
      <p:pic>
        <p:nvPicPr>
          <p:cNvPr id="689" name="Google Shape;689;p104"/>
          <p:cNvPicPr preferRelativeResize="0"/>
          <p:nvPr/>
        </p:nvPicPr>
        <p:blipFill rotWithShape="1">
          <a:blip r:embed="rId5">
            <a:alphaModFix/>
          </a:blip>
          <a:srcRect l="5862" t="20107" r="8175" b="12392"/>
          <a:stretch/>
        </p:blipFill>
        <p:spPr>
          <a:xfrm>
            <a:off x="156325" y="2526575"/>
            <a:ext cx="4292397" cy="1635899"/>
          </a:xfrm>
          <a:prstGeom prst="rect">
            <a:avLst/>
          </a:prstGeom>
          <a:noFill/>
          <a:ln>
            <a:noFill/>
          </a:ln>
        </p:spPr>
      </p:pic>
      <p:sp>
        <p:nvSpPr>
          <p:cNvPr id="690" name="Google Shape;690;p104"/>
          <p:cNvSpPr/>
          <p:nvPr/>
        </p:nvSpPr>
        <p:spPr>
          <a:xfrm>
            <a:off x="156325" y="2431038"/>
            <a:ext cx="2678400" cy="281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
        <p:nvSpPr>
          <p:cNvPr id="691" name="Google Shape;691;p104"/>
          <p:cNvSpPr txBox="1"/>
          <p:nvPr/>
        </p:nvSpPr>
        <p:spPr>
          <a:xfrm>
            <a:off x="153400" y="2736013"/>
            <a:ext cx="2396100" cy="975000"/>
          </a:xfrm>
          <a:prstGeom prst="rect">
            <a:avLst/>
          </a:prstGeom>
          <a:solidFill>
            <a:schemeClr val="lt1"/>
          </a:solidFill>
          <a:ln>
            <a:noFill/>
          </a:ln>
        </p:spPr>
        <p:txBody>
          <a:bodyPr spcFirstLastPara="1" wrap="square" lIns="91425" tIns="91425" rIns="91425" bIns="91425" anchor="t" anchorCtr="0">
            <a:noAutofit/>
          </a:bodyPr>
          <a:lstStyle/>
          <a:p>
            <a:pPr marL="0" lvl="0" indent="0" algn="ctr" rtl="0">
              <a:lnSpc>
                <a:spcPct val="107000"/>
              </a:lnSpc>
              <a:spcBef>
                <a:spcPts val="800"/>
              </a:spcBef>
              <a:spcAft>
                <a:spcPts val="0"/>
              </a:spcAft>
              <a:buNone/>
            </a:pPr>
            <a:endParaRPr sz="1200">
              <a:solidFill>
                <a:schemeClr val="dk1"/>
              </a:solidFill>
              <a:latin typeface="Century Gothic"/>
              <a:ea typeface="Century Gothic"/>
              <a:cs typeface="Century Gothic"/>
              <a:sym typeface="Century Gothic"/>
            </a:endParaRPr>
          </a:p>
          <a:p>
            <a:pPr marL="0" lvl="0" indent="0" algn="ctr" rtl="0">
              <a:lnSpc>
                <a:spcPct val="107000"/>
              </a:lnSpc>
              <a:spcBef>
                <a:spcPts val="800"/>
              </a:spcBef>
              <a:spcAft>
                <a:spcPts val="0"/>
              </a:spcAft>
              <a:buClr>
                <a:schemeClr val="dk1"/>
              </a:buClr>
              <a:buSzPts val="1100"/>
              <a:buFont typeface="Arial"/>
              <a:buNone/>
            </a:pPr>
            <a:r>
              <a:rPr lang="en" sz="1200">
                <a:solidFill>
                  <a:schemeClr val="dk1"/>
                </a:solidFill>
                <a:latin typeface="Century Gothic"/>
                <a:ea typeface="Century Gothic"/>
                <a:cs typeface="Century Gothic"/>
                <a:sym typeface="Century Gothic"/>
              </a:rPr>
              <a:t>Disinfection is a process that kills germs. </a:t>
            </a:r>
            <a:endParaRPr sz="2100">
              <a:solidFill>
                <a:schemeClr val="dk1"/>
              </a:solidFill>
              <a:latin typeface="Century Gothic"/>
              <a:ea typeface="Century Gothic"/>
              <a:cs typeface="Century Gothic"/>
              <a:sym typeface="Century Gothic"/>
            </a:endParaRPr>
          </a:p>
        </p:txBody>
      </p:sp>
      <p:pic>
        <p:nvPicPr>
          <p:cNvPr id="692" name="Google Shape;692;p104"/>
          <p:cNvPicPr preferRelativeResize="0"/>
          <p:nvPr/>
        </p:nvPicPr>
        <p:blipFill rotWithShape="1">
          <a:blip r:embed="rId6">
            <a:alphaModFix/>
          </a:blip>
          <a:srcRect t="16699" b="20498"/>
          <a:stretch/>
        </p:blipFill>
        <p:spPr>
          <a:xfrm>
            <a:off x="2229900" y="4460301"/>
            <a:ext cx="2130874" cy="616601"/>
          </a:xfrm>
          <a:prstGeom prst="rect">
            <a:avLst/>
          </a:prstGeom>
          <a:solidFill>
            <a:srgbClr val="123E67"/>
          </a:solidFill>
          <a:ln w="9525" cap="flat" cmpd="sng">
            <a:solidFill>
              <a:srgbClr val="123E67"/>
            </a:solidFill>
            <a:prstDash val="solid"/>
            <a:round/>
            <a:headEnd type="none" w="sm" len="sm"/>
            <a:tailEnd type="none" w="sm" len="sm"/>
          </a:ln>
        </p:spPr>
      </p:pic>
      <p:sp>
        <p:nvSpPr>
          <p:cNvPr id="693" name="Google Shape;693;p104"/>
          <p:cNvSpPr txBox="1"/>
          <p:nvPr/>
        </p:nvSpPr>
        <p:spPr>
          <a:xfrm>
            <a:off x="1887300" y="1127375"/>
            <a:ext cx="2211300" cy="1196700"/>
          </a:xfrm>
          <a:prstGeom prst="rect">
            <a:avLst/>
          </a:prstGeom>
          <a:solidFill>
            <a:schemeClr val="lt1"/>
          </a:solidFill>
          <a:ln>
            <a:noFill/>
          </a:ln>
        </p:spPr>
        <p:txBody>
          <a:bodyPr spcFirstLastPara="1" wrap="square" lIns="91425" tIns="91425" rIns="91425" bIns="91425" anchor="t" anchorCtr="0">
            <a:noAutofit/>
          </a:bodyPr>
          <a:lstStyle/>
          <a:p>
            <a:pPr marL="0" lvl="0" indent="0" algn="ctr" rtl="0">
              <a:lnSpc>
                <a:spcPct val="107000"/>
              </a:lnSpc>
              <a:spcBef>
                <a:spcPts val="800"/>
              </a:spcBef>
              <a:spcAft>
                <a:spcPts val="0"/>
              </a:spcAft>
              <a:buClr>
                <a:schemeClr val="dk1"/>
              </a:buClr>
              <a:buSzPts val="1100"/>
              <a:buFont typeface="Arial"/>
              <a:buNone/>
            </a:pPr>
            <a:r>
              <a:rPr lang="en" sz="1200">
                <a:solidFill>
                  <a:schemeClr val="dk1"/>
                </a:solidFill>
                <a:latin typeface="Century Gothic"/>
                <a:ea typeface="Century Gothic"/>
                <a:cs typeface="Century Gothic"/>
                <a:sym typeface="Century Gothic"/>
              </a:rPr>
              <a:t>Cleaning is a process that removes things like dust, dirt and everyday messes from surfaces.</a:t>
            </a:r>
            <a:endParaRPr sz="2100">
              <a:solidFill>
                <a:schemeClr val="dk1"/>
              </a:solidFill>
              <a:latin typeface="Century Gothic"/>
              <a:ea typeface="Century Gothic"/>
              <a:cs typeface="Century Gothic"/>
              <a:sym typeface="Century Gothic"/>
            </a:endParaRPr>
          </a:p>
        </p:txBody>
      </p:sp>
      <p:sp>
        <p:nvSpPr>
          <p:cNvPr id="694" name="Google Shape;694;p104"/>
          <p:cNvSpPr/>
          <p:nvPr/>
        </p:nvSpPr>
        <p:spPr>
          <a:xfrm>
            <a:off x="6380750" y="1478200"/>
            <a:ext cx="1830300" cy="1635900"/>
          </a:xfrm>
          <a:prstGeom prst="mathMultiply">
            <a:avLst>
              <a:gd name="adj1" fmla="val 1479"/>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
        <p:nvSpPr>
          <p:cNvPr id="695" name="Google Shape;695;p104"/>
          <p:cNvSpPr/>
          <p:nvPr/>
        </p:nvSpPr>
        <p:spPr>
          <a:xfrm>
            <a:off x="7313700" y="2405575"/>
            <a:ext cx="1830300" cy="1635900"/>
          </a:xfrm>
          <a:prstGeom prst="mathMultiply">
            <a:avLst>
              <a:gd name="adj1" fmla="val 1479"/>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
        <p:nvSpPr>
          <p:cNvPr id="696" name="Google Shape;696;p104"/>
          <p:cNvSpPr/>
          <p:nvPr/>
        </p:nvSpPr>
        <p:spPr>
          <a:xfrm>
            <a:off x="5535400" y="2324075"/>
            <a:ext cx="1830300" cy="1635900"/>
          </a:xfrm>
          <a:prstGeom prst="mathMultiply">
            <a:avLst>
              <a:gd name="adj1" fmla="val 1479"/>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sp>
        <p:nvSpPr>
          <p:cNvPr id="701" name="Google Shape;701;p105"/>
          <p:cNvSpPr/>
          <p:nvPr/>
        </p:nvSpPr>
        <p:spPr>
          <a:xfrm>
            <a:off x="3232425" y="4810350"/>
            <a:ext cx="5852700" cy="281400"/>
          </a:xfrm>
          <a:prstGeom prst="rect">
            <a:avLst/>
          </a:pr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
        <p:nvSpPr>
          <p:cNvPr id="702" name="Google Shape;702;p105"/>
          <p:cNvSpPr txBox="1"/>
          <p:nvPr/>
        </p:nvSpPr>
        <p:spPr>
          <a:xfrm>
            <a:off x="588100" y="754750"/>
            <a:ext cx="3339300" cy="82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100">
              <a:solidFill>
                <a:schemeClr val="dk1"/>
              </a:solidFill>
              <a:latin typeface="Century Gothic"/>
              <a:ea typeface="Century Gothic"/>
              <a:cs typeface="Century Gothic"/>
              <a:sym typeface="Century Gothic"/>
            </a:endParaRPr>
          </a:p>
        </p:txBody>
      </p:sp>
      <p:sp>
        <p:nvSpPr>
          <p:cNvPr id="703" name="Google Shape;703;p105"/>
          <p:cNvSpPr txBox="1"/>
          <p:nvPr/>
        </p:nvSpPr>
        <p:spPr>
          <a:xfrm>
            <a:off x="543650" y="1724651"/>
            <a:ext cx="4527600" cy="1108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a:solidFill>
                  <a:schemeClr val="dk1"/>
                </a:solidFill>
                <a:latin typeface="Century Gothic"/>
                <a:ea typeface="Century Gothic"/>
                <a:cs typeface="Century Gothic"/>
                <a:sym typeface="Century Gothic"/>
              </a:rPr>
              <a:t>How do you know if you are using your cleaning and disinfection products properly?</a:t>
            </a:r>
            <a:endParaRPr sz="2000">
              <a:solidFill>
                <a:schemeClr val="dk1"/>
              </a:solidFill>
              <a:latin typeface="Century Gothic"/>
              <a:ea typeface="Century Gothic"/>
              <a:cs typeface="Century Gothic"/>
              <a:sym typeface="Century Gothic"/>
            </a:endParaRPr>
          </a:p>
        </p:txBody>
      </p:sp>
      <p:sp>
        <p:nvSpPr>
          <p:cNvPr id="704" name="Google Shape;704;p105"/>
          <p:cNvSpPr/>
          <p:nvPr/>
        </p:nvSpPr>
        <p:spPr>
          <a:xfrm>
            <a:off x="4346500" y="0"/>
            <a:ext cx="5066100" cy="4421400"/>
          </a:xfrm>
          <a:prstGeom prst="parallelogram">
            <a:avLst>
              <a:gd name="adj" fmla="val 25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
        <p:nvSpPr>
          <p:cNvPr id="705" name="Google Shape;705;p105"/>
          <p:cNvSpPr txBox="1">
            <a:spLocks noGrp="1"/>
          </p:cNvSpPr>
          <p:nvPr>
            <p:ph type="title"/>
          </p:nvPr>
        </p:nvSpPr>
        <p:spPr>
          <a:xfrm>
            <a:off x="220325" y="0"/>
            <a:ext cx="8826000" cy="696900"/>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chemeClr val="accent4"/>
              </a:buClr>
              <a:buSzPts val="2700"/>
              <a:buFont typeface="Century Gothic"/>
              <a:buNone/>
            </a:pPr>
            <a:r>
              <a:rPr lang="en"/>
              <a:t>Keeping the healthcare environment clean</a:t>
            </a:r>
            <a:endParaRPr/>
          </a:p>
        </p:txBody>
      </p:sp>
      <p:pic>
        <p:nvPicPr>
          <p:cNvPr id="706" name="Google Shape;706;p105"/>
          <p:cNvPicPr preferRelativeResize="0"/>
          <p:nvPr/>
        </p:nvPicPr>
        <p:blipFill>
          <a:blip r:embed="rId3">
            <a:alphaModFix/>
          </a:blip>
          <a:stretch>
            <a:fillRect/>
          </a:stretch>
        </p:blipFill>
        <p:spPr>
          <a:xfrm>
            <a:off x="4878619" y="836050"/>
            <a:ext cx="3555676" cy="3212900"/>
          </a:xfrm>
          <a:prstGeom prst="rect">
            <a:avLst/>
          </a:prstGeom>
          <a:noFill/>
          <a:ln>
            <a:noFill/>
          </a:ln>
        </p:spPr>
      </p:pic>
      <p:pic>
        <p:nvPicPr>
          <p:cNvPr id="707" name="Google Shape;707;p105"/>
          <p:cNvPicPr preferRelativeResize="0"/>
          <p:nvPr/>
        </p:nvPicPr>
        <p:blipFill rotWithShape="1">
          <a:blip r:embed="rId4">
            <a:alphaModFix/>
          </a:blip>
          <a:srcRect t="16699" b="20498"/>
          <a:stretch/>
        </p:blipFill>
        <p:spPr>
          <a:xfrm>
            <a:off x="2229900" y="4460301"/>
            <a:ext cx="2130874" cy="616601"/>
          </a:xfrm>
          <a:prstGeom prst="rect">
            <a:avLst/>
          </a:prstGeom>
          <a:solidFill>
            <a:srgbClr val="123E67"/>
          </a:solidFill>
          <a:ln w="9525" cap="flat" cmpd="sng">
            <a:solidFill>
              <a:srgbClr val="123E67"/>
            </a:solidFill>
            <a:prstDash val="solid"/>
            <a:round/>
            <a:headEnd type="none" w="sm" len="sm"/>
            <a:tailEnd type="none" w="sm" len="sm"/>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sp>
        <p:nvSpPr>
          <p:cNvPr id="712" name="Google Shape;712;p106"/>
          <p:cNvSpPr/>
          <p:nvPr/>
        </p:nvSpPr>
        <p:spPr>
          <a:xfrm>
            <a:off x="3232425" y="4810350"/>
            <a:ext cx="5852700" cy="281400"/>
          </a:xfrm>
          <a:prstGeom prst="rect">
            <a:avLst/>
          </a:pr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
        <p:nvSpPr>
          <p:cNvPr id="713" name="Google Shape;713;p106"/>
          <p:cNvSpPr txBox="1"/>
          <p:nvPr/>
        </p:nvSpPr>
        <p:spPr>
          <a:xfrm>
            <a:off x="588100" y="754750"/>
            <a:ext cx="3339300" cy="82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100">
              <a:solidFill>
                <a:schemeClr val="dk1"/>
              </a:solidFill>
              <a:latin typeface="Century Gothic"/>
              <a:ea typeface="Century Gothic"/>
              <a:cs typeface="Century Gothic"/>
              <a:sym typeface="Century Gothic"/>
            </a:endParaRPr>
          </a:p>
        </p:txBody>
      </p:sp>
      <p:sp>
        <p:nvSpPr>
          <p:cNvPr id="714" name="Google Shape;714;p106"/>
          <p:cNvSpPr txBox="1">
            <a:spLocks noGrp="1"/>
          </p:cNvSpPr>
          <p:nvPr>
            <p:ph type="title"/>
          </p:nvPr>
        </p:nvSpPr>
        <p:spPr>
          <a:xfrm>
            <a:off x="144425" y="701750"/>
            <a:ext cx="3668400" cy="465300"/>
          </a:xfrm>
          <a:prstGeom prst="rect">
            <a:avLst/>
          </a:prstGeom>
          <a:noFill/>
          <a:ln>
            <a:noFill/>
          </a:ln>
        </p:spPr>
        <p:txBody>
          <a:bodyPr spcFirstLastPara="1" wrap="square" lIns="68575" tIns="34275" rIns="68575" bIns="34275" anchor="b" anchorCtr="0">
            <a:normAutofit fontScale="90000"/>
          </a:bodyPr>
          <a:lstStyle/>
          <a:p>
            <a:pPr marL="0" lvl="0" indent="0" algn="l" rtl="0">
              <a:lnSpc>
                <a:spcPct val="90000"/>
              </a:lnSpc>
              <a:spcBef>
                <a:spcPts val="0"/>
              </a:spcBef>
              <a:spcAft>
                <a:spcPts val="0"/>
              </a:spcAft>
              <a:buClr>
                <a:schemeClr val="accent4"/>
              </a:buClr>
              <a:buSzPct val="100000"/>
              <a:buFont typeface="Century Gothic"/>
              <a:buNone/>
            </a:pPr>
            <a:r>
              <a:rPr lang="en"/>
              <a:t>What information do you need from a disinfectant label?</a:t>
            </a:r>
            <a:endParaRPr/>
          </a:p>
        </p:txBody>
      </p:sp>
      <p:pic>
        <p:nvPicPr>
          <p:cNvPr id="715" name="Google Shape;715;p106"/>
          <p:cNvPicPr preferRelativeResize="0"/>
          <p:nvPr/>
        </p:nvPicPr>
        <p:blipFill>
          <a:blip r:embed="rId3">
            <a:alphaModFix/>
          </a:blip>
          <a:stretch>
            <a:fillRect/>
          </a:stretch>
        </p:blipFill>
        <p:spPr>
          <a:xfrm>
            <a:off x="4283100" y="0"/>
            <a:ext cx="4260317" cy="5143500"/>
          </a:xfrm>
          <a:prstGeom prst="rect">
            <a:avLst/>
          </a:prstGeom>
          <a:noFill/>
          <a:ln>
            <a:noFill/>
          </a:ln>
        </p:spPr>
      </p:pic>
      <p:sp>
        <p:nvSpPr>
          <p:cNvPr id="716" name="Google Shape;716;p106"/>
          <p:cNvSpPr/>
          <p:nvPr/>
        </p:nvSpPr>
        <p:spPr>
          <a:xfrm>
            <a:off x="3812825" y="2936850"/>
            <a:ext cx="446400" cy="218400"/>
          </a:xfrm>
          <a:prstGeom prst="rightArrow">
            <a:avLst>
              <a:gd name="adj1" fmla="val 50000"/>
              <a:gd name="adj2" fmla="val 50000"/>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
        <p:nvSpPr>
          <p:cNvPr id="717" name="Google Shape;717;p106"/>
          <p:cNvSpPr/>
          <p:nvPr/>
        </p:nvSpPr>
        <p:spPr>
          <a:xfrm>
            <a:off x="3812825" y="4547775"/>
            <a:ext cx="446400" cy="218400"/>
          </a:xfrm>
          <a:prstGeom prst="rightArrow">
            <a:avLst>
              <a:gd name="adj1" fmla="val 50000"/>
              <a:gd name="adj2" fmla="val 50000"/>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
        <p:nvSpPr>
          <p:cNvPr id="718" name="Google Shape;718;p106"/>
          <p:cNvSpPr/>
          <p:nvPr/>
        </p:nvSpPr>
        <p:spPr>
          <a:xfrm rot="10800000">
            <a:off x="8555900" y="2895775"/>
            <a:ext cx="446400" cy="218400"/>
          </a:xfrm>
          <a:prstGeom prst="rightArrow">
            <a:avLst>
              <a:gd name="adj1" fmla="val 50000"/>
              <a:gd name="adj2" fmla="val 50000"/>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
        <p:nvSpPr>
          <p:cNvPr id="719" name="Google Shape;719;p106"/>
          <p:cNvSpPr/>
          <p:nvPr/>
        </p:nvSpPr>
        <p:spPr>
          <a:xfrm rot="10800000">
            <a:off x="8555900" y="4174300"/>
            <a:ext cx="446400" cy="218400"/>
          </a:xfrm>
          <a:prstGeom prst="rightArrow">
            <a:avLst>
              <a:gd name="adj1" fmla="val 50000"/>
              <a:gd name="adj2" fmla="val 50000"/>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pic>
        <p:nvPicPr>
          <p:cNvPr id="720" name="Google Shape;720;p106"/>
          <p:cNvPicPr preferRelativeResize="0"/>
          <p:nvPr/>
        </p:nvPicPr>
        <p:blipFill rotWithShape="1">
          <a:blip r:embed="rId4">
            <a:alphaModFix/>
          </a:blip>
          <a:srcRect t="16699" b="20498"/>
          <a:stretch/>
        </p:blipFill>
        <p:spPr>
          <a:xfrm>
            <a:off x="1942375" y="4547775"/>
            <a:ext cx="1608007" cy="465300"/>
          </a:xfrm>
          <a:prstGeom prst="rect">
            <a:avLst/>
          </a:prstGeom>
          <a:solidFill>
            <a:srgbClr val="123E67"/>
          </a:solidFill>
          <a:ln w="9525" cap="flat" cmpd="sng">
            <a:solidFill>
              <a:srgbClr val="123E67"/>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725" name="Google Shape;725;p107"/>
          <p:cNvSpPr/>
          <p:nvPr/>
        </p:nvSpPr>
        <p:spPr>
          <a:xfrm>
            <a:off x="4128075" y="-76200"/>
            <a:ext cx="5265300" cy="4495200"/>
          </a:xfrm>
          <a:prstGeom prst="parallelogram">
            <a:avLst>
              <a:gd name="adj" fmla="val 25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
        <p:nvSpPr>
          <p:cNvPr id="726" name="Google Shape;726;p107"/>
          <p:cNvSpPr/>
          <p:nvPr/>
        </p:nvSpPr>
        <p:spPr>
          <a:xfrm>
            <a:off x="4876575" y="2198650"/>
            <a:ext cx="3132000" cy="2043000"/>
          </a:xfrm>
          <a:prstGeom prst="roundRect">
            <a:avLst>
              <a:gd name="adj" fmla="val 16667"/>
            </a:avLst>
          </a:prstGeom>
          <a:solidFill>
            <a:srgbClr val="123E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107"/>
          <p:cNvSpPr/>
          <p:nvPr/>
        </p:nvSpPr>
        <p:spPr>
          <a:xfrm>
            <a:off x="908900" y="2203525"/>
            <a:ext cx="3132000" cy="2043000"/>
          </a:xfrm>
          <a:prstGeom prst="roundRect">
            <a:avLst>
              <a:gd name="adj" fmla="val 16667"/>
            </a:avLst>
          </a:prstGeom>
          <a:solidFill>
            <a:srgbClr val="123E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107"/>
          <p:cNvSpPr/>
          <p:nvPr/>
        </p:nvSpPr>
        <p:spPr>
          <a:xfrm>
            <a:off x="3232425" y="4810350"/>
            <a:ext cx="5852700" cy="281400"/>
          </a:xfrm>
          <a:prstGeom prst="rect">
            <a:avLst/>
          </a:pr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
        <p:nvSpPr>
          <p:cNvPr id="729" name="Google Shape;729;p107"/>
          <p:cNvSpPr txBox="1">
            <a:spLocks noGrp="1"/>
          </p:cNvSpPr>
          <p:nvPr>
            <p:ph type="title"/>
          </p:nvPr>
        </p:nvSpPr>
        <p:spPr>
          <a:xfrm>
            <a:off x="94150" y="101475"/>
            <a:ext cx="8937600" cy="696900"/>
          </a:xfrm>
          <a:prstGeom prst="rect">
            <a:avLst/>
          </a:prstGeom>
          <a:noFill/>
          <a:ln>
            <a:noFill/>
          </a:ln>
        </p:spPr>
        <p:txBody>
          <a:bodyPr spcFirstLastPara="1" wrap="square" lIns="68575" tIns="34275" rIns="68575" bIns="34275" anchor="b" anchorCtr="0">
            <a:normAutofit/>
          </a:bodyPr>
          <a:lstStyle/>
          <a:p>
            <a:pPr marL="0" lvl="0" indent="0" algn="ctr" rtl="0">
              <a:lnSpc>
                <a:spcPct val="90000"/>
              </a:lnSpc>
              <a:spcBef>
                <a:spcPts val="0"/>
              </a:spcBef>
              <a:spcAft>
                <a:spcPts val="0"/>
              </a:spcAft>
              <a:buClr>
                <a:schemeClr val="accent4"/>
              </a:buClr>
              <a:buSzPts val="2700"/>
              <a:buFont typeface="Century Gothic"/>
              <a:buNone/>
            </a:pPr>
            <a:r>
              <a:rPr lang="en"/>
              <a:t>Contact Time (AKA “dwell time” or “wet time”) </a:t>
            </a:r>
            <a:endParaRPr/>
          </a:p>
        </p:txBody>
      </p:sp>
      <p:sp>
        <p:nvSpPr>
          <p:cNvPr id="730" name="Google Shape;730;p107"/>
          <p:cNvSpPr txBox="1">
            <a:spLocks noGrp="1"/>
          </p:cNvSpPr>
          <p:nvPr>
            <p:ph type="body" idx="1"/>
          </p:nvPr>
        </p:nvSpPr>
        <p:spPr>
          <a:xfrm>
            <a:off x="908900" y="2355925"/>
            <a:ext cx="3132000" cy="1998600"/>
          </a:xfrm>
          <a:prstGeom prst="rect">
            <a:avLst/>
          </a:prstGeom>
          <a:noFill/>
          <a:ln>
            <a:noFill/>
          </a:ln>
        </p:spPr>
        <p:txBody>
          <a:bodyPr spcFirstLastPara="1" wrap="square" lIns="68575" tIns="34275" rIns="68575" bIns="34275" anchor="t" anchorCtr="0">
            <a:noAutofit/>
          </a:bodyPr>
          <a:lstStyle/>
          <a:p>
            <a:pPr marL="0" lvl="0" indent="0" algn="ctr" rtl="0">
              <a:lnSpc>
                <a:spcPct val="95000"/>
              </a:lnSpc>
              <a:spcBef>
                <a:spcPts val="0"/>
              </a:spcBef>
              <a:spcAft>
                <a:spcPts val="0"/>
              </a:spcAft>
              <a:buNone/>
            </a:pPr>
            <a:r>
              <a:rPr lang="en" sz="1800" b="1">
                <a:solidFill>
                  <a:schemeClr val="lt1"/>
                </a:solidFill>
              </a:rPr>
              <a:t>DO</a:t>
            </a:r>
            <a:endParaRPr sz="1800" b="1">
              <a:solidFill>
                <a:schemeClr val="lt1"/>
              </a:solidFill>
            </a:endParaRPr>
          </a:p>
          <a:p>
            <a:pPr marL="0" lvl="0" indent="0" algn="ctr" rtl="0">
              <a:lnSpc>
                <a:spcPct val="95000"/>
              </a:lnSpc>
              <a:spcBef>
                <a:spcPts val="0"/>
              </a:spcBef>
              <a:spcAft>
                <a:spcPts val="0"/>
              </a:spcAft>
              <a:buNone/>
            </a:pPr>
            <a:endParaRPr sz="1500">
              <a:solidFill>
                <a:schemeClr val="lt1"/>
              </a:solidFill>
            </a:endParaRPr>
          </a:p>
          <a:p>
            <a:pPr marL="0" lvl="0" indent="0" algn="ctr" rtl="0">
              <a:lnSpc>
                <a:spcPct val="95000"/>
              </a:lnSpc>
              <a:spcBef>
                <a:spcPts val="0"/>
              </a:spcBef>
              <a:spcAft>
                <a:spcPts val="0"/>
              </a:spcAft>
              <a:buNone/>
            </a:pPr>
            <a:r>
              <a:rPr lang="en" sz="1500">
                <a:solidFill>
                  <a:schemeClr val="lt1"/>
                </a:solidFill>
              </a:rPr>
              <a:t>Check your label - it is always product specific and may change based on what germ you are trying to kill</a:t>
            </a:r>
            <a:endParaRPr sz="1500">
              <a:solidFill>
                <a:schemeClr val="lt1"/>
              </a:solidFill>
            </a:endParaRPr>
          </a:p>
        </p:txBody>
      </p:sp>
      <p:sp>
        <p:nvSpPr>
          <p:cNvPr id="731" name="Google Shape;731;p107"/>
          <p:cNvSpPr txBox="1"/>
          <p:nvPr/>
        </p:nvSpPr>
        <p:spPr>
          <a:xfrm>
            <a:off x="1071075" y="1053050"/>
            <a:ext cx="7203300" cy="871800"/>
          </a:xfrm>
          <a:prstGeom prst="rect">
            <a:avLst/>
          </a:prstGeom>
          <a:noFill/>
          <a:ln>
            <a:noFill/>
          </a:ln>
        </p:spPr>
        <p:txBody>
          <a:bodyPr spcFirstLastPara="1" wrap="square" lIns="91425" tIns="91425" rIns="91425" bIns="91425" anchor="t" anchorCtr="0">
            <a:spAutoFit/>
          </a:bodyPr>
          <a:lstStyle/>
          <a:p>
            <a:pPr marL="0" lvl="0" indent="0" algn="l" rtl="0">
              <a:lnSpc>
                <a:spcPct val="95000"/>
              </a:lnSpc>
              <a:spcBef>
                <a:spcPts val="0"/>
              </a:spcBef>
              <a:spcAft>
                <a:spcPts val="0"/>
              </a:spcAft>
              <a:buNone/>
            </a:pPr>
            <a:r>
              <a:rPr lang="en" sz="1500">
                <a:solidFill>
                  <a:schemeClr val="accent4"/>
                </a:solidFill>
                <a:latin typeface="Century Gothic"/>
                <a:ea typeface="Century Gothic"/>
                <a:cs typeface="Century Gothic"/>
                <a:sym typeface="Century Gothic"/>
              </a:rPr>
              <a:t>	</a:t>
            </a:r>
            <a:endParaRPr sz="1500">
              <a:solidFill>
                <a:schemeClr val="accent4"/>
              </a:solidFill>
              <a:latin typeface="Century Gothic"/>
              <a:ea typeface="Century Gothic"/>
              <a:cs typeface="Century Gothic"/>
              <a:sym typeface="Century Gothic"/>
            </a:endParaRPr>
          </a:p>
          <a:p>
            <a:pPr marL="457200" lvl="0" indent="0" algn="l" rtl="0">
              <a:lnSpc>
                <a:spcPct val="95000"/>
              </a:lnSpc>
              <a:spcBef>
                <a:spcPts val="0"/>
              </a:spcBef>
              <a:spcAft>
                <a:spcPts val="0"/>
              </a:spcAft>
              <a:buNone/>
            </a:pPr>
            <a:r>
              <a:rPr lang="en" sz="1500">
                <a:solidFill>
                  <a:schemeClr val="accent4"/>
                </a:solidFill>
                <a:latin typeface="Century Gothic"/>
                <a:ea typeface="Century Gothic"/>
                <a:cs typeface="Century Gothic"/>
                <a:sym typeface="Century Gothic"/>
              </a:rPr>
              <a:t> </a:t>
            </a:r>
            <a:r>
              <a:rPr lang="en" sz="1600">
                <a:solidFill>
                  <a:schemeClr val="accent4"/>
                </a:solidFill>
                <a:latin typeface="Century Gothic"/>
                <a:ea typeface="Century Gothic"/>
                <a:cs typeface="Century Gothic"/>
                <a:sym typeface="Century Gothic"/>
              </a:rPr>
              <a:t>The amount of time a disinfectant needs to sit on a surface, without being wiped away or disturbed to effectively kill germs.</a:t>
            </a:r>
            <a:endParaRPr sz="1600">
              <a:solidFill>
                <a:schemeClr val="accent4"/>
              </a:solidFill>
            </a:endParaRPr>
          </a:p>
        </p:txBody>
      </p:sp>
      <p:pic>
        <p:nvPicPr>
          <p:cNvPr id="732" name="Google Shape;732;p107"/>
          <p:cNvPicPr preferRelativeResize="0"/>
          <p:nvPr/>
        </p:nvPicPr>
        <p:blipFill>
          <a:blip r:embed="rId3">
            <a:alphaModFix/>
          </a:blip>
          <a:stretch>
            <a:fillRect/>
          </a:stretch>
        </p:blipFill>
        <p:spPr>
          <a:xfrm>
            <a:off x="323463" y="874587"/>
            <a:ext cx="1266575" cy="1266575"/>
          </a:xfrm>
          <a:prstGeom prst="rect">
            <a:avLst/>
          </a:prstGeom>
          <a:noFill/>
          <a:ln>
            <a:noFill/>
          </a:ln>
        </p:spPr>
      </p:pic>
      <p:sp>
        <p:nvSpPr>
          <p:cNvPr id="733" name="Google Shape;733;p107"/>
          <p:cNvSpPr txBox="1">
            <a:spLocks noGrp="1"/>
          </p:cNvSpPr>
          <p:nvPr>
            <p:ph type="body" idx="1"/>
          </p:nvPr>
        </p:nvSpPr>
        <p:spPr>
          <a:xfrm>
            <a:off x="4876575" y="2373250"/>
            <a:ext cx="3132000" cy="1998600"/>
          </a:xfrm>
          <a:prstGeom prst="rect">
            <a:avLst/>
          </a:prstGeom>
          <a:noFill/>
          <a:ln>
            <a:noFill/>
          </a:ln>
        </p:spPr>
        <p:txBody>
          <a:bodyPr spcFirstLastPara="1" wrap="square" lIns="68575" tIns="34275" rIns="68575" bIns="34275" anchor="t" anchorCtr="0">
            <a:noAutofit/>
          </a:bodyPr>
          <a:lstStyle/>
          <a:p>
            <a:pPr marL="0" lvl="0" indent="0" algn="ctr" rtl="0">
              <a:lnSpc>
                <a:spcPct val="95000"/>
              </a:lnSpc>
              <a:spcBef>
                <a:spcPts val="0"/>
              </a:spcBef>
              <a:spcAft>
                <a:spcPts val="0"/>
              </a:spcAft>
              <a:buNone/>
            </a:pPr>
            <a:r>
              <a:rPr lang="en" sz="1800" b="1">
                <a:solidFill>
                  <a:schemeClr val="lt1"/>
                </a:solidFill>
              </a:rPr>
              <a:t>DON’T</a:t>
            </a:r>
            <a:endParaRPr sz="1800" b="1">
              <a:solidFill>
                <a:schemeClr val="lt1"/>
              </a:solidFill>
            </a:endParaRPr>
          </a:p>
          <a:p>
            <a:pPr marL="0" lvl="0" indent="0" algn="ctr" rtl="0">
              <a:lnSpc>
                <a:spcPct val="95000"/>
              </a:lnSpc>
              <a:spcBef>
                <a:spcPts val="0"/>
              </a:spcBef>
              <a:spcAft>
                <a:spcPts val="0"/>
              </a:spcAft>
              <a:buNone/>
            </a:pPr>
            <a:endParaRPr sz="1500">
              <a:solidFill>
                <a:schemeClr val="lt1"/>
              </a:solidFill>
            </a:endParaRPr>
          </a:p>
          <a:p>
            <a:pPr marL="0" lvl="0" indent="0" algn="ctr" rtl="0">
              <a:lnSpc>
                <a:spcPct val="95000"/>
              </a:lnSpc>
              <a:spcBef>
                <a:spcPts val="0"/>
              </a:spcBef>
              <a:spcAft>
                <a:spcPts val="0"/>
              </a:spcAft>
              <a:buNone/>
            </a:pPr>
            <a:r>
              <a:rPr lang="en" sz="1500">
                <a:solidFill>
                  <a:schemeClr val="lt1"/>
                </a:solidFill>
              </a:rPr>
              <a:t>Wipe the surface before it’s dry</a:t>
            </a:r>
            <a:endParaRPr sz="1500">
              <a:solidFill>
                <a:schemeClr val="lt1"/>
              </a:solidFill>
            </a:endParaRPr>
          </a:p>
          <a:p>
            <a:pPr marL="0" lvl="0" indent="0" algn="ctr" rtl="0">
              <a:lnSpc>
                <a:spcPct val="95000"/>
              </a:lnSpc>
              <a:spcBef>
                <a:spcPts val="0"/>
              </a:spcBef>
              <a:spcAft>
                <a:spcPts val="0"/>
              </a:spcAft>
              <a:buNone/>
            </a:pPr>
            <a:endParaRPr sz="1500">
              <a:solidFill>
                <a:schemeClr val="lt1"/>
              </a:solidFill>
            </a:endParaRPr>
          </a:p>
          <a:p>
            <a:pPr marL="0" lvl="0" indent="0" algn="ctr" rtl="0">
              <a:lnSpc>
                <a:spcPct val="95000"/>
              </a:lnSpc>
              <a:spcBef>
                <a:spcPts val="0"/>
              </a:spcBef>
              <a:spcAft>
                <a:spcPts val="0"/>
              </a:spcAft>
              <a:buNone/>
            </a:pPr>
            <a:r>
              <a:rPr lang="en" sz="1500">
                <a:solidFill>
                  <a:schemeClr val="lt1"/>
                </a:solidFill>
              </a:rPr>
              <a:t>Do anything to speed up the process like blow on the surface your use a fan</a:t>
            </a:r>
            <a:endParaRPr sz="1500">
              <a:solidFill>
                <a:schemeClr val="lt1"/>
              </a:solidFill>
            </a:endParaRPr>
          </a:p>
          <a:p>
            <a:pPr marL="0" lvl="0" indent="0" algn="ctr" rtl="0">
              <a:lnSpc>
                <a:spcPct val="95000"/>
              </a:lnSpc>
              <a:spcBef>
                <a:spcPts val="0"/>
              </a:spcBef>
              <a:spcAft>
                <a:spcPts val="0"/>
              </a:spcAft>
              <a:buNone/>
            </a:pPr>
            <a:endParaRPr sz="1500">
              <a:solidFill>
                <a:schemeClr val="lt1"/>
              </a:solidFill>
            </a:endParaRPr>
          </a:p>
        </p:txBody>
      </p:sp>
      <p:pic>
        <p:nvPicPr>
          <p:cNvPr id="734" name="Google Shape;734;p107"/>
          <p:cNvPicPr preferRelativeResize="0"/>
          <p:nvPr/>
        </p:nvPicPr>
        <p:blipFill rotWithShape="1">
          <a:blip r:embed="rId4">
            <a:alphaModFix/>
          </a:blip>
          <a:srcRect t="16699" b="20498"/>
          <a:stretch/>
        </p:blipFill>
        <p:spPr>
          <a:xfrm>
            <a:off x="2229900" y="4460301"/>
            <a:ext cx="2130874" cy="616601"/>
          </a:xfrm>
          <a:prstGeom prst="rect">
            <a:avLst/>
          </a:prstGeom>
          <a:solidFill>
            <a:srgbClr val="123E67"/>
          </a:solidFill>
          <a:ln w="9525" cap="flat" cmpd="sng">
            <a:solidFill>
              <a:srgbClr val="123E67"/>
            </a:solidFill>
            <a:prstDash val="solid"/>
            <a:round/>
            <a:headEnd type="none" w="sm" len="sm"/>
            <a:tailEnd type="none" w="sm" len="sm"/>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81"/>
          <p:cNvSpPr txBox="1">
            <a:spLocks noGrp="1"/>
          </p:cNvSpPr>
          <p:nvPr>
            <p:ph type="title"/>
          </p:nvPr>
        </p:nvSpPr>
        <p:spPr>
          <a:xfrm>
            <a:off x="628650" y="1098551"/>
            <a:ext cx="7886700" cy="1802700"/>
          </a:xfrm>
          <a:prstGeom prst="rect">
            <a:avLst/>
          </a:prstGeom>
          <a:noFill/>
          <a:ln>
            <a:noFill/>
          </a:ln>
        </p:spPr>
        <p:txBody>
          <a:bodyPr spcFirstLastPara="1" wrap="square" lIns="68575" tIns="34275" rIns="68575" bIns="34275" anchor="b" anchorCtr="0">
            <a:noAutofit/>
          </a:bodyPr>
          <a:lstStyle/>
          <a:p>
            <a:pPr marL="0" lvl="0" indent="0" algn="ctr" rtl="0">
              <a:lnSpc>
                <a:spcPct val="90000"/>
              </a:lnSpc>
              <a:spcBef>
                <a:spcPts val="0"/>
              </a:spcBef>
              <a:spcAft>
                <a:spcPts val="0"/>
              </a:spcAft>
              <a:buClr>
                <a:schemeClr val="lt1"/>
              </a:buClr>
              <a:buSzPts val="3600"/>
              <a:buFont typeface="Century Gothic"/>
              <a:buNone/>
            </a:pPr>
            <a:endParaRPr/>
          </a:p>
          <a:p>
            <a:pPr marL="0" lvl="0" indent="0" algn="ctr" rtl="0">
              <a:lnSpc>
                <a:spcPct val="90000"/>
              </a:lnSpc>
              <a:spcBef>
                <a:spcPts val="0"/>
              </a:spcBef>
              <a:spcAft>
                <a:spcPts val="0"/>
              </a:spcAft>
              <a:buClr>
                <a:schemeClr val="lt1"/>
              </a:buClr>
              <a:buSzPts val="3600"/>
              <a:buFont typeface="Century Gothic"/>
              <a:buNone/>
            </a:pPr>
            <a:r>
              <a:rPr lang="en"/>
              <a:t>Recognizing Risk</a:t>
            </a:r>
            <a:endParaRPr/>
          </a:p>
        </p:txBody>
      </p:sp>
      <p:sp>
        <p:nvSpPr>
          <p:cNvPr id="396" name="Google Shape;396;p81"/>
          <p:cNvSpPr/>
          <p:nvPr/>
        </p:nvSpPr>
        <p:spPr>
          <a:xfrm>
            <a:off x="4021950" y="4668750"/>
            <a:ext cx="5027100" cy="414600"/>
          </a:xfrm>
          <a:prstGeom prst="rect">
            <a:avLst/>
          </a:prstGeom>
          <a:solidFill>
            <a:srgbClr val="123E6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
        <p:nvSpPr>
          <p:cNvPr id="397" name="Google Shape;397;p81"/>
          <p:cNvSpPr txBox="1">
            <a:spLocks noGrp="1"/>
          </p:cNvSpPr>
          <p:nvPr>
            <p:ph type="title"/>
          </p:nvPr>
        </p:nvSpPr>
        <p:spPr>
          <a:xfrm>
            <a:off x="363000" y="452825"/>
            <a:ext cx="2322900" cy="645600"/>
          </a:xfrm>
          <a:prstGeom prst="rect">
            <a:avLst/>
          </a:prstGeom>
          <a:noFill/>
          <a:ln>
            <a:noFill/>
          </a:ln>
        </p:spPr>
        <p:txBody>
          <a:bodyPr spcFirstLastPara="1" wrap="square" lIns="68575" tIns="34275" rIns="68575" bIns="34275" anchor="b" anchorCtr="0">
            <a:noAutofit/>
          </a:bodyPr>
          <a:lstStyle/>
          <a:p>
            <a:pPr marL="0" lvl="0" indent="0" algn="ctr" rtl="0">
              <a:lnSpc>
                <a:spcPct val="90000"/>
              </a:lnSpc>
              <a:spcBef>
                <a:spcPts val="0"/>
              </a:spcBef>
              <a:spcAft>
                <a:spcPts val="0"/>
              </a:spcAft>
              <a:buClr>
                <a:schemeClr val="lt1"/>
              </a:buClr>
              <a:buSzPts val="3600"/>
              <a:buFont typeface="Century Gothic"/>
              <a:buNone/>
            </a:pPr>
            <a:endParaRPr sz="3000"/>
          </a:p>
          <a:p>
            <a:pPr marL="0" lvl="0" indent="0" algn="ctr" rtl="0">
              <a:lnSpc>
                <a:spcPct val="90000"/>
              </a:lnSpc>
              <a:spcBef>
                <a:spcPts val="0"/>
              </a:spcBef>
              <a:spcAft>
                <a:spcPts val="0"/>
              </a:spcAft>
              <a:buClr>
                <a:schemeClr val="lt1"/>
              </a:buClr>
              <a:buSzPts val="3600"/>
              <a:buFont typeface="Century Gothic"/>
              <a:buNone/>
            </a:pPr>
            <a:r>
              <a:rPr lang="en" sz="3000"/>
              <a:t>Section 1</a:t>
            </a:r>
            <a:endParaRPr sz="3000"/>
          </a:p>
        </p:txBody>
      </p:sp>
      <p:pic>
        <p:nvPicPr>
          <p:cNvPr id="398" name="Google Shape;398;p81"/>
          <p:cNvPicPr preferRelativeResize="0"/>
          <p:nvPr/>
        </p:nvPicPr>
        <p:blipFill rotWithShape="1">
          <a:blip r:embed="rId3">
            <a:alphaModFix/>
          </a:blip>
          <a:srcRect t="16699" b="20498"/>
          <a:stretch/>
        </p:blipFill>
        <p:spPr>
          <a:xfrm>
            <a:off x="2229900" y="4460301"/>
            <a:ext cx="2130874" cy="616601"/>
          </a:xfrm>
          <a:prstGeom prst="rect">
            <a:avLst/>
          </a:prstGeom>
          <a:solidFill>
            <a:srgbClr val="123E67"/>
          </a:solidFill>
          <a:ln w="9525" cap="flat" cmpd="sng">
            <a:solidFill>
              <a:srgbClr val="123E67"/>
            </a:solidFill>
            <a:prstDash val="solid"/>
            <a:round/>
            <a:headEnd type="none" w="sm" len="sm"/>
            <a:tailEnd type="none" w="sm" len="sm"/>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38"/>
        <p:cNvGrpSpPr/>
        <p:nvPr/>
      </p:nvGrpSpPr>
      <p:grpSpPr>
        <a:xfrm>
          <a:off x="0" y="0"/>
          <a:ext cx="0" cy="0"/>
          <a:chOff x="0" y="0"/>
          <a:chExt cx="0" cy="0"/>
        </a:xfrm>
      </p:grpSpPr>
      <p:sp>
        <p:nvSpPr>
          <p:cNvPr id="739" name="Google Shape;739;p108"/>
          <p:cNvSpPr txBox="1">
            <a:spLocks noGrp="1"/>
          </p:cNvSpPr>
          <p:nvPr>
            <p:ph type="title"/>
          </p:nvPr>
        </p:nvSpPr>
        <p:spPr>
          <a:xfrm>
            <a:off x="309214" y="-12"/>
            <a:ext cx="7443900" cy="696900"/>
          </a:xfrm>
          <a:prstGeom prst="rect">
            <a:avLst/>
          </a:prstGeom>
        </p:spPr>
        <p:txBody>
          <a:bodyPr spcFirstLastPara="1" wrap="square" lIns="68575" tIns="34275" rIns="68575" bIns="34275" anchor="b" anchorCtr="0">
            <a:normAutofit/>
          </a:bodyPr>
          <a:lstStyle/>
          <a:p>
            <a:pPr marL="0" lvl="0" indent="0" algn="l" rtl="0">
              <a:spcBef>
                <a:spcPts val="0"/>
              </a:spcBef>
              <a:spcAft>
                <a:spcPts val="0"/>
              </a:spcAft>
              <a:buNone/>
            </a:pPr>
            <a:r>
              <a:rPr lang="en"/>
              <a:t>Interactive Activity: Glo Germ </a:t>
            </a:r>
            <a:endParaRPr/>
          </a:p>
        </p:txBody>
      </p:sp>
      <p:sp>
        <p:nvSpPr>
          <p:cNvPr id="740" name="Google Shape;740;p108"/>
          <p:cNvSpPr/>
          <p:nvPr/>
        </p:nvSpPr>
        <p:spPr>
          <a:xfrm>
            <a:off x="3232425" y="4810350"/>
            <a:ext cx="5852700" cy="281400"/>
          </a:xfrm>
          <a:prstGeom prst="rect">
            <a:avLst/>
          </a:pr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pic>
        <p:nvPicPr>
          <p:cNvPr id="741" name="Google Shape;741;p108"/>
          <p:cNvPicPr preferRelativeResize="0"/>
          <p:nvPr/>
        </p:nvPicPr>
        <p:blipFill>
          <a:blip r:embed="rId3">
            <a:alphaModFix/>
          </a:blip>
          <a:stretch>
            <a:fillRect/>
          </a:stretch>
        </p:blipFill>
        <p:spPr>
          <a:xfrm>
            <a:off x="1754850" y="815944"/>
            <a:ext cx="5852700" cy="3511607"/>
          </a:xfrm>
          <a:prstGeom prst="rect">
            <a:avLst/>
          </a:prstGeom>
          <a:noFill/>
          <a:ln>
            <a:noFill/>
          </a:ln>
        </p:spPr>
      </p:pic>
      <p:pic>
        <p:nvPicPr>
          <p:cNvPr id="742" name="Google Shape;742;p108"/>
          <p:cNvPicPr preferRelativeResize="0"/>
          <p:nvPr/>
        </p:nvPicPr>
        <p:blipFill rotWithShape="1">
          <a:blip r:embed="rId4">
            <a:alphaModFix/>
          </a:blip>
          <a:srcRect t="16699" b="20498"/>
          <a:stretch/>
        </p:blipFill>
        <p:spPr>
          <a:xfrm>
            <a:off x="2229900" y="4460301"/>
            <a:ext cx="2130874" cy="616601"/>
          </a:xfrm>
          <a:prstGeom prst="rect">
            <a:avLst/>
          </a:prstGeom>
          <a:solidFill>
            <a:srgbClr val="123E67"/>
          </a:solidFill>
          <a:ln w="9525" cap="flat" cmpd="sng">
            <a:solidFill>
              <a:srgbClr val="123E67"/>
            </a:solidFill>
            <a:prstDash val="solid"/>
            <a:round/>
            <a:headEnd type="none" w="sm" len="sm"/>
            <a:tailEnd type="none" w="sm" len="sm"/>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747" name="Google Shape;747;p109"/>
          <p:cNvSpPr txBox="1">
            <a:spLocks noGrp="1"/>
          </p:cNvSpPr>
          <p:nvPr>
            <p:ph type="title"/>
          </p:nvPr>
        </p:nvSpPr>
        <p:spPr>
          <a:xfrm>
            <a:off x="306088" y="-866221"/>
            <a:ext cx="7886700" cy="21396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r>
              <a:rPr lang="en"/>
              <a:t>Thank You!</a:t>
            </a:r>
            <a:endParaRPr/>
          </a:p>
        </p:txBody>
      </p:sp>
      <p:sp>
        <p:nvSpPr>
          <p:cNvPr id="748" name="Google Shape;748;p109"/>
          <p:cNvSpPr/>
          <p:nvPr/>
        </p:nvSpPr>
        <p:spPr>
          <a:xfrm>
            <a:off x="3232425" y="4810350"/>
            <a:ext cx="5852700" cy="281400"/>
          </a:xfrm>
          <a:prstGeom prst="rect">
            <a:avLst/>
          </a:pr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pic>
        <p:nvPicPr>
          <p:cNvPr id="750" name="Google Shape;750;p109"/>
          <p:cNvPicPr preferRelativeResize="0"/>
          <p:nvPr/>
        </p:nvPicPr>
        <p:blipFill rotWithShape="1">
          <a:blip r:embed="rId3">
            <a:alphaModFix/>
          </a:blip>
          <a:srcRect t="16699" b="20498"/>
          <a:stretch/>
        </p:blipFill>
        <p:spPr>
          <a:xfrm>
            <a:off x="4223750" y="872175"/>
            <a:ext cx="4695950" cy="1358825"/>
          </a:xfrm>
          <a:prstGeom prst="rect">
            <a:avLst/>
          </a:prstGeom>
          <a:solidFill>
            <a:srgbClr val="123E67"/>
          </a:solidFill>
          <a:ln w="9525" cap="flat" cmpd="sng">
            <a:solidFill>
              <a:srgbClr val="123E67"/>
            </a:solidFill>
            <a:prstDash val="solid"/>
            <a:round/>
            <a:headEnd type="none" w="sm" len="sm"/>
            <a:tailEnd type="none" w="sm" len="sm"/>
          </a:ln>
        </p:spPr>
      </p:pic>
      <p:pic>
        <p:nvPicPr>
          <p:cNvPr id="751" name="Google Shape;751;p109" descr="Project Firstline logo.&#10;&#10;CDC's National Training Collaborative for Healthcare Infection Prevention &amp; Control."/>
          <p:cNvPicPr preferRelativeResize="0"/>
          <p:nvPr/>
        </p:nvPicPr>
        <p:blipFill rotWithShape="1">
          <a:blip r:embed="rId4">
            <a:alphaModFix/>
          </a:blip>
          <a:srcRect/>
          <a:stretch/>
        </p:blipFill>
        <p:spPr>
          <a:xfrm>
            <a:off x="4386055" y="2527972"/>
            <a:ext cx="4021315" cy="1509051"/>
          </a:xfrm>
          <a:prstGeom prst="rect">
            <a:avLst/>
          </a:prstGeom>
          <a:noFill/>
          <a:ln>
            <a:noFill/>
          </a:ln>
        </p:spPr>
      </p:pic>
      <p:sp>
        <p:nvSpPr>
          <p:cNvPr id="752" name="Google Shape;752;p109"/>
          <p:cNvSpPr txBox="1"/>
          <p:nvPr/>
        </p:nvSpPr>
        <p:spPr>
          <a:xfrm>
            <a:off x="223100" y="4346750"/>
            <a:ext cx="1797300" cy="744900"/>
          </a:xfrm>
          <a:prstGeom prst="rect">
            <a:avLst/>
          </a:prstGeom>
          <a:solidFill>
            <a:srgbClr val="123E67"/>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100">
              <a:solidFill>
                <a:schemeClr val="dk1"/>
              </a:solidFill>
              <a:latin typeface="Century Gothic"/>
              <a:ea typeface="Century Gothic"/>
              <a:cs typeface="Century Gothic"/>
              <a:sym typeface="Century Gothic"/>
            </a:endParaRPr>
          </a:p>
        </p:txBody>
      </p:sp>
      <p:sp>
        <p:nvSpPr>
          <p:cNvPr id="754" name="Google Shape;754;p109"/>
          <p:cNvSpPr txBox="1">
            <a:spLocks noGrp="1"/>
          </p:cNvSpPr>
          <p:nvPr>
            <p:ph type="title"/>
          </p:nvPr>
        </p:nvSpPr>
        <p:spPr>
          <a:xfrm>
            <a:off x="3238950" y="4265625"/>
            <a:ext cx="2666100" cy="6843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r>
              <a:rPr lang="en"/>
              <a:t>Questions?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82"/>
          <p:cNvSpPr/>
          <p:nvPr/>
        </p:nvSpPr>
        <p:spPr>
          <a:xfrm>
            <a:off x="1691375" y="0"/>
            <a:ext cx="7702200" cy="4414800"/>
          </a:xfrm>
          <a:prstGeom prst="parallelogram">
            <a:avLst>
              <a:gd name="adj" fmla="val 25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
        <p:nvSpPr>
          <p:cNvPr id="405" name="Google Shape;405;p82"/>
          <p:cNvSpPr/>
          <p:nvPr/>
        </p:nvSpPr>
        <p:spPr>
          <a:xfrm>
            <a:off x="1643550" y="1805300"/>
            <a:ext cx="5876700" cy="512100"/>
          </a:xfrm>
          <a:prstGeom prst="roundRect">
            <a:avLst>
              <a:gd name="adj" fmla="val 16667"/>
            </a:avLst>
          </a:prstGeom>
          <a:solidFill>
            <a:schemeClr val="accent4"/>
          </a:solidFill>
          <a:ln>
            <a:noFill/>
          </a:ln>
        </p:spPr>
        <p:txBody>
          <a:bodyPr spcFirstLastPara="1" wrap="square" lIns="68575" tIns="34275" rIns="68575" bIns="34275" anchor="t" anchorCtr="0">
            <a:noAutofit/>
          </a:bodyPr>
          <a:lstStyle/>
          <a:p>
            <a:pPr marL="0" marR="0" lvl="0" indent="0" algn="ctr" rtl="0">
              <a:spcBef>
                <a:spcPts val="0"/>
              </a:spcBef>
              <a:spcAft>
                <a:spcPts val="0"/>
              </a:spcAft>
              <a:buNone/>
            </a:pPr>
            <a:endParaRPr sz="1400" b="0" i="0" u="none" strike="noStrike" cap="none">
              <a:solidFill>
                <a:schemeClr val="lt1"/>
              </a:solidFill>
              <a:latin typeface="Century Gothic"/>
              <a:ea typeface="Century Gothic"/>
              <a:cs typeface="Century Gothic"/>
              <a:sym typeface="Century Gothic"/>
            </a:endParaRPr>
          </a:p>
        </p:txBody>
      </p:sp>
      <p:sp>
        <p:nvSpPr>
          <p:cNvPr id="406" name="Google Shape;406;p82"/>
          <p:cNvSpPr txBox="1">
            <a:spLocks noGrp="1"/>
          </p:cNvSpPr>
          <p:nvPr>
            <p:ph type="title"/>
          </p:nvPr>
        </p:nvSpPr>
        <p:spPr>
          <a:xfrm>
            <a:off x="899975" y="1109698"/>
            <a:ext cx="7443900" cy="560400"/>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chemeClr val="accent4"/>
              </a:buClr>
              <a:buSzPts val="2700"/>
              <a:buFont typeface="Century Gothic"/>
              <a:buNone/>
            </a:pPr>
            <a:r>
              <a:rPr lang="en"/>
              <a:t>Risk Recognition:</a:t>
            </a:r>
            <a:endParaRPr/>
          </a:p>
        </p:txBody>
      </p:sp>
      <p:sp>
        <p:nvSpPr>
          <p:cNvPr id="407" name="Google Shape;407;p82"/>
          <p:cNvSpPr txBox="1">
            <a:spLocks noGrp="1"/>
          </p:cNvSpPr>
          <p:nvPr>
            <p:ph type="body" idx="1"/>
          </p:nvPr>
        </p:nvSpPr>
        <p:spPr>
          <a:xfrm>
            <a:off x="899975" y="1895325"/>
            <a:ext cx="7443900" cy="2345100"/>
          </a:xfrm>
          <a:prstGeom prst="rect">
            <a:avLst/>
          </a:prstGeom>
          <a:noFill/>
          <a:ln>
            <a:noFill/>
          </a:ln>
        </p:spPr>
        <p:txBody>
          <a:bodyPr spcFirstLastPara="1" wrap="square" lIns="68575" tIns="34275" rIns="68575" bIns="34275" anchor="t" anchorCtr="0">
            <a:noAutofit/>
          </a:bodyPr>
          <a:lstStyle/>
          <a:p>
            <a:pPr marL="0" lvl="0" indent="0" algn="ctr" rtl="0">
              <a:lnSpc>
                <a:spcPct val="95000"/>
              </a:lnSpc>
              <a:spcBef>
                <a:spcPts val="0"/>
              </a:spcBef>
              <a:spcAft>
                <a:spcPts val="0"/>
              </a:spcAft>
              <a:buSzPts val="1900"/>
              <a:buNone/>
            </a:pPr>
            <a:r>
              <a:rPr lang="en" sz="1800" b="1">
                <a:solidFill>
                  <a:schemeClr val="lt1"/>
                </a:solidFill>
              </a:rPr>
              <a:t>Seeing the potential for a problem to happen</a:t>
            </a:r>
            <a:endParaRPr/>
          </a:p>
          <a:p>
            <a:pPr marL="254000" lvl="0" indent="-260350" algn="l" rtl="0">
              <a:lnSpc>
                <a:spcPct val="95000"/>
              </a:lnSpc>
              <a:spcBef>
                <a:spcPts val="2700"/>
              </a:spcBef>
              <a:spcAft>
                <a:spcPts val="0"/>
              </a:spcAft>
              <a:buSzPts val="1900"/>
              <a:buChar char="•"/>
            </a:pPr>
            <a:r>
              <a:rPr lang="en" sz="1800"/>
              <a:t>Seeing a potential problem doesn’t mean the problem will definitely happen!</a:t>
            </a:r>
            <a:endParaRPr/>
          </a:p>
          <a:p>
            <a:pPr marL="254000" lvl="0" indent="-260350" algn="l" rtl="0">
              <a:lnSpc>
                <a:spcPct val="95000"/>
              </a:lnSpc>
              <a:spcBef>
                <a:spcPts val="900"/>
              </a:spcBef>
              <a:spcAft>
                <a:spcPts val="0"/>
              </a:spcAft>
              <a:buClr>
                <a:schemeClr val="accent4"/>
              </a:buClr>
              <a:buSzPts val="1900"/>
              <a:buFont typeface="Arial"/>
              <a:buChar char="•"/>
            </a:pPr>
            <a:r>
              <a:rPr lang="en" sz="1800"/>
              <a:t>We take action to keep something bad from happening.</a:t>
            </a:r>
            <a:endParaRPr/>
          </a:p>
          <a:p>
            <a:pPr marL="254000" lvl="0" indent="-139700" algn="l" rtl="0">
              <a:lnSpc>
                <a:spcPct val="95000"/>
              </a:lnSpc>
              <a:spcBef>
                <a:spcPts val="900"/>
              </a:spcBef>
              <a:spcAft>
                <a:spcPts val="0"/>
              </a:spcAft>
              <a:buClr>
                <a:schemeClr val="accent4"/>
              </a:buClr>
              <a:buSzPts val="1900"/>
              <a:buFont typeface="Arial"/>
              <a:buNone/>
            </a:pPr>
            <a:endParaRPr sz="1800"/>
          </a:p>
        </p:txBody>
      </p:sp>
      <p:sp>
        <p:nvSpPr>
          <p:cNvPr id="408" name="Google Shape;408;p82"/>
          <p:cNvSpPr/>
          <p:nvPr/>
        </p:nvSpPr>
        <p:spPr>
          <a:xfrm>
            <a:off x="3232425" y="4810350"/>
            <a:ext cx="5852700" cy="281400"/>
          </a:xfrm>
          <a:prstGeom prst="rect">
            <a:avLst/>
          </a:pr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pic>
        <p:nvPicPr>
          <p:cNvPr id="409" name="Google Shape;409;p82"/>
          <p:cNvPicPr preferRelativeResize="0"/>
          <p:nvPr/>
        </p:nvPicPr>
        <p:blipFill rotWithShape="1">
          <a:blip r:embed="rId3">
            <a:alphaModFix/>
          </a:blip>
          <a:srcRect t="16699" b="20498"/>
          <a:stretch/>
        </p:blipFill>
        <p:spPr>
          <a:xfrm>
            <a:off x="2229900" y="4460301"/>
            <a:ext cx="2130874" cy="616601"/>
          </a:xfrm>
          <a:prstGeom prst="rect">
            <a:avLst/>
          </a:prstGeom>
          <a:solidFill>
            <a:srgbClr val="123E67"/>
          </a:solidFill>
          <a:ln w="9525" cap="flat" cmpd="sng">
            <a:solidFill>
              <a:srgbClr val="123E67"/>
            </a:solidFill>
            <a:prstDash val="solid"/>
            <a:round/>
            <a:headEnd type="none" w="sm" len="sm"/>
            <a:tailEnd type="none" w="sm" len="sm"/>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83"/>
          <p:cNvSpPr/>
          <p:nvPr/>
        </p:nvSpPr>
        <p:spPr>
          <a:xfrm>
            <a:off x="1691375" y="0"/>
            <a:ext cx="7702200" cy="4414800"/>
          </a:xfrm>
          <a:prstGeom prst="parallelogram">
            <a:avLst>
              <a:gd name="adj" fmla="val 25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
        <p:nvSpPr>
          <p:cNvPr id="416" name="Google Shape;416;p83"/>
          <p:cNvSpPr txBox="1">
            <a:spLocks noGrp="1"/>
          </p:cNvSpPr>
          <p:nvPr>
            <p:ph type="title"/>
          </p:nvPr>
        </p:nvSpPr>
        <p:spPr>
          <a:xfrm>
            <a:off x="899964" y="884588"/>
            <a:ext cx="7443900" cy="696900"/>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chemeClr val="accent4"/>
              </a:buClr>
              <a:buSzPts val="2700"/>
              <a:buFont typeface="Century Gothic"/>
              <a:buNone/>
            </a:pPr>
            <a:r>
              <a:rPr lang="en"/>
              <a:t>Risks of Germs in Healthcare</a:t>
            </a:r>
            <a:endParaRPr/>
          </a:p>
        </p:txBody>
      </p:sp>
      <p:sp>
        <p:nvSpPr>
          <p:cNvPr id="417" name="Google Shape;417;p83"/>
          <p:cNvSpPr txBox="1">
            <a:spLocks noGrp="1"/>
          </p:cNvSpPr>
          <p:nvPr>
            <p:ph type="body" idx="4294967295"/>
          </p:nvPr>
        </p:nvSpPr>
        <p:spPr>
          <a:xfrm>
            <a:off x="899977" y="1670725"/>
            <a:ext cx="7907700" cy="2761200"/>
          </a:xfrm>
          <a:prstGeom prst="rect">
            <a:avLst/>
          </a:prstGeom>
          <a:noFill/>
          <a:ln>
            <a:noFill/>
          </a:ln>
        </p:spPr>
        <p:txBody>
          <a:bodyPr spcFirstLastPara="1" wrap="square" lIns="68575" tIns="34275" rIns="68575" bIns="34275" anchor="t" anchorCtr="0">
            <a:noAutofit/>
          </a:bodyPr>
          <a:lstStyle/>
          <a:p>
            <a:pPr marL="342900" lvl="0" indent="-342900" algn="l" rtl="0">
              <a:lnSpc>
                <a:spcPct val="95000"/>
              </a:lnSpc>
              <a:spcBef>
                <a:spcPts val="0"/>
              </a:spcBef>
              <a:spcAft>
                <a:spcPts val="0"/>
              </a:spcAft>
              <a:buClr>
                <a:schemeClr val="dk1"/>
              </a:buClr>
              <a:buSzPts val="1800"/>
              <a:buChar char="•"/>
            </a:pPr>
            <a:r>
              <a:rPr lang="en" sz="1800"/>
              <a:t>Higher chance residents will have an infection</a:t>
            </a:r>
            <a:endParaRPr/>
          </a:p>
          <a:p>
            <a:pPr marL="342900" lvl="0" indent="-342900" algn="l" rtl="0">
              <a:lnSpc>
                <a:spcPct val="95000"/>
              </a:lnSpc>
              <a:spcBef>
                <a:spcPts val="900"/>
              </a:spcBef>
              <a:spcAft>
                <a:spcPts val="0"/>
              </a:spcAft>
              <a:buClr>
                <a:schemeClr val="dk1"/>
              </a:buClr>
              <a:buSzPts val="1800"/>
              <a:buChar char="•"/>
            </a:pPr>
            <a:r>
              <a:rPr lang="en" sz="1800"/>
              <a:t>Residents  likely to be more vulnerable to infection</a:t>
            </a:r>
            <a:endParaRPr/>
          </a:p>
          <a:p>
            <a:pPr marL="342900" lvl="0" indent="-342900" algn="l" rtl="0">
              <a:lnSpc>
                <a:spcPct val="95000"/>
              </a:lnSpc>
              <a:spcBef>
                <a:spcPts val="900"/>
              </a:spcBef>
              <a:spcAft>
                <a:spcPts val="0"/>
              </a:spcAft>
              <a:buClr>
                <a:schemeClr val="dk1"/>
              </a:buClr>
              <a:buSzPts val="1800"/>
              <a:buChar char="•"/>
            </a:pPr>
            <a:r>
              <a:rPr lang="en" sz="1800"/>
              <a:t>Things we do as part of care can put people at risk of infection</a:t>
            </a:r>
            <a:endParaRPr/>
          </a:p>
          <a:p>
            <a:pPr marL="342900" lvl="0" indent="-342900" algn="l" rtl="0">
              <a:lnSpc>
                <a:spcPct val="95000"/>
              </a:lnSpc>
              <a:spcBef>
                <a:spcPts val="900"/>
              </a:spcBef>
              <a:spcAft>
                <a:spcPts val="0"/>
              </a:spcAft>
              <a:buClr>
                <a:schemeClr val="dk1"/>
              </a:buClr>
              <a:buSzPts val="1800"/>
              <a:buChar char="•"/>
            </a:pPr>
            <a:r>
              <a:rPr lang="en" sz="1800"/>
              <a:t>The work we do presents many opportunities for germs to spread</a:t>
            </a:r>
            <a:endParaRPr/>
          </a:p>
          <a:p>
            <a:pPr marL="177800" lvl="0" indent="-63500" algn="l" rtl="0">
              <a:lnSpc>
                <a:spcPct val="95000"/>
              </a:lnSpc>
              <a:spcBef>
                <a:spcPts val="900"/>
              </a:spcBef>
              <a:spcAft>
                <a:spcPts val="0"/>
              </a:spcAft>
              <a:buClr>
                <a:schemeClr val="dk1"/>
              </a:buClr>
              <a:buSzPts val="1800"/>
              <a:buNone/>
            </a:pPr>
            <a:endParaRPr sz="1800"/>
          </a:p>
        </p:txBody>
      </p:sp>
      <p:sp>
        <p:nvSpPr>
          <p:cNvPr id="418" name="Google Shape;418;p83"/>
          <p:cNvSpPr/>
          <p:nvPr/>
        </p:nvSpPr>
        <p:spPr>
          <a:xfrm>
            <a:off x="3232425" y="4810350"/>
            <a:ext cx="5852700" cy="281400"/>
          </a:xfrm>
          <a:prstGeom prst="rect">
            <a:avLst/>
          </a:pr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pic>
        <p:nvPicPr>
          <p:cNvPr id="419" name="Google Shape;419;p83"/>
          <p:cNvPicPr preferRelativeResize="0"/>
          <p:nvPr/>
        </p:nvPicPr>
        <p:blipFill rotWithShape="1">
          <a:blip r:embed="rId3">
            <a:alphaModFix/>
          </a:blip>
          <a:srcRect t="16699" b="20498"/>
          <a:stretch/>
        </p:blipFill>
        <p:spPr>
          <a:xfrm>
            <a:off x="2229900" y="4460301"/>
            <a:ext cx="2130874" cy="616601"/>
          </a:xfrm>
          <a:prstGeom prst="rect">
            <a:avLst/>
          </a:prstGeom>
          <a:solidFill>
            <a:srgbClr val="123E67"/>
          </a:solidFill>
          <a:ln w="9525" cap="flat" cmpd="sng">
            <a:solidFill>
              <a:srgbClr val="123E67"/>
            </a:solidFill>
            <a:prstDash val="solid"/>
            <a:round/>
            <a:headEnd type="none" w="sm" len="sm"/>
            <a:tailEnd type="none" w="sm" len="sm"/>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3609C"/>
        </a:solidFill>
        <a:effectLst/>
      </p:bgPr>
    </p:bg>
    <p:spTree>
      <p:nvGrpSpPr>
        <p:cNvPr id="1" name="Shape 424"/>
        <p:cNvGrpSpPr/>
        <p:nvPr/>
      </p:nvGrpSpPr>
      <p:grpSpPr>
        <a:xfrm>
          <a:off x="0" y="0"/>
          <a:ext cx="0" cy="0"/>
          <a:chOff x="0" y="0"/>
          <a:chExt cx="0" cy="0"/>
        </a:xfrm>
      </p:grpSpPr>
      <p:sp>
        <p:nvSpPr>
          <p:cNvPr id="425" name="Google Shape;425;p84"/>
          <p:cNvSpPr txBox="1">
            <a:spLocks noGrp="1"/>
          </p:cNvSpPr>
          <p:nvPr>
            <p:ph type="title"/>
          </p:nvPr>
        </p:nvSpPr>
        <p:spPr>
          <a:xfrm>
            <a:off x="623888" y="1282303"/>
            <a:ext cx="7886700" cy="2139600"/>
          </a:xfrm>
          <a:prstGeom prst="rect">
            <a:avLst/>
          </a:prstGeom>
          <a:noFill/>
          <a:ln>
            <a:noFill/>
          </a:ln>
        </p:spPr>
        <p:txBody>
          <a:bodyPr spcFirstLastPara="1" wrap="square" lIns="68575" tIns="34275" rIns="68575" bIns="34275" anchor="b" anchorCtr="0">
            <a:noAutofit/>
          </a:bodyPr>
          <a:lstStyle/>
          <a:p>
            <a:pPr marL="0" lvl="0" indent="0" algn="ctr" rtl="0">
              <a:spcBef>
                <a:spcPts val="0"/>
              </a:spcBef>
              <a:spcAft>
                <a:spcPts val="0"/>
              </a:spcAft>
              <a:buClr>
                <a:schemeClr val="lt1"/>
              </a:buClr>
              <a:buSzPts val="3600"/>
              <a:buFont typeface="Century Gothic"/>
              <a:buNone/>
            </a:pPr>
            <a:br>
              <a:rPr lang="en"/>
            </a:br>
            <a:r>
              <a:rPr lang="en"/>
              <a:t>Where is the risk for germs to spread in healthcare? </a:t>
            </a:r>
            <a:endParaRPr/>
          </a:p>
          <a:p>
            <a:pPr marL="0" lvl="0" indent="0" algn="l" rtl="0">
              <a:lnSpc>
                <a:spcPct val="90000"/>
              </a:lnSpc>
              <a:spcBef>
                <a:spcPts val="0"/>
              </a:spcBef>
              <a:spcAft>
                <a:spcPts val="0"/>
              </a:spcAft>
              <a:buClr>
                <a:schemeClr val="lt1"/>
              </a:buClr>
              <a:buSzPts val="3600"/>
              <a:buFont typeface="Century Gothic"/>
              <a:buNone/>
            </a:pPr>
            <a:endParaRPr/>
          </a:p>
        </p:txBody>
      </p:sp>
      <p:sp>
        <p:nvSpPr>
          <p:cNvPr id="426" name="Google Shape;426;p84"/>
          <p:cNvSpPr/>
          <p:nvPr/>
        </p:nvSpPr>
        <p:spPr>
          <a:xfrm>
            <a:off x="3232425" y="4810350"/>
            <a:ext cx="5852700" cy="281400"/>
          </a:xfrm>
          <a:prstGeom prst="rect">
            <a:avLst/>
          </a:pr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pic>
        <p:nvPicPr>
          <p:cNvPr id="427" name="Google Shape;427;p84"/>
          <p:cNvPicPr preferRelativeResize="0"/>
          <p:nvPr/>
        </p:nvPicPr>
        <p:blipFill rotWithShape="1">
          <a:blip r:embed="rId3">
            <a:alphaModFix/>
          </a:blip>
          <a:srcRect t="16699" b="20498"/>
          <a:stretch/>
        </p:blipFill>
        <p:spPr>
          <a:xfrm>
            <a:off x="2229900" y="4460301"/>
            <a:ext cx="2130874" cy="616601"/>
          </a:xfrm>
          <a:prstGeom prst="rect">
            <a:avLst/>
          </a:prstGeom>
          <a:solidFill>
            <a:srgbClr val="123E67"/>
          </a:solidFill>
          <a:ln w="9525" cap="flat" cmpd="sng">
            <a:solidFill>
              <a:srgbClr val="123E67"/>
            </a:solidFill>
            <a:prstDash val="solid"/>
            <a:round/>
            <a:headEnd type="none" w="sm" len="sm"/>
            <a:tailEnd type="none" w="sm" len="sm"/>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85"/>
          <p:cNvSpPr txBox="1">
            <a:spLocks noGrp="1"/>
          </p:cNvSpPr>
          <p:nvPr>
            <p:ph type="title"/>
          </p:nvPr>
        </p:nvSpPr>
        <p:spPr>
          <a:xfrm>
            <a:off x="839337" y="366081"/>
            <a:ext cx="4227300" cy="1216800"/>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chemeClr val="lt1"/>
              </a:buClr>
              <a:buSzPts val="2700"/>
              <a:buFont typeface="Century Gothic"/>
              <a:buNone/>
            </a:pPr>
            <a:r>
              <a:rPr lang="en"/>
              <a:t>Reservoirs</a:t>
            </a:r>
            <a:endParaRPr/>
          </a:p>
        </p:txBody>
      </p:sp>
      <p:sp>
        <p:nvSpPr>
          <p:cNvPr id="434" name="Google Shape;434;p85"/>
          <p:cNvSpPr txBox="1">
            <a:spLocks noGrp="1"/>
          </p:cNvSpPr>
          <p:nvPr>
            <p:ph type="body" idx="1"/>
          </p:nvPr>
        </p:nvSpPr>
        <p:spPr>
          <a:xfrm>
            <a:off x="839337" y="1705427"/>
            <a:ext cx="3633900" cy="1957800"/>
          </a:xfrm>
          <a:prstGeom prst="rect">
            <a:avLst/>
          </a:prstGeom>
          <a:noFill/>
          <a:ln>
            <a:noFill/>
          </a:ln>
        </p:spPr>
        <p:txBody>
          <a:bodyPr spcFirstLastPara="1" wrap="square" lIns="68575" tIns="34275" rIns="68575" bIns="34275" anchor="t" anchorCtr="0">
            <a:noAutofit/>
          </a:bodyPr>
          <a:lstStyle/>
          <a:p>
            <a:pPr marL="254000" lvl="0" indent="-260350" algn="l" rtl="0">
              <a:lnSpc>
                <a:spcPct val="95000"/>
              </a:lnSpc>
              <a:spcBef>
                <a:spcPts val="900"/>
              </a:spcBef>
              <a:spcAft>
                <a:spcPts val="0"/>
              </a:spcAft>
              <a:buClr>
                <a:schemeClr val="lt1"/>
              </a:buClr>
              <a:buSzPts val="1900"/>
              <a:buChar char="•"/>
            </a:pPr>
            <a:r>
              <a:rPr lang="en" sz="1800"/>
              <a:t>A place where germs live and thrive</a:t>
            </a:r>
            <a:endParaRPr sz="1800"/>
          </a:p>
          <a:p>
            <a:pPr marL="254000" lvl="0" indent="-254000" algn="l" rtl="0">
              <a:lnSpc>
                <a:spcPct val="95000"/>
              </a:lnSpc>
              <a:spcBef>
                <a:spcPts val="900"/>
              </a:spcBef>
              <a:spcAft>
                <a:spcPts val="0"/>
              </a:spcAft>
              <a:buSzPts val="1800"/>
              <a:buChar char="•"/>
            </a:pPr>
            <a:r>
              <a:rPr lang="en" sz="1800"/>
              <a:t>2 Types</a:t>
            </a:r>
            <a:endParaRPr sz="1800"/>
          </a:p>
          <a:p>
            <a:pPr marL="609600" lvl="1" indent="-241300" algn="l" rtl="0">
              <a:lnSpc>
                <a:spcPct val="95000"/>
              </a:lnSpc>
              <a:spcBef>
                <a:spcPts val="900"/>
              </a:spcBef>
              <a:spcAft>
                <a:spcPts val="0"/>
              </a:spcAft>
              <a:buSzPts val="1800"/>
              <a:buChar char="▪"/>
            </a:pPr>
            <a:r>
              <a:rPr lang="en" sz="1800"/>
              <a:t>Environment</a:t>
            </a:r>
            <a:endParaRPr sz="1800"/>
          </a:p>
          <a:p>
            <a:pPr marL="609600" lvl="1" indent="-241300" algn="l" rtl="0">
              <a:lnSpc>
                <a:spcPct val="95000"/>
              </a:lnSpc>
              <a:spcBef>
                <a:spcPts val="900"/>
              </a:spcBef>
              <a:spcAft>
                <a:spcPts val="0"/>
              </a:spcAft>
              <a:buSzPts val="1800"/>
              <a:buChar char="▪"/>
            </a:pPr>
            <a:r>
              <a:rPr lang="en" sz="1800"/>
              <a:t>Body</a:t>
            </a:r>
            <a:endParaRPr sz="1800"/>
          </a:p>
        </p:txBody>
      </p:sp>
      <p:sp>
        <p:nvSpPr>
          <p:cNvPr id="435" name="Google Shape;435;p85"/>
          <p:cNvSpPr/>
          <p:nvPr/>
        </p:nvSpPr>
        <p:spPr>
          <a:xfrm>
            <a:off x="2991625" y="4671150"/>
            <a:ext cx="6152400" cy="472200"/>
          </a:xfrm>
          <a:prstGeom prst="rect">
            <a:avLst/>
          </a:prstGeom>
          <a:solidFill>
            <a:srgbClr val="123E6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pic>
        <p:nvPicPr>
          <p:cNvPr id="436" name="Google Shape;436;p85"/>
          <p:cNvPicPr preferRelativeResize="0"/>
          <p:nvPr/>
        </p:nvPicPr>
        <p:blipFill rotWithShape="1">
          <a:blip r:embed="rId3">
            <a:alphaModFix/>
          </a:blip>
          <a:srcRect t="16699" b="20498"/>
          <a:stretch/>
        </p:blipFill>
        <p:spPr>
          <a:xfrm>
            <a:off x="2229900" y="4460301"/>
            <a:ext cx="2130874" cy="616601"/>
          </a:xfrm>
          <a:prstGeom prst="rect">
            <a:avLst/>
          </a:prstGeom>
          <a:solidFill>
            <a:srgbClr val="123E67"/>
          </a:solidFill>
          <a:ln w="9525" cap="flat" cmpd="sng">
            <a:solidFill>
              <a:srgbClr val="123E67"/>
            </a:solidFill>
            <a:prstDash val="solid"/>
            <a:round/>
            <a:headEnd type="none" w="sm" len="sm"/>
            <a:tailEnd type="none" w="sm" len="sm"/>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41"/>
        <p:cNvGrpSpPr/>
        <p:nvPr/>
      </p:nvGrpSpPr>
      <p:grpSpPr>
        <a:xfrm>
          <a:off x="0" y="0"/>
          <a:ext cx="0" cy="0"/>
          <a:chOff x="0" y="0"/>
          <a:chExt cx="0" cy="0"/>
        </a:xfrm>
      </p:grpSpPr>
      <p:sp>
        <p:nvSpPr>
          <p:cNvPr id="442" name="Google Shape;442;p86"/>
          <p:cNvSpPr txBox="1">
            <a:spLocks noGrp="1"/>
          </p:cNvSpPr>
          <p:nvPr>
            <p:ph type="title"/>
          </p:nvPr>
        </p:nvSpPr>
        <p:spPr>
          <a:xfrm>
            <a:off x="628650" y="260432"/>
            <a:ext cx="7886700" cy="5268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accent4"/>
              </a:buClr>
              <a:buSzPts val="2300"/>
              <a:buFont typeface="Century Gothic"/>
              <a:buNone/>
            </a:pPr>
            <a:r>
              <a:rPr lang="en" sz="2400"/>
              <a:t>Reservoirs in the Healthcare Environment</a:t>
            </a:r>
            <a:endParaRPr sz="2400"/>
          </a:p>
        </p:txBody>
      </p:sp>
      <p:sp>
        <p:nvSpPr>
          <p:cNvPr id="443" name="Google Shape;443;p86"/>
          <p:cNvSpPr/>
          <p:nvPr/>
        </p:nvSpPr>
        <p:spPr>
          <a:xfrm>
            <a:off x="383975" y="1062825"/>
            <a:ext cx="2096700" cy="3187800"/>
          </a:xfrm>
          <a:prstGeom prst="roundRect">
            <a:avLst>
              <a:gd name="adj" fmla="val 9900"/>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1200" b="1" i="0" u="none" strike="noStrike" cap="none">
                <a:solidFill>
                  <a:schemeClr val="lt1"/>
                </a:solidFill>
                <a:latin typeface="Century Gothic"/>
                <a:ea typeface="Century Gothic"/>
                <a:cs typeface="Century Gothic"/>
                <a:sym typeface="Century Gothic"/>
              </a:rPr>
              <a:t>Water and </a:t>
            </a:r>
            <a:endParaRPr sz="1100"/>
          </a:p>
          <a:p>
            <a:pPr marL="0" marR="0" lvl="0" indent="0" algn="ctr" rtl="0">
              <a:spcBef>
                <a:spcPts val="0"/>
              </a:spcBef>
              <a:spcAft>
                <a:spcPts val="0"/>
              </a:spcAft>
              <a:buNone/>
            </a:pPr>
            <a:r>
              <a:rPr lang="en" sz="1200" b="1" i="0" u="none" strike="noStrike" cap="none">
                <a:solidFill>
                  <a:schemeClr val="lt1"/>
                </a:solidFill>
                <a:latin typeface="Century Gothic"/>
                <a:ea typeface="Century Gothic"/>
                <a:cs typeface="Century Gothic"/>
                <a:sym typeface="Century Gothic"/>
              </a:rPr>
              <a:t>Wet Surfaces</a:t>
            </a:r>
            <a:endParaRPr sz="1100"/>
          </a:p>
          <a:p>
            <a:pPr marL="0" marR="0" lvl="0" indent="0" algn="ctr" rtl="0">
              <a:spcBef>
                <a:spcPts val="0"/>
              </a:spcBef>
              <a:spcAft>
                <a:spcPts val="0"/>
              </a:spcAft>
              <a:buNone/>
            </a:pPr>
            <a:endParaRPr sz="800" b="1" i="0" u="none" strike="noStrike" cap="none">
              <a:solidFill>
                <a:schemeClr val="lt1"/>
              </a:solidFill>
              <a:latin typeface="Century Gothic"/>
              <a:ea typeface="Century Gothic"/>
              <a:cs typeface="Century Gothic"/>
              <a:sym typeface="Century Gothic"/>
            </a:endParaRPr>
          </a:p>
          <a:p>
            <a:pPr marL="457200" marR="0" lvl="0" indent="-311150" algn="ctr" rtl="0">
              <a:spcBef>
                <a:spcPts val="0"/>
              </a:spcBef>
              <a:spcAft>
                <a:spcPts val="0"/>
              </a:spcAft>
              <a:buClr>
                <a:schemeClr val="lt1"/>
              </a:buClr>
              <a:buSzPts val="1300"/>
              <a:buFont typeface="Century Gothic"/>
              <a:buChar char="●"/>
            </a:pPr>
            <a:r>
              <a:rPr lang="en" sz="1300" b="0" i="0" u="none" strike="noStrike" cap="none">
                <a:solidFill>
                  <a:schemeClr val="lt1"/>
                </a:solidFill>
                <a:latin typeface="Century Gothic"/>
                <a:ea typeface="Century Gothic"/>
                <a:cs typeface="Century Gothic"/>
                <a:sym typeface="Century Gothic"/>
              </a:rPr>
              <a:t>Sinks and faucets</a:t>
            </a:r>
            <a:endParaRPr sz="1600"/>
          </a:p>
          <a:p>
            <a:pPr marL="457200" marR="0" lvl="0" indent="-311150" algn="l" rtl="0">
              <a:spcBef>
                <a:spcPts val="0"/>
              </a:spcBef>
              <a:spcAft>
                <a:spcPts val="0"/>
              </a:spcAft>
              <a:buClr>
                <a:schemeClr val="lt1"/>
              </a:buClr>
              <a:buSzPts val="1300"/>
              <a:buFont typeface="Century Gothic"/>
              <a:buChar char="●"/>
            </a:pPr>
            <a:r>
              <a:rPr lang="en" sz="1300" b="0" i="0" u="none" strike="noStrike" cap="none">
                <a:solidFill>
                  <a:schemeClr val="lt1"/>
                </a:solidFill>
                <a:latin typeface="Century Gothic"/>
                <a:ea typeface="Century Gothic"/>
                <a:cs typeface="Century Gothic"/>
                <a:sym typeface="Century Gothic"/>
              </a:rPr>
              <a:t>Drains</a:t>
            </a:r>
            <a:endParaRPr sz="1600"/>
          </a:p>
          <a:p>
            <a:pPr marL="457200" marR="0" lvl="0" indent="-311150" algn="l" rtl="0">
              <a:spcBef>
                <a:spcPts val="0"/>
              </a:spcBef>
              <a:spcAft>
                <a:spcPts val="0"/>
              </a:spcAft>
              <a:buClr>
                <a:schemeClr val="lt1"/>
              </a:buClr>
              <a:buSzPts val="1300"/>
              <a:buFont typeface="Century Gothic"/>
              <a:buChar char="●"/>
            </a:pPr>
            <a:r>
              <a:rPr lang="en" sz="1300" b="0" i="0" u="none" strike="noStrike" cap="none">
                <a:solidFill>
                  <a:schemeClr val="lt1"/>
                </a:solidFill>
                <a:latin typeface="Century Gothic"/>
                <a:ea typeface="Century Gothic"/>
                <a:cs typeface="Century Gothic"/>
                <a:sym typeface="Century Gothic"/>
              </a:rPr>
              <a:t>Ice machines</a:t>
            </a:r>
            <a:endParaRPr sz="1600"/>
          </a:p>
          <a:p>
            <a:pPr marL="457200" marR="0" lvl="0" indent="-311150" algn="l" rtl="0">
              <a:spcBef>
                <a:spcPts val="0"/>
              </a:spcBef>
              <a:spcAft>
                <a:spcPts val="0"/>
              </a:spcAft>
              <a:buClr>
                <a:schemeClr val="lt1"/>
              </a:buClr>
              <a:buSzPts val="1300"/>
              <a:buFont typeface="Century Gothic"/>
              <a:buChar char="●"/>
            </a:pPr>
            <a:r>
              <a:rPr lang="en" sz="1300">
                <a:solidFill>
                  <a:schemeClr val="lt1"/>
                </a:solidFill>
                <a:latin typeface="Century Gothic"/>
                <a:ea typeface="Century Gothic"/>
                <a:cs typeface="Century Gothic"/>
                <a:sym typeface="Century Gothic"/>
              </a:rPr>
              <a:t>P</a:t>
            </a:r>
            <a:r>
              <a:rPr lang="en" sz="1300" b="0" i="0" u="none" strike="noStrike" cap="none">
                <a:solidFill>
                  <a:schemeClr val="lt1"/>
                </a:solidFill>
                <a:latin typeface="Century Gothic"/>
                <a:ea typeface="Century Gothic"/>
                <a:cs typeface="Century Gothic"/>
                <a:sym typeface="Century Gothic"/>
              </a:rPr>
              <a:t>ools</a:t>
            </a:r>
            <a:endParaRPr sz="1600"/>
          </a:p>
        </p:txBody>
      </p:sp>
      <p:sp>
        <p:nvSpPr>
          <p:cNvPr id="444" name="Google Shape;444;p86"/>
          <p:cNvSpPr/>
          <p:nvPr/>
        </p:nvSpPr>
        <p:spPr>
          <a:xfrm>
            <a:off x="2551536" y="821990"/>
            <a:ext cx="2096700" cy="3428400"/>
          </a:xfrm>
          <a:prstGeom prst="roundRect">
            <a:avLst>
              <a:gd name="adj" fmla="val 9900"/>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1200" b="1" i="0" u="none" strike="noStrike" cap="none">
                <a:solidFill>
                  <a:schemeClr val="lt1"/>
                </a:solidFill>
                <a:latin typeface="Century Gothic"/>
                <a:ea typeface="Century Gothic"/>
                <a:cs typeface="Century Gothic"/>
                <a:sym typeface="Century Gothic"/>
              </a:rPr>
              <a:t>Dry Surfaces</a:t>
            </a:r>
            <a:endParaRPr sz="1100"/>
          </a:p>
          <a:p>
            <a:pPr marL="0" marR="0" lvl="0" indent="0" algn="ctr" rtl="0">
              <a:spcBef>
                <a:spcPts val="0"/>
              </a:spcBef>
              <a:spcAft>
                <a:spcPts val="0"/>
              </a:spcAft>
              <a:buNone/>
            </a:pPr>
            <a:endParaRPr sz="800" b="1" i="0" u="none" strike="noStrike" cap="none">
              <a:solidFill>
                <a:schemeClr val="lt1"/>
              </a:solidFill>
              <a:latin typeface="Century Gothic"/>
              <a:ea typeface="Century Gothic"/>
              <a:cs typeface="Century Gothic"/>
              <a:sym typeface="Century Gothic"/>
            </a:endParaRPr>
          </a:p>
          <a:p>
            <a:pPr marL="0" marR="0" lvl="0" indent="0" algn="ctr" rtl="0">
              <a:spcBef>
                <a:spcPts val="0"/>
              </a:spcBef>
              <a:spcAft>
                <a:spcPts val="0"/>
              </a:spcAft>
              <a:buNone/>
            </a:pPr>
            <a:endParaRPr sz="1300">
              <a:solidFill>
                <a:schemeClr val="lt1"/>
              </a:solidFill>
              <a:latin typeface="Century Gothic"/>
              <a:ea typeface="Century Gothic"/>
              <a:cs typeface="Century Gothic"/>
              <a:sym typeface="Century Gothic"/>
            </a:endParaRPr>
          </a:p>
          <a:p>
            <a:pPr marL="457200" marR="0" lvl="0" indent="-311150" algn="l" rtl="0">
              <a:spcBef>
                <a:spcPts val="0"/>
              </a:spcBef>
              <a:spcAft>
                <a:spcPts val="0"/>
              </a:spcAft>
              <a:buClr>
                <a:schemeClr val="lt1"/>
              </a:buClr>
              <a:buSzPts val="1300"/>
              <a:buFont typeface="Century Gothic"/>
              <a:buChar char="●"/>
            </a:pPr>
            <a:r>
              <a:rPr lang="en" sz="1300">
                <a:solidFill>
                  <a:schemeClr val="lt1"/>
                </a:solidFill>
                <a:latin typeface="Century Gothic"/>
                <a:ea typeface="Century Gothic"/>
                <a:cs typeface="Century Gothic"/>
                <a:sym typeface="Century Gothic"/>
              </a:rPr>
              <a:t>Be</a:t>
            </a:r>
            <a:r>
              <a:rPr lang="en" sz="1300" b="0" i="0" u="none" strike="noStrike" cap="none">
                <a:solidFill>
                  <a:schemeClr val="lt1"/>
                </a:solidFill>
                <a:latin typeface="Century Gothic"/>
                <a:ea typeface="Century Gothic"/>
                <a:cs typeface="Century Gothic"/>
                <a:sym typeface="Century Gothic"/>
              </a:rPr>
              <a:t>d rails</a:t>
            </a:r>
            <a:endParaRPr sz="1600"/>
          </a:p>
          <a:p>
            <a:pPr marL="457200" marR="0" lvl="0" indent="-311150" algn="l" rtl="0">
              <a:spcBef>
                <a:spcPts val="0"/>
              </a:spcBef>
              <a:spcAft>
                <a:spcPts val="0"/>
              </a:spcAft>
              <a:buClr>
                <a:schemeClr val="lt1"/>
              </a:buClr>
              <a:buSzPts val="1300"/>
              <a:buFont typeface="Century Gothic"/>
              <a:buChar char="●"/>
            </a:pPr>
            <a:r>
              <a:rPr lang="en" sz="1300" b="0" i="0" u="none" strike="noStrike" cap="none">
                <a:solidFill>
                  <a:schemeClr val="lt1"/>
                </a:solidFill>
                <a:latin typeface="Century Gothic"/>
                <a:ea typeface="Century Gothic"/>
                <a:cs typeface="Century Gothic"/>
                <a:sym typeface="Century Gothic"/>
              </a:rPr>
              <a:t>Door handles </a:t>
            </a:r>
            <a:endParaRPr sz="1600"/>
          </a:p>
          <a:p>
            <a:pPr marL="457200" marR="0" lvl="0" indent="-311150" algn="l" rtl="0">
              <a:spcBef>
                <a:spcPts val="0"/>
              </a:spcBef>
              <a:spcAft>
                <a:spcPts val="0"/>
              </a:spcAft>
              <a:buClr>
                <a:schemeClr val="lt1"/>
              </a:buClr>
              <a:buSzPts val="1300"/>
              <a:buFont typeface="Century Gothic"/>
              <a:buChar char="●"/>
            </a:pPr>
            <a:r>
              <a:rPr lang="en" sz="1300" b="0" i="0" u="none" strike="noStrike" cap="none">
                <a:solidFill>
                  <a:schemeClr val="lt1"/>
                </a:solidFill>
                <a:latin typeface="Century Gothic"/>
                <a:ea typeface="Century Gothic"/>
                <a:cs typeface="Century Gothic"/>
                <a:sym typeface="Century Gothic"/>
              </a:rPr>
              <a:t>Countertops</a:t>
            </a:r>
            <a:endParaRPr sz="1600"/>
          </a:p>
          <a:p>
            <a:pPr marL="457200" marR="0" lvl="0" indent="-311150" algn="l" rtl="0">
              <a:spcBef>
                <a:spcPts val="0"/>
              </a:spcBef>
              <a:spcAft>
                <a:spcPts val="0"/>
              </a:spcAft>
              <a:buClr>
                <a:schemeClr val="lt1"/>
              </a:buClr>
              <a:buSzPts val="1300"/>
              <a:buFont typeface="Century Gothic"/>
              <a:buChar char="●"/>
            </a:pPr>
            <a:r>
              <a:rPr lang="en" sz="1300" b="0" i="0" u="none" strike="noStrike" cap="none">
                <a:solidFill>
                  <a:schemeClr val="lt1"/>
                </a:solidFill>
                <a:latin typeface="Century Gothic"/>
                <a:ea typeface="Century Gothic"/>
                <a:cs typeface="Century Gothic"/>
                <a:sym typeface="Century Gothic"/>
              </a:rPr>
              <a:t>Bed curtains</a:t>
            </a:r>
            <a:endParaRPr sz="1600"/>
          </a:p>
          <a:p>
            <a:pPr marL="0" marR="0" lvl="0" indent="0" algn="ctr" rtl="0">
              <a:spcBef>
                <a:spcPts val="0"/>
              </a:spcBef>
              <a:spcAft>
                <a:spcPts val="0"/>
              </a:spcAft>
              <a:buNone/>
            </a:pPr>
            <a:endParaRPr sz="800" b="0" i="0" u="none" strike="noStrike" cap="none">
              <a:solidFill>
                <a:schemeClr val="lt1"/>
              </a:solidFill>
              <a:latin typeface="Century Gothic"/>
              <a:ea typeface="Century Gothic"/>
              <a:cs typeface="Century Gothic"/>
              <a:sym typeface="Century Gothic"/>
            </a:endParaRPr>
          </a:p>
        </p:txBody>
      </p:sp>
      <p:sp>
        <p:nvSpPr>
          <p:cNvPr id="445" name="Google Shape;445;p86"/>
          <p:cNvSpPr/>
          <p:nvPr/>
        </p:nvSpPr>
        <p:spPr>
          <a:xfrm>
            <a:off x="4719105" y="821990"/>
            <a:ext cx="2096700" cy="3428400"/>
          </a:xfrm>
          <a:prstGeom prst="roundRect">
            <a:avLst>
              <a:gd name="adj" fmla="val 8208"/>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1200" b="1" i="0" u="none" strike="noStrike" cap="none">
                <a:solidFill>
                  <a:schemeClr val="lt1"/>
                </a:solidFill>
                <a:latin typeface="Century Gothic"/>
                <a:ea typeface="Century Gothic"/>
                <a:cs typeface="Century Gothic"/>
                <a:sym typeface="Century Gothic"/>
              </a:rPr>
              <a:t>Dirt and Dust</a:t>
            </a:r>
            <a:endParaRPr sz="1100"/>
          </a:p>
          <a:p>
            <a:pPr marL="0" marR="0" lvl="0" indent="0" algn="ctr" rtl="0">
              <a:spcBef>
                <a:spcPts val="0"/>
              </a:spcBef>
              <a:spcAft>
                <a:spcPts val="0"/>
              </a:spcAft>
              <a:buNone/>
            </a:pPr>
            <a:endParaRPr sz="800" b="1" i="0" u="none" strike="noStrike" cap="none">
              <a:solidFill>
                <a:schemeClr val="lt1"/>
              </a:solidFill>
              <a:latin typeface="Century Gothic"/>
              <a:ea typeface="Century Gothic"/>
              <a:cs typeface="Century Gothic"/>
              <a:sym typeface="Century Gothic"/>
            </a:endParaRPr>
          </a:p>
          <a:p>
            <a:pPr marL="0" marR="0" lvl="0" indent="0" algn="ctr" rtl="0">
              <a:spcBef>
                <a:spcPts val="0"/>
              </a:spcBef>
              <a:spcAft>
                <a:spcPts val="0"/>
              </a:spcAft>
              <a:buNone/>
            </a:pPr>
            <a:endParaRPr sz="1300">
              <a:solidFill>
                <a:schemeClr val="lt1"/>
              </a:solidFill>
              <a:latin typeface="Century Gothic"/>
              <a:ea typeface="Century Gothic"/>
              <a:cs typeface="Century Gothic"/>
              <a:sym typeface="Century Gothic"/>
            </a:endParaRPr>
          </a:p>
          <a:p>
            <a:pPr marL="457200" marR="0" lvl="0" indent="-311150" algn="l" rtl="0">
              <a:spcBef>
                <a:spcPts val="0"/>
              </a:spcBef>
              <a:spcAft>
                <a:spcPts val="0"/>
              </a:spcAft>
              <a:buClr>
                <a:schemeClr val="lt1"/>
              </a:buClr>
              <a:buSzPts val="1300"/>
              <a:buFont typeface="Century Gothic"/>
              <a:buChar char="●"/>
            </a:pPr>
            <a:r>
              <a:rPr lang="en" sz="1300" b="0" i="0" u="none" strike="noStrike" cap="none">
                <a:solidFill>
                  <a:schemeClr val="lt1"/>
                </a:solidFill>
                <a:latin typeface="Century Gothic"/>
                <a:ea typeface="Century Gothic"/>
                <a:cs typeface="Century Gothic"/>
                <a:sym typeface="Century Gothic"/>
              </a:rPr>
              <a:t>Construction</a:t>
            </a:r>
            <a:endParaRPr sz="1300"/>
          </a:p>
          <a:p>
            <a:pPr marL="457200" marR="0" lvl="0" indent="-311150" algn="l" rtl="0">
              <a:spcBef>
                <a:spcPts val="0"/>
              </a:spcBef>
              <a:spcAft>
                <a:spcPts val="0"/>
              </a:spcAft>
              <a:buClr>
                <a:schemeClr val="lt1"/>
              </a:buClr>
              <a:buSzPts val="1300"/>
              <a:buFont typeface="Century Gothic"/>
              <a:buChar char="●"/>
            </a:pPr>
            <a:r>
              <a:rPr lang="en" sz="1300" b="0" i="0" u="none" strike="noStrike" cap="none">
                <a:solidFill>
                  <a:schemeClr val="lt1"/>
                </a:solidFill>
                <a:latin typeface="Century Gothic"/>
                <a:ea typeface="Century Gothic"/>
                <a:cs typeface="Century Gothic"/>
                <a:sym typeface="Century Gothic"/>
              </a:rPr>
              <a:t>Maintenance</a:t>
            </a:r>
            <a:endParaRPr sz="1300"/>
          </a:p>
          <a:p>
            <a:pPr marL="457200" marR="0" lvl="0" indent="-311150" algn="l" rtl="0">
              <a:spcBef>
                <a:spcPts val="0"/>
              </a:spcBef>
              <a:spcAft>
                <a:spcPts val="0"/>
              </a:spcAft>
              <a:buClr>
                <a:schemeClr val="lt1"/>
              </a:buClr>
              <a:buSzPts val="1300"/>
              <a:buFont typeface="Century Gothic"/>
              <a:buChar char="●"/>
            </a:pPr>
            <a:r>
              <a:rPr lang="en" sz="1300" b="0" i="0" u="none" strike="noStrike" cap="none">
                <a:solidFill>
                  <a:schemeClr val="lt1"/>
                </a:solidFill>
                <a:latin typeface="Century Gothic"/>
                <a:ea typeface="Century Gothic"/>
                <a:cs typeface="Century Gothic"/>
                <a:sym typeface="Century Gothic"/>
              </a:rPr>
              <a:t>Repair</a:t>
            </a:r>
            <a:endParaRPr sz="1300"/>
          </a:p>
          <a:p>
            <a:pPr marL="457200" marR="0" lvl="0" indent="-311150" algn="l" rtl="0">
              <a:spcBef>
                <a:spcPts val="0"/>
              </a:spcBef>
              <a:spcAft>
                <a:spcPts val="0"/>
              </a:spcAft>
              <a:buClr>
                <a:schemeClr val="lt1"/>
              </a:buClr>
              <a:buSzPts val="1300"/>
              <a:buFont typeface="Century Gothic"/>
              <a:buChar char="●"/>
            </a:pPr>
            <a:r>
              <a:rPr lang="en" sz="1300" b="0" i="0" u="none" strike="noStrike" cap="none">
                <a:solidFill>
                  <a:schemeClr val="lt1"/>
                </a:solidFill>
                <a:latin typeface="Century Gothic"/>
                <a:ea typeface="Century Gothic"/>
                <a:cs typeface="Century Gothic"/>
                <a:sym typeface="Century Gothic"/>
              </a:rPr>
              <a:t>Renovation</a:t>
            </a:r>
            <a:endParaRPr sz="1300"/>
          </a:p>
        </p:txBody>
      </p:sp>
      <p:sp>
        <p:nvSpPr>
          <p:cNvPr id="446" name="Google Shape;446;p86"/>
          <p:cNvSpPr/>
          <p:nvPr/>
        </p:nvSpPr>
        <p:spPr>
          <a:xfrm>
            <a:off x="6886674" y="821990"/>
            <a:ext cx="2096700" cy="3428400"/>
          </a:xfrm>
          <a:prstGeom prst="roundRect">
            <a:avLst>
              <a:gd name="adj" fmla="val 7644"/>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1200" b="1" i="0" u="none" strike="noStrike" cap="none">
                <a:solidFill>
                  <a:schemeClr val="lt1"/>
                </a:solidFill>
                <a:latin typeface="Century Gothic"/>
                <a:ea typeface="Century Gothic"/>
                <a:cs typeface="Century Gothic"/>
                <a:sym typeface="Century Gothic"/>
              </a:rPr>
              <a:t>Devices</a:t>
            </a:r>
            <a:endParaRPr sz="1200" b="1" i="0" u="none" strike="noStrike" cap="none">
              <a:solidFill>
                <a:schemeClr val="lt1"/>
              </a:solidFill>
              <a:latin typeface="Century Gothic"/>
              <a:ea typeface="Century Gothic"/>
              <a:cs typeface="Century Gothic"/>
              <a:sym typeface="Century Gothic"/>
            </a:endParaRPr>
          </a:p>
          <a:p>
            <a:pPr marL="0" marR="0" lvl="0" indent="0" algn="l" rtl="0">
              <a:spcBef>
                <a:spcPts val="0"/>
              </a:spcBef>
              <a:spcAft>
                <a:spcPts val="0"/>
              </a:spcAft>
              <a:buNone/>
            </a:pPr>
            <a:endParaRPr sz="1200" b="1">
              <a:solidFill>
                <a:schemeClr val="lt1"/>
              </a:solidFill>
              <a:latin typeface="Century Gothic"/>
              <a:ea typeface="Century Gothic"/>
              <a:cs typeface="Century Gothic"/>
              <a:sym typeface="Century Gothic"/>
            </a:endParaRPr>
          </a:p>
          <a:p>
            <a:pPr marL="457200" lvl="0" indent="-311150" algn="l" rtl="0">
              <a:spcBef>
                <a:spcPts val="0"/>
              </a:spcBef>
              <a:spcAft>
                <a:spcPts val="0"/>
              </a:spcAft>
              <a:buClr>
                <a:schemeClr val="lt1"/>
              </a:buClr>
              <a:buSzPts val="1300"/>
              <a:buFont typeface="Century Gothic"/>
              <a:buChar char="●"/>
            </a:pPr>
            <a:r>
              <a:rPr lang="en" sz="1300">
                <a:solidFill>
                  <a:schemeClr val="lt1"/>
                </a:solidFill>
                <a:latin typeface="Century Gothic"/>
                <a:ea typeface="Century Gothic"/>
                <a:cs typeface="Century Gothic"/>
                <a:sym typeface="Century Gothic"/>
              </a:rPr>
              <a:t>Stethoscope</a:t>
            </a:r>
            <a:endParaRPr sz="1300">
              <a:solidFill>
                <a:schemeClr val="dk1"/>
              </a:solidFill>
            </a:endParaRPr>
          </a:p>
          <a:p>
            <a:pPr marL="457200" lvl="0" indent="-311150" algn="l" rtl="0">
              <a:spcBef>
                <a:spcPts val="0"/>
              </a:spcBef>
              <a:spcAft>
                <a:spcPts val="0"/>
              </a:spcAft>
              <a:buClr>
                <a:schemeClr val="lt1"/>
              </a:buClr>
              <a:buSzPts val="1300"/>
              <a:buFont typeface="Century Gothic"/>
              <a:buChar char="●"/>
            </a:pPr>
            <a:r>
              <a:rPr lang="en" sz="1300">
                <a:solidFill>
                  <a:schemeClr val="lt1"/>
                </a:solidFill>
                <a:latin typeface="Century Gothic"/>
                <a:ea typeface="Century Gothic"/>
                <a:cs typeface="Century Gothic"/>
                <a:sym typeface="Century Gothic"/>
              </a:rPr>
              <a:t>Blood pressure cuff </a:t>
            </a:r>
            <a:endParaRPr sz="1300">
              <a:solidFill>
                <a:schemeClr val="dk1"/>
              </a:solidFill>
            </a:endParaRPr>
          </a:p>
          <a:p>
            <a:pPr marL="457200" lvl="0" indent="-311150" algn="l" rtl="0">
              <a:spcBef>
                <a:spcPts val="0"/>
              </a:spcBef>
              <a:spcAft>
                <a:spcPts val="0"/>
              </a:spcAft>
              <a:buClr>
                <a:schemeClr val="lt1"/>
              </a:buClr>
              <a:buSzPts val="1300"/>
              <a:buFont typeface="Century Gothic"/>
              <a:buChar char="●"/>
            </a:pPr>
            <a:r>
              <a:rPr lang="en" sz="1300">
                <a:solidFill>
                  <a:schemeClr val="lt1"/>
                </a:solidFill>
                <a:latin typeface="Century Gothic"/>
                <a:ea typeface="Century Gothic"/>
                <a:cs typeface="Century Gothic"/>
                <a:sym typeface="Century Gothic"/>
              </a:rPr>
              <a:t>Glucometer</a:t>
            </a:r>
            <a:endParaRPr sz="1300">
              <a:solidFill>
                <a:schemeClr val="dk1"/>
              </a:solidFill>
            </a:endParaRPr>
          </a:p>
          <a:p>
            <a:pPr marL="457200" lvl="0" indent="-311150" algn="l" rtl="0">
              <a:spcBef>
                <a:spcPts val="0"/>
              </a:spcBef>
              <a:spcAft>
                <a:spcPts val="0"/>
              </a:spcAft>
              <a:buClr>
                <a:schemeClr val="lt1"/>
              </a:buClr>
              <a:buSzPts val="1300"/>
              <a:buFont typeface="Century Gothic"/>
              <a:buChar char="●"/>
            </a:pPr>
            <a:r>
              <a:rPr lang="en" sz="1300">
                <a:solidFill>
                  <a:schemeClr val="lt1"/>
                </a:solidFill>
                <a:latin typeface="Century Gothic"/>
                <a:ea typeface="Century Gothic"/>
                <a:cs typeface="Century Gothic"/>
                <a:sym typeface="Century Gothic"/>
              </a:rPr>
              <a:t>Pulse Oximeter</a:t>
            </a:r>
            <a:endParaRPr sz="1200" b="1">
              <a:solidFill>
                <a:schemeClr val="lt1"/>
              </a:solidFill>
              <a:latin typeface="Century Gothic"/>
              <a:ea typeface="Century Gothic"/>
              <a:cs typeface="Century Gothic"/>
              <a:sym typeface="Century Gothic"/>
            </a:endParaRPr>
          </a:p>
          <a:p>
            <a:pPr marL="0" marR="0" lvl="0" indent="0" algn="ctr" rtl="0">
              <a:spcBef>
                <a:spcPts val="0"/>
              </a:spcBef>
              <a:spcAft>
                <a:spcPts val="0"/>
              </a:spcAft>
              <a:buNone/>
            </a:pPr>
            <a:endParaRPr sz="1200" b="1">
              <a:solidFill>
                <a:schemeClr val="lt1"/>
              </a:solidFill>
              <a:latin typeface="Century Gothic"/>
              <a:ea typeface="Century Gothic"/>
              <a:cs typeface="Century Gothic"/>
              <a:sym typeface="Century Gothic"/>
            </a:endParaRPr>
          </a:p>
          <a:p>
            <a:pPr marL="0" marR="0" lvl="0" indent="0" algn="ctr" rtl="0">
              <a:spcBef>
                <a:spcPts val="0"/>
              </a:spcBef>
              <a:spcAft>
                <a:spcPts val="0"/>
              </a:spcAft>
              <a:buNone/>
            </a:pPr>
            <a:endParaRPr sz="1300" b="1" i="0" u="none" strike="noStrike" cap="none">
              <a:solidFill>
                <a:schemeClr val="lt1"/>
              </a:solidFill>
              <a:latin typeface="Century Gothic"/>
              <a:ea typeface="Century Gothic"/>
              <a:cs typeface="Century Gothic"/>
              <a:sym typeface="Century Gothic"/>
            </a:endParaRPr>
          </a:p>
          <a:p>
            <a:pPr marL="0" marR="0" lvl="0" indent="457200" algn="l" rtl="0">
              <a:spcBef>
                <a:spcPts val="0"/>
              </a:spcBef>
              <a:spcAft>
                <a:spcPts val="0"/>
              </a:spcAft>
              <a:buNone/>
            </a:pPr>
            <a:endParaRPr sz="1300">
              <a:solidFill>
                <a:schemeClr val="lt1"/>
              </a:solidFill>
              <a:latin typeface="Century Gothic"/>
              <a:ea typeface="Century Gothic"/>
              <a:cs typeface="Century Gothic"/>
              <a:sym typeface="Century Gothic"/>
            </a:endParaRPr>
          </a:p>
          <a:p>
            <a:pPr marL="0" marR="0" lvl="0" indent="457200" algn="l" rtl="0">
              <a:spcBef>
                <a:spcPts val="0"/>
              </a:spcBef>
              <a:spcAft>
                <a:spcPts val="0"/>
              </a:spcAft>
              <a:buNone/>
            </a:pPr>
            <a:endParaRPr sz="1300"/>
          </a:p>
        </p:txBody>
      </p:sp>
      <p:sp>
        <p:nvSpPr>
          <p:cNvPr id="447" name="Google Shape;447;p86"/>
          <p:cNvSpPr/>
          <p:nvPr/>
        </p:nvSpPr>
        <p:spPr>
          <a:xfrm>
            <a:off x="2781700" y="4556550"/>
            <a:ext cx="6201900" cy="526800"/>
          </a:xfrm>
          <a:prstGeom prst="rect">
            <a:avLst/>
          </a:prstGeom>
          <a:solidFill>
            <a:srgbClr val="123E6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pic>
        <p:nvPicPr>
          <p:cNvPr id="452" name="Google Shape;452;p86"/>
          <p:cNvPicPr preferRelativeResize="0"/>
          <p:nvPr/>
        </p:nvPicPr>
        <p:blipFill rotWithShape="1">
          <a:blip r:embed="rId4">
            <a:alphaModFix/>
          </a:blip>
          <a:srcRect t="16699" b="20498"/>
          <a:stretch/>
        </p:blipFill>
        <p:spPr>
          <a:xfrm>
            <a:off x="2229900" y="4460301"/>
            <a:ext cx="2130874" cy="616601"/>
          </a:xfrm>
          <a:prstGeom prst="rect">
            <a:avLst/>
          </a:prstGeom>
          <a:solidFill>
            <a:srgbClr val="123E67"/>
          </a:solidFill>
          <a:ln w="9525" cap="flat" cmpd="sng">
            <a:solidFill>
              <a:srgbClr val="123E67"/>
            </a:solidFill>
            <a:prstDash val="solid"/>
            <a:round/>
            <a:headEnd type="none" w="sm" len="sm"/>
            <a:tailEnd type="none" w="sm" len="sm"/>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57"/>
        <p:cNvGrpSpPr/>
        <p:nvPr/>
      </p:nvGrpSpPr>
      <p:grpSpPr>
        <a:xfrm>
          <a:off x="0" y="0"/>
          <a:ext cx="0" cy="0"/>
          <a:chOff x="0" y="0"/>
          <a:chExt cx="0" cy="0"/>
        </a:xfrm>
      </p:grpSpPr>
      <p:pic>
        <p:nvPicPr>
          <p:cNvPr id="458" name="Google Shape;458;p87" title="Screenshot 2025-03-24 at 2.25.52 PM.png"/>
          <p:cNvPicPr preferRelativeResize="0"/>
          <p:nvPr/>
        </p:nvPicPr>
        <p:blipFill rotWithShape="1">
          <a:blip r:embed="rId3">
            <a:alphaModFix/>
          </a:blip>
          <a:srcRect l="7089" t="1195"/>
          <a:stretch/>
        </p:blipFill>
        <p:spPr>
          <a:xfrm>
            <a:off x="148675" y="1064150"/>
            <a:ext cx="2089800" cy="2775600"/>
          </a:xfrm>
          <a:prstGeom prst="roundRect">
            <a:avLst>
              <a:gd name="adj" fmla="val 16667"/>
            </a:avLst>
          </a:prstGeom>
          <a:noFill/>
          <a:ln>
            <a:noFill/>
          </a:ln>
        </p:spPr>
      </p:pic>
      <p:sp>
        <p:nvSpPr>
          <p:cNvPr id="459" name="Google Shape;459;p87"/>
          <p:cNvSpPr/>
          <p:nvPr/>
        </p:nvSpPr>
        <p:spPr>
          <a:xfrm>
            <a:off x="4021950" y="4668750"/>
            <a:ext cx="5027100" cy="414600"/>
          </a:xfrm>
          <a:prstGeom prst="rect">
            <a:avLst/>
          </a:prstGeom>
          <a:solidFill>
            <a:srgbClr val="123E6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
        <p:nvSpPr>
          <p:cNvPr id="460" name="Google Shape;460;p87"/>
          <p:cNvSpPr txBox="1">
            <a:spLocks noGrp="1"/>
          </p:cNvSpPr>
          <p:nvPr>
            <p:ph type="title"/>
          </p:nvPr>
        </p:nvSpPr>
        <p:spPr>
          <a:xfrm>
            <a:off x="530795" y="136641"/>
            <a:ext cx="7767000" cy="696900"/>
          </a:xfrm>
          <a:prstGeom prst="rect">
            <a:avLst/>
          </a:prstGeom>
          <a:noFill/>
          <a:ln>
            <a:noFill/>
          </a:ln>
        </p:spPr>
        <p:txBody>
          <a:bodyPr spcFirstLastPara="1" wrap="square" lIns="68575" tIns="34275" rIns="68575" bIns="34275" anchor="b" anchorCtr="0">
            <a:noAutofit/>
          </a:bodyPr>
          <a:lstStyle/>
          <a:p>
            <a:pPr marL="0" lvl="0" indent="0" algn="l" rtl="0">
              <a:lnSpc>
                <a:spcPct val="90000"/>
              </a:lnSpc>
              <a:spcBef>
                <a:spcPts val="0"/>
              </a:spcBef>
              <a:spcAft>
                <a:spcPts val="0"/>
              </a:spcAft>
              <a:buClr>
                <a:schemeClr val="accent4"/>
              </a:buClr>
              <a:buSzPts val="2400"/>
              <a:buFont typeface="Century Gothic"/>
              <a:buNone/>
            </a:pPr>
            <a:r>
              <a:rPr lang="en"/>
              <a:t>Reservoirs in the Body </a:t>
            </a:r>
            <a:endParaRPr/>
          </a:p>
        </p:txBody>
      </p:sp>
      <p:sp>
        <p:nvSpPr>
          <p:cNvPr id="461" name="Google Shape;461;p87"/>
          <p:cNvSpPr/>
          <p:nvPr/>
        </p:nvSpPr>
        <p:spPr>
          <a:xfrm>
            <a:off x="2575797" y="1380327"/>
            <a:ext cx="1884900" cy="2563200"/>
          </a:xfrm>
          <a:prstGeom prst="roundRect">
            <a:avLst>
              <a:gd name="adj" fmla="val 10504"/>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1400" b="1">
                <a:solidFill>
                  <a:schemeClr val="lt1"/>
                </a:solidFill>
                <a:latin typeface="Century Gothic"/>
                <a:ea typeface="Century Gothic"/>
                <a:cs typeface="Century Gothic"/>
                <a:sym typeface="Century Gothic"/>
              </a:rPr>
              <a:t>Gastrointestinal</a:t>
            </a:r>
            <a:endParaRPr sz="1100"/>
          </a:p>
          <a:p>
            <a:pPr marL="0" marR="0" lvl="0" indent="0" algn="ctr" rtl="0">
              <a:spcBef>
                <a:spcPts val="0"/>
              </a:spcBef>
              <a:spcAft>
                <a:spcPts val="0"/>
              </a:spcAft>
              <a:buNone/>
            </a:pPr>
            <a:r>
              <a:rPr lang="en" sz="1400" b="1">
                <a:solidFill>
                  <a:schemeClr val="lt1"/>
                </a:solidFill>
                <a:latin typeface="Century Gothic"/>
                <a:ea typeface="Century Gothic"/>
                <a:cs typeface="Century Gothic"/>
                <a:sym typeface="Century Gothic"/>
              </a:rPr>
              <a:t>system (the “gut”)</a:t>
            </a:r>
            <a:endParaRPr sz="1100"/>
          </a:p>
        </p:txBody>
      </p:sp>
      <p:sp>
        <p:nvSpPr>
          <p:cNvPr id="462" name="Google Shape;462;p87"/>
          <p:cNvSpPr/>
          <p:nvPr/>
        </p:nvSpPr>
        <p:spPr>
          <a:xfrm>
            <a:off x="4651185" y="1380327"/>
            <a:ext cx="1884900" cy="2563200"/>
          </a:xfrm>
          <a:prstGeom prst="roundRect">
            <a:avLst>
              <a:gd name="adj" fmla="val 10504"/>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1400" b="1">
                <a:solidFill>
                  <a:schemeClr val="lt1"/>
                </a:solidFill>
                <a:latin typeface="Century Gothic"/>
                <a:ea typeface="Century Gothic"/>
                <a:cs typeface="Century Gothic"/>
                <a:sym typeface="Century Gothic"/>
              </a:rPr>
              <a:t>Respiratory system</a:t>
            </a:r>
            <a:endParaRPr sz="1100"/>
          </a:p>
        </p:txBody>
      </p:sp>
      <p:sp>
        <p:nvSpPr>
          <p:cNvPr id="463" name="Google Shape;463;p87"/>
          <p:cNvSpPr/>
          <p:nvPr/>
        </p:nvSpPr>
        <p:spPr>
          <a:xfrm>
            <a:off x="6726573" y="1380327"/>
            <a:ext cx="1884900" cy="2563200"/>
          </a:xfrm>
          <a:prstGeom prst="roundRect">
            <a:avLst>
              <a:gd name="adj" fmla="val 10504"/>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1400" b="1">
                <a:solidFill>
                  <a:schemeClr val="lt1"/>
                </a:solidFill>
                <a:latin typeface="Century Gothic"/>
                <a:ea typeface="Century Gothic"/>
                <a:cs typeface="Century Gothic"/>
                <a:sym typeface="Century Gothic"/>
              </a:rPr>
              <a:t>Blood</a:t>
            </a:r>
            <a:endParaRPr sz="1100"/>
          </a:p>
        </p:txBody>
      </p:sp>
      <p:pic>
        <p:nvPicPr>
          <p:cNvPr id="466" name="Google Shape;466;p87" title="Screenshot 2025-03-24 at 2.26.19 PM.png"/>
          <p:cNvPicPr preferRelativeResize="0"/>
          <p:nvPr/>
        </p:nvPicPr>
        <p:blipFill rotWithShape="1">
          <a:blip r:embed="rId4">
            <a:alphaModFix/>
          </a:blip>
          <a:srcRect l="1990" t="1194" r="4560" b="3285"/>
          <a:stretch/>
        </p:blipFill>
        <p:spPr>
          <a:xfrm>
            <a:off x="4607625" y="1050150"/>
            <a:ext cx="2089800" cy="2822400"/>
          </a:xfrm>
          <a:prstGeom prst="roundRect">
            <a:avLst>
              <a:gd name="adj" fmla="val 16667"/>
            </a:avLst>
          </a:prstGeom>
          <a:solidFill>
            <a:schemeClr val="lt1"/>
          </a:solidFill>
          <a:ln w="9525" cap="flat" cmpd="sng">
            <a:solidFill>
              <a:schemeClr val="lt1"/>
            </a:solidFill>
            <a:prstDash val="solid"/>
            <a:round/>
            <a:headEnd type="none" w="sm" len="sm"/>
            <a:tailEnd type="none" w="sm" len="sm"/>
          </a:ln>
        </p:spPr>
      </p:pic>
      <p:pic>
        <p:nvPicPr>
          <p:cNvPr id="467" name="Google Shape;467;p87" title="Screenshot 2025-03-24 at 2.26.28 PM.png"/>
          <p:cNvPicPr preferRelativeResize="0"/>
          <p:nvPr/>
        </p:nvPicPr>
        <p:blipFill rotWithShape="1">
          <a:blip r:embed="rId5">
            <a:alphaModFix/>
          </a:blip>
          <a:srcRect t="1652"/>
          <a:stretch/>
        </p:blipFill>
        <p:spPr>
          <a:xfrm>
            <a:off x="6917000" y="1096850"/>
            <a:ext cx="2134200" cy="2775600"/>
          </a:xfrm>
          <a:prstGeom prst="roundRect">
            <a:avLst>
              <a:gd name="adj" fmla="val 16667"/>
            </a:avLst>
          </a:prstGeom>
          <a:solidFill>
            <a:schemeClr val="lt1"/>
          </a:solidFill>
          <a:ln w="9525" cap="flat" cmpd="sng">
            <a:solidFill>
              <a:schemeClr val="lt1"/>
            </a:solidFill>
            <a:prstDash val="solid"/>
            <a:round/>
            <a:headEnd type="none" w="sm" len="sm"/>
            <a:tailEnd type="none" w="sm" len="sm"/>
          </a:ln>
        </p:spPr>
      </p:pic>
      <p:pic>
        <p:nvPicPr>
          <p:cNvPr id="468" name="Google Shape;468;p87" title="Screenshot 2025-03-24 at 2.27.55 PM.png"/>
          <p:cNvPicPr preferRelativeResize="0"/>
          <p:nvPr/>
        </p:nvPicPr>
        <p:blipFill rotWithShape="1">
          <a:blip r:embed="rId6">
            <a:alphaModFix/>
          </a:blip>
          <a:srcRect l="3688" t="2334"/>
          <a:stretch/>
        </p:blipFill>
        <p:spPr>
          <a:xfrm>
            <a:off x="2403588" y="1097025"/>
            <a:ext cx="2012700" cy="2775600"/>
          </a:xfrm>
          <a:prstGeom prst="roundRect">
            <a:avLst>
              <a:gd name="adj" fmla="val 16667"/>
            </a:avLst>
          </a:prstGeom>
          <a:noFill/>
          <a:ln>
            <a:noFill/>
          </a:ln>
        </p:spPr>
      </p:pic>
      <p:pic>
        <p:nvPicPr>
          <p:cNvPr id="472" name="Google Shape;472;p87"/>
          <p:cNvPicPr preferRelativeResize="0"/>
          <p:nvPr/>
        </p:nvPicPr>
        <p:blipFill rotWithShape="1">
          <a:blip r:embed="rId7">
            <a:alphaModFix/>
          </a:blip>
          <a:srcRect t="16699" b="20498"/>
          <a:stretch/>
        </p:blipFill>
        <p:spPr>
          <a:xfrm>
            <a:off x="2229900" y="4460301"/>
            <a:ext cx="2130874" cy="616601"/>
          </a:xfrm>
          <a:prstGeom prst="rect">
            <a:avLst/>
          </a:prstGeom>
          <a:solidFill>
            <a:srgbClr val="123E67"/>
          </a:solidFill>
          <a:ln w="9525" cap="flat" cmpd="sng">
            <a:solidFill>
              <a:srgbClr val="123E67"/>
            </a:solidFill>
            <a:prstDash val="solid"/>
            <a:round/>
            <a:headEnd type="none" w="sm" len="sm"/>
            <a:tailEnd type="none" w="sm" len="sm"/>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3780_PFL_PPT_template_Avenir_2-26-21_DRAFT">
  <a:themeElements>
    <a:clrScheme name="Custom 24">
      <a:dk1>
        <a:srgbClr val="000000"/>
      </a:dk1>
      <a:lt1>
        <a:srgbClr val="FFFFFF"/>
      </a:lt1>
      <a:dk2>
        <a:srgbClr val="7D4578"/>
      </a:dk2>
      <a:lt2>
        <a:srgbClr val="78B441"/>
      </a:lt2>
      <a:accent1>
        <a:srgbClr val="13619C"/>
      </a:accent1>
      <a:accent2>
        <a:srgbClr val="2C998A"/>
      </a:accent2>
      <a:accent3>
        <a:srgbClr val="FAAA51"/>
      </a:accent3>
      <a:accent4>
        <a:srgbClr val="123E67"/>
      </a:accent4>
      <a:accent5>
        <a:srgbClr val="CC314E"/>
      </a:accent5>
      <a:accent6>
        <a:srgbClr val="F4DF4D"/>
      </a:accent6>
      <a:hlink>
        <a:srgbClr val="1F419A"/>
      </a:hlink>
      <a:folHlink>
        <a:srgbClr val="5052A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3780_PFL_PPT_template_Avenir_2-26-21_DRAFT">
  <a:themeElements>
    <a:clrScheme name="PFL Power Surge">
      <a:dk1>
        <a:srgbClr val="000000"/>
      </a:dk1>
      <a:lt1>
        <a:srgbClr val="FFFFFF"/>
      </a:lt1>
      <a:dk2>
        <a:srgbClr val="7D4578"/>
      </a:dk2>
      <a:lt2>
        <a:srgbClr val="78B441"/>
      </a:lt2>
      <a:accent1>
        <a:srgbClr val="13619C"/>
      </a:accent1>
      <a:accent2>
        <a:srgbClr val="2C998A"/>
      </a:accent2>
      <a:accent3>
        <a:srgbClr val="FAAA51"/>
      </a:accent3>
      <a:accent4>
        <a:srgbClr val="123E67"/>
      </a:accent4>
      <a:accent5>
        <a:srgbClr val="CC314E"/>
      </a:accent5>
      <a:accent6>
        <a:srgbClr val="F4DF4D"/>
      </a:accent6>
      <a:hlink>
        <a:srgbClr val="0070C0"/>
      </a:hlink>
      <a:folHlink>
        <a:srgbClr val="5052A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3780_PFL_PPT_template_Avenir_2-26-21_DRAFT">
  <a:themeElements>
    <a:clrScheme name="PFL Power Surge">
      <a:dk1>
        <a:srgbClr val="000000"/>
      </a:dk1>
      <a:lt1>
        <a:srgbClr val="FFFFFF"/>
      </a:lt1>
      <a:dk2>
        <a:srgbClr val="7D4578"/>
      </a:dk2>
      <a:lt2>
        <a:srgbClr val="78B441"/>
      </a:lt2>
      <a:accent1>
        <a:srgbClr val="13619C"/>
      </a:accent1>
      <a:accent2>
        <a:srgbClr val="2C998A"/>
      </a:accent2>
      <a:accent3>
        <a:srgbClr val="FAAA51"/>
      </a:accent3>
      <a:accent4>
        <a:srgbClr val="123E67"/>
      </a:accent4>
      <a:accent5>
        <a:srgbClr val="CC314E"/>
      </a:accent5>
      <a:accent6>
        <a:srgbClr val="F4DF4D"/>
      </a:accent6>
      <a:hlink>
        <a:srgbClr val="0070C0"/>
      </a:hlink>
      <a:folHlink>
        <a:srgbClr val="5052A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3780_PFL_PPT_template_Avenir_2-26-21_DRAFT">
  <a:themeElements>
    <a:clrScheme name="Custom 25">
      <a:dk1>
        <a:srgbClr val="000000"/>
      </a:dk1>
      <a:lt1>
        <a:srgbClr val="FFFFFF"/>
      </a:lt1>
      <a:dk2>
        <a:srgbClr val="7D4578"/>
      </a:dk2>
      <a:lt2>
        <a:srgbClr val="78B441"/>
      </a:lt2>
      <a:accent1>
        <a:srgbClr val="13619C"/>
      </a:accent1>
      <a:accent2>
        <a:srgbClr val="2C998A"/>
      </a:accent2>
      <a:accent3>
        <a:srgbClr val="FAAA51"/>
      </a:accent3>
      <a:accent4>
        <a:srgbClr val="123E67"/>
      </a:accent4>
      <a:accent5>
        <a:srgbClr val="CC314E"/>
      </a:accent5>
      <a:accent6>
        <a:srgbClr val="F4DF4D"/>
      </a:accent6>
      <a:hlink>
        <a:srgbClr val="1F419A"/>
      </a:hlink>
      <a:folHlink>
        <a:srgbClr val="5052A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3780_PFL_PPT_template_Avenir_2-26-21_DRAFT">
  <a:themeElements>
    <a:clrScheme name="Custom 24">
      <a:dk1>
        <a:srgbClr val="000000"/>
      </a:dk1>
      <a:lt1>
        <a:srgbClr val="FFFFFF"/>
      </a:lt1>
      <a:dk2>
        <a:srgbClr val="7D4578"/>
      </a:dk2>
      <a:lt2>
        <a:srgbClr val="78B441"/>
      </a:lt2>
      <a:accent1>
        <a:srgbClr val="13619C"/>
      </a:accent1>
      <a:accent2>
        <a:srgbClr val="2C998A"/>
      </a:accent2>
      <a:accent3>
        <a:srgbClr val="FAAA51"/>
      </a:accent3>
      <a:accent4>
        <a:srgbClr val="123E67"/>
      </a:accent4>
      <a:accent5>
        <a:srgbClr val="CC314E"/>
      </a:accent5>
      <a:accent6>
        <a:srgbClr val="F4DF4D"/>
      </a:accent6>
      <a:hlink>
        <a:srgbClr val="1F419A"/>
      </a:hlink>
      <a:folHlink>
        <a:srgbClr val="5052A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cc77d279-1fa0-40a0-abb2-37db48c0ffa6">
      <Terms xmlns="http://schemas.microsoft.com/office/infopath/2007/PartnerControls"/>
    </lcf76f155ced4ddcb4097134ff3c332f>
    <TaxCatchAll xmlns="e209160b-8f1d-4f88-8f36-0344f8a4efa6" xsi:nil="true"/>
    <_Flow_SignoffStatus xmlns="cc77d279-1fa0-40a0-abb2-37db48c0ffa6" xsi:nil="true"/>
    <Notes xmlns="cc77d279-1fa0-40a0-abb2-37db48c0ffa6" xsi:nil="true"/>
    <_ip_UnifiedCompliancePolicyUIAction xmlns="http://schemas.microsoft.com/sharepoint/v3" xsi:nil="true"/>
    <_ip_UnifiedCompliancePolicyProperties xmlns="http://schemas.microsoft.com/sharepoint/v3" xsi:nil="true"/>
    <HealthDept xmlns="cc77d279-1fa0-40a0-abb2-37db48c0ffa6" xsi:nil="true"/>
    <ProjectStatus xmlns="cc77d279-1fa0-40a0-abb2-37db48c0ffa6">Active</ProjectStatu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7FAA786E8BDDE478B525A67C88EB582" ma:contentTypeVersion="26" ma:contentTypeDescription="Create a new document." ma:contentTypeScope="" ma:versionID="e4186d0b4962ce505e47e05418a897dc">
  <xsd:schema xmlns:xsd="http://www.w3.org/2001/XMLSchema" xmlns:xs="http://www.w3.org/2001/XMLSchema" xmlns:p="http://schemas.microsoft.com/office/2006/metadata/properties" xmlns:ns1="http://schemas.microsoft.com/sharepoint/v3" xmlns:ns2="cc77d279-1fa0-40a0-abb2-37db48c0ffa6" xmlns:ns3="e209160b-8f1d-4f88-8f36-0344f8a4efa6" targetNamespace="http://schemas.microsoft.com/office/2006/metadata/properties" ma:root="true" ma:fieldsID="b5f08ea6afbf78d0d4ebedb419c0b1e1" ns1:_="" ns2:_="" ns3:_="">
    <xsd:import namespace="http://schemas.microsoft.com/sharepoint/v3"/>
    <xsd:import namespace="cc77d279-1fa0-40a0-abb2-37db48c0ffa6"/>
    <xsd:import namespace="e209160b-8f1d-4f88-8f36-0344f8a4efa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LengthInSeconds" minOccurs="0"/>
                <xsd:element ref="ns2:MediaServiceOCR" minOccurs="0"/>
                <xsd:element ref="ns3:SharedWithUsers" minOccurs="0"/>
                <xsd:element ref="ns3:SharedWithDetails" minOccurs="0"/>
                <xsd:element ref="ns2:_Flow_SignoffStatu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element ref="ns2:Notes" minOccurs="0"/>
                <xsd:element ref="ns2:MediaServiceBillingMetadata" minOccurs="0"/>
                <xsd:element ref="ns1:_ip_UnifiedCompliancePolicyProperties" minOccurs="0"/>
                <xsd:element ref="ns1:_ip_UnifiedCompliancePolicyUIAction" minOccurs="0"/>
                <xsd:element ref="ns2:HealthDept" minOccurs="0"/>
                <xsd:element ref="ns2:Project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9" nillable="true" ma:displayName="Unified Compliance Policy Properties" ma:hidden="true" ma:internalName="_ip_UnifiedCompliancePolicyProperties">
      <xsd:simpleType>
        <xsd:restriction base="dms:Note"/>
      </xsd:simpleType>
    </xsd:element>
    <xsd:element name="_ip_UnifiedCompliancePolicyUIAction" ma:index="3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c77d279-1fa0-40a0-abb2-37db48c0ff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Length (seconds)" ma:internalName="MediaLengthInSeconds" ma:readOnly="true">
      <xsd:simpleType>
        <xsd:restriction base="dms:Unknown"/>
      </xsd:simpleType>
    </xsd:element>
    <xsd:element name="MediaServiceOCR" ma:index="17" nillable="true" ma:displayName="Extracted Text" ma:internalName="MediaServiceOCR" ma:readOnly="true">
      <xsd:simpleType>
        <xsd:restriction base="dms:Note">
          <xsd:maxLength value="255"/>
        </xsd:restriction>
      </xsd:simpleType>
    </xsd:element>
    <xsd:element name="_Flow_SignoffStatus" ma:index="20" nillable="true" ma:displayName="Sign-off status" ma:internalName="Sign_x002d_off_x0020_status">
      <xsd:simpleType>
        <xsd:restriction base="dms:Text"/>
      </xsd:simpleType>
    </xsd:element>
    <xsd:element name="MediaServiceLocation" ma:index="21" nillable="true" ma:displayName="Location" ma:internalName="MediaServiceLocation" ma:readOnly="true">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c4c5ea74-d56c-488c-8f42-661e14919e3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Notes" ma:index="27" nillable="true" ma:displayName="Notes" ma:format="Dropdown" ma:internalName="Notes">
      <xsd:simpleType>
        <xsd:restriction base="dms:Text">
          <xsd:maxLength value="255"/>
        </xsd:restriction>
      </xsd:simpleType>
    </xsd:element>
    <xsd:element name="MediaServiceBillingMetadata" ma:index="28" nillable="true" ma:displayName="MediaServiceBillingMetadata" ma:hidden="true" ma:internalName="MediaServiceBillingMetadata" ma:readOnly="true">
      <xsd:simpleType>
        <xsd:restriction base="dms:Note"/>
      </xsd:simpleType>
    </xsd:element>
    <xsd:element name="HealthDept" ma:index="31" nillable="true" ma:displayName="Health Dept" ma:format="Dropdown" ma:internalName="HealthDept">
      <xsd:simpleType>
        <xsd:restriction base="dms:Text">
          <xsd:maxLength value="255"/>
        </xsd:restriction>
      </xsd:simpleType>
    </xsd:element>
    <xsd:element name="ProjectStatus" ma:index="32" nillable="true" ma:displayName="Project Status" ma:default="Active" ma:format="Dropdown" ma:internalName="ProjectStatus">
      <xsd:simpleType>
        <xsd:restriction base="dms:Choice">
          <xsd:enumeration value="Active"/>
          <xsd:enumeration value="Inactive"/>
          <xsd:enumeration value="Closed"/>
        </xsd:restriction>
      </xsd:simpleType>
    </xsd:element>
  </xsd:schema>
  <xsd:schema xmlns:xsd="http://www.w3.org/2001/XMLSchema" xmlns:xs="http://www.w3.org/2001/XMLSchema" xmlns:dms="http://schemas.microsoft.com/office/2006/documentManagement/types" xmlns:pc="http://schemas.microsoft.com/office/infopath/2007/PartnerControls" targetNamespace="e209160b-8f1d-4f88-8f36-0344f8a4efa6"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d5686d4f-eaba-40c5-a65c-2038e412c9a1}" ma:internalName="TaxCatchAll" ma:showField="CatchAllData" ma:web="e209160b-8f1d-4f88-8f36-0344f8a4efa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54A2887-1D9C-4E46-A575-556EA135EC50}">
  <ds:schemaRefs>
    <ds:schemaRef ds:uri="http://schemas.microsoft.com/office/2006/metadata/properties"/>
    <ds:schemaRef ds:uri="http://schemas.microsoft.com/office/infopath/2007/PartnerControls"/>
    <ds:schemaRef ds:uri="7c162c85-2e33-4418-8d6a-3c9ae40ca8a5"/>
    <ds:schemaRef ds:uri="cc8a450b-1a11-4e56-adcc-c88acab015c1"/>
    <ds:schemaRef ds:uri="cc77d279-1fa0-40a0-abb2-37db48c0ffa6"/>
    <ds:schemaRef ds:uri="e209160b-8f1d-4f88-8f36-0344f8a4efa6"/>
    <ds:schemaRef ds:uri="http://schemas.microsoft.com/sharepoint/v3"/>
  </ds:schemaRefs>
</ds:datastoreItem>
</file>

<file path=customXml/itemProps2.xml><?xml version="1.0" encoding="utf-8"?>
<ds:datastoreItem xmlns:ds="http://schemas.openxmlformats.org/officeDocument/2006/customXml" ds:itemID="{A3997EFA-FFD4-4499-ADEA-716B3D9F97D0}">
  <ds:schemaRefs>
    <ds:schemaRef ds:uri="http://schemas.microsoft.com/sharepoint/v3/contenttype/forms"/>
  </ds:schemaRefs>
</ds:datastoreItem>
</file>

<file path=customXml/itemProps3.xml><?xml version="1.0" encoding="utf-8"?>
<ds:datastoreItem xmlns:ds="http://schemas.openxmlformats.org/officeDocument/2006/customXml" ds:itemID="{33B251D0-B1DC-4B93-B85B-F74D5F0F6C9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c77d279-1fa0-40a0-abb2-37db48c0ffa6"/>
    <ds:schemaRef ds:uri="e209160b-8f1d-4f88-8f36-0344f8a4ef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TotalTime>
  <Words>5143</Words>
  <Application>Microsoft Office PowerPoint</Application>
  <PresentationFormat>On-screen Show (16:9)</PresentationFormat>
  <Paragraphs>444</Paragraphs>
  <Slides>31</Slides>
  <Notes>31</Notes>
  <HiddenSlides>0</HiddenSlides>
  <MMClips>0</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31</vt:i4>
      </vt:variant>
    </vt:vector>
  </HeadingPairs>
  <TitlesOfParts>
    <vt:vector size="44" baseType="lpstr">
      <vt:lpstr>NTR</vt:lpstr>
      <vt:lpstr>Calibri</vt:lpstr>
      <vt:lpstr>Courier New</vt:lpstr>
      <vt:lpstr>Century Gothic</vt:lpstr>
      <vt:lpstr>Arial</vt:lpstr>
      <vt:lpstr>Noto Sans Symbols</vt:lpstr>
      <vt:lpstr>Avenir</vt:lpstr>
      <vt:lpstr>Simple Light</vt:lpstr>
      <vt:lpstr>13780_PFL_PPT_template_Avenir_2-26-21_DRAFT</vt:lpstr>
      <vt:lpstr>13780_PFL_PPT_template_Avenir_2-26-21_DRAFT</vt:lpstr>
      <vt:lpstr>13780_PFL_PPT_template_Avenir_2-26-21_DRAFT</vt:lpstr>
      <vt:lpstr>13780_PFL_PPT_template_Avenir_2-26-21_DRAFT</vt:lpstr>
      <vt:lpstr>13780_PFL_PPT_template_Avenir_2-26-21_DRAFT</vt:lpstr>
      <vt:lpstr>PowerPoint Presentation</vt:lpstr>
      <vt:lpstr>Agenda</vt:lpstr>
      <vt:lpstr> Recognizing Risk</vt:lpstr>
      <vt:lpstr>Risk Recognition:</vt:lpstr>
      <vt:lpstr>Risks of Germs in Healthcare</vt:lpstr>
      <vt:lpstr> Where is the risk for germs to spread in healthcare?  </vt:lpstr>
      <vt:lpstr>Reservoirs</vt:lpstr>
      <vt:lpstr>Reservoirs in the Healthcare Environment</vt:lpstr>
      <vt:lpstr>Reservoirs in the Body </vt:lpstr>
      <vt:lpstr>How Germs Spread and Make People Sick</vt:lpstr>
      <vt:lpstr>How Germs Make People Sick</vt:lpstr>
      <vt:lpstr>How Germs Spread and Make People Sick Example</vt:lpstr>
      <vt:lpstr>Key Takeaways</vt:lpstr>
      <vt:lpstr> Personal Protective Equipment (PPE)</vt:lpstr>
      <vt:lpstr>Personal Protective Equipment</vt:lpstr>
      <vt:lpstr>PowerPoint Presentation</vt:lpstr>
      <vt:lpstr>PowerPoint Presentation</vt:lpstr>
      <vt:lpstr>Choosing the right PPE</vt:lpstr>
      <vt:lpstr>Interactive Activity: Donning and Doffing PPE</vt:lpstr>
      <vt:lpstr>Hand Hygiene </vt:lpstr>
      <vt:lpstr>What is hand hygiene?</vt:lpstr>
      <vt:lpstr>PowerPoint Presentation</vt:lpstr>
      <vt:lpstr>PowerPoint Presentation</vt:lpstr>
      <vt:lpstr>Interactive Activity</vt:lpstr>
      <vt:lpstr>Environmental Cleaning  &amp; Disinfection</vt:lpstr>
      <vt:lpstr>Cleaning &amp; Disinfection</vt:lpstr>
      <vt:lpstr>Keeping the healthcare environment clean</vt:lpstr>
      <vt:lpstr>What information do you need from a disinfectant label?</vt:lpstr>
      <vt:lpstr>Contact Time (AKA “dwell time” or “wet time”) </vt:lpstr>
      <vt:lpstr>Interactive Activity: Glo Germ </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Christa Moor</dc:creator>
  <cp:lastModifiedBy>Kimberly Nalley</cp:lastModifiedBy>
  <cp:revision>5</cp:revision>
  <dcterms:modified xsi:type="dcterms:W3CDTF">2026-02-19T23:57:14Z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0x01010027FAA786E8BDDE478B525A67C88EB582</vt:lpwstr>
  </property>
  <property fmtid="{D5CDD505-2E9C-101B-9397-08002B2CF9AE}" pid="3" name="MSIP_Label_7b94a7b8-f06c-4dfe-bdcc-9b548fd58c31_Enabled">
    <vt:lpwstr>true</vt:lpwstr>
  </property>
  <property fmtid="{D5CDD505-2E9C-101B-9397-08002B2CF9AE}" pid="4" name="MSIP_Label_7b94a7b8-f06c-4dfe-bdcc-9b548fd58c31_SetDate">
    <vt:lpwstr>2025-05-16T14:41:12Z</vt:lpwstr>
  </property>
  <property fmtid="{D5CDD505-2E9C-101B-9397-08002B2CF9AE}" pid="5" name="MSIP_Label_7b94a7b8-f06c-4dfe-bdcc-9b548fd58c31_Method">
    <vt:lpwstr>Privileged</vt:lpwstr>
  </property>
  <property fmtid="{D5CDD505-2E9C-101B-9397-08002B2CF9AE}" pid="6" name="MSIP_Label_7b94a7b8-f06c-4dfe-bdcc-9b548fd58c31_Name">
    <vt:lpwstr>7b94a7b8-f06c-4dfe-bdcc-9b548fd58c31</vt:lpwstr>
  </property>
  <property fmtid="{D5CDD505-2E9C-101B-9397-08002B2CF9AE}" pid="7" name="MSIP_Label_7b94a7b8-f06c-4dfe-bdcc-9b548fd58c31_SiteId">
    <vt:lpwstr>9ce70869-60db-44fd-abe8-d2767077fc8f</vt:lpwstr>
  </property>
  <property fmtid="{D5CDD505-2E9C-101B-9397-08002B2CF9AE}" pid="8" name="MSIP_Label_7b94a7b8-f06c-4dfe-bdcc-9b548fd58c31_ActionId">
    <vt:lpwstr>7cd0caea-1197-442c-9f21-81e237b93f4b</vt:lpwstr>
  </property>
  <property fmtid="{D5CDD505-2E9C-101B-9397-08002B2CF9AE}" pid="9" name="MSIP_Label_7b94a7b8-f06c-4dfe-bdcc-9b548fd58c31_ContentBits">
    <vt:lpwstr>0</vt:lpwstr>
  </property>
  <property fmtid="{D5CDD505-2E9C-101B-9397-08002B2CF9AE}" pid="10" name="MSIP_Label_7b94a7b8-f06c-4dfe-bdcc-9b548fd58c31_Tag">
    <vt:lpwstr>10, 0, 1, 2</vt:lpwstr>
  </property>
  <property fmtid="{D5CDD505-2E9C-101B-9397-08002B2CF9AE}" pid="11" name="MediaServiceImageTags">
    <vt:lpwstr/>
  </property>
</Properties>
</file>