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4"/>
  </p:sldMasterIdLst>
  <p:notesMasterIdLst>
    <p:notesMasterId r:id="rId21"/>
  </p:notesMasterIdLst>
  <p:sldIdLst>
    <p:sldId id="256" r:id="rId5"/>
    <p:sldId id="277" r:id="rId6"/>
    <p:sldId id="266" r:id="rId7"/>
    <p:sldId id="259" r:id="rId8"/>
    <p:sldId id="260" r:id="rId9"/>
    <p:sldId id="261" r:id="rId10"/>
    <p:sldId id="262" r:id="rId11"/>
    <p:sldId id="267" r:id="rId12"/>
    <p:sldId id="264" r:id="rId13"/>
    <p:sldId id="274" r:id="rId14"/>
    <p:sldId id="269" r:id="rId15"/>
    <p:sldId id="275" r:id="rId16"/>
    <p:sldId id="270" r:id="rId17"/>
    <p:sldId id="271" r:id="rId18"/>
    <p:sldId id="273" r:id="rId19"/>
    <p:sldId id="272" r:id="rId2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23D5C0-D2E3-4000-9666-20F7BB721622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7F5424A-A69A-4CC9-A5A0-CB1884161CB6}">
      <dgm:prSet/>
      <dgm:spPr/>
      <dgm:t>
        <a:bodyPr/>
        <a:lstStyle/>
        <a:p>
          <a:r>
            <a:rPr lang="en-US"/>
            <a:t>Before and after eating</a:t>
          </a:r>
        </a:p>
      </dgm:t>
    </dgm:pt>
    <dgm:pt modelId="{E1EB8A96-C984-4835-BCD8-205585A66E7D}" type="parTrans" cxnId="{0F7343BF-47C9-419F-8A41-4E5310DA87FB}">
      <dgm:prSet/>
      <dgm:spPr/>
      <dgm:t>
        <a:bodyPr/>
        <a:lstStyle/>
        <a:p>
          <a:endParaRPr lang="en-US"/>
        </a:p>
      </dgm:t>
    </dgm:pt>
    <dgm:pt modelId="{7AA5E2D2-924F-48ED-A7D6-B5E784D48D16}" type="sibTrans" cxnId="{0F7343BF-47C9-419F-8A41-4E5310DA87FB}">
      <dgm:prSet/>
      <dgm:spPr/>
      <dgm:t>
        <a:bodyPr/>
        <a:lstStyle/>
        <a:p>
          <a:endParaRPr lang="en-US"/>
        </a:p>
      </dgm:t>
    </dgm:pt>
    <dgm:pt modelId="{3B3DE192-023A-4221-A6C5-C4AF4D51A4E0}">
      <dgm:prSet/>
      <dgm:spPr/>
      <dgm:t>
        <a:bodyPr/>
        <a:lstStyle/>
        <a:p>
          <a:r>
            <a:rPr lang="en-US"/>
            <a:t>After using the restroom</a:t>
          </a:r>
        </a:p>
      </dgm:t>
    </dgm:pt>
    <dgm:pt modelId="{3342FA08-1592-46FA-B773-5297878C6EF6}" type="parTrans" cxnId="{C67AE04C-AB2E-4C38-9620-20542BD1E9C7}">
      <dgm:prSet/>
      <dgm:spPr/>
      <dgm:t>
        <a:bodyPr/>
        <a:lstStyle/>
        <a:p>
          <a:endParaRPr lang="en-US"/>
        </a:p>
      </dgm:t>
    </dgm:pt>
    <dgm:pt modelId="{4F08BECC-38F3-4478-BCE7-4CB35DA6D9E6}" type="sibTrans" cxnId="{C67AE04C-AB2E-4C38-9620-20542BD1E9C7}">
      <dgm:prSet/>
      <dgm:spPr/>
      <dgm:t>
        <a:bodyPr/>
        <a:lstStyle/>
        <a:p>
          <a:endParaRPr lang="en-US"/>
        </a:p>
      </dgm:t>
    </dgm:pt>
    <dgm:pt modelId="{A819D9E7-1A86-43EC-85BA-6BA90F250B79}">
      <dgm:prSet/>
      <dgm:spPr/>
      <dgm:t>
        <a:bodyPr/>
        <a:lstStyle/>
        <a:p>
          <a:r>
            <a:rPr lang="en-US"/>
            <a:t>After changing diapers or assisting with the restroom</a:t>
          </a:r>
        </a:p>
      </dgm:t>
    </dgm:pt>
    <dgm:pt modelId="{B2DB283B-671F-4ACF-93F9-8528EB1E3DB9}" type="parTrans" cxnId="{C0F80DC2-A31D-4947-9368-AD693450DBBB}">
      <dgm:prSet/>
      <dgm:spPr/>
      <dgm:t>
        <a:bodyPr/>
        <a:lstStyle/>
        <a:p>
          <a:endParaRPr lang="en-US"/>
        </a:p>
      </dgm:t>
    </dgm:pt>
    <dgm:pt modelId="{79CCA8B4-1CD4-417B-BCA4-9395054F135E}" type="sibTrans" cxnId="{C0F80DC2-A31D-4947-9368-AD693450DBBB}">
      <dgm:prSet/>
      <dgm:spPr/>
      <dgm:t>
        <a:bodyPr/>
        <a:lstStyle/>
        <a:p>
          <a:endParaRPr lang="en-US"/>
        </a:p>
      </dgm:t>
    </dgm:pt>
    <dgm:pt modelId="{86A03D42-87B5-404A-95D0-58E2E421BA3E}">
      <dgm:prSet/>
      <dgm:spPr/>
      <dgm:t>
        <a:bodyPr/>
        <a:lstStyle/>
        <a:p>
          <a:r>
            <a:rPr lang="en-US"/>
            <a:t>After touching high-contact surface </a:t>
          </a:r>
        </a:p>
      </dgm:t>
    </dgm:pt>
    <dgm:pt modelId="{1D601D39-7D8D-4E2C-8EC7-E990AC12BA35}" type="parTrans" cxnId="{B9CA1A16-B436-4DEB-A750-D38C3D35E93B}">
      <dgm:prSet/>
      <dgm:spPr/>
      <dgm:t>
        <a:bodyPr/>
        <a:lstStyle/>
        <a:p>
          <a:endParaRPr lang="en-US"/>
        </a:p>
      </dgm:t>
    </dgm:pt>
    <dgm:pt modelId="{F531B5ED-D31C-49E2-ABDC-E108162CF8ED}" type="sibTrans" cxnId="{B9CA1A16-B436-4DEB-A750-D38C3D35E93B}">
      <dgm:prSet/>
      <dgm:spPr/>
      <dgm:t>
        <a:bodyPr/>
        <a:lstStyle/>
        <a:p>
          <a:endParaRPr lang="en-US"/>
        </a:p>
      </dgm:t>
    </dgm:pt>
    <dgm:pt modelId="{FCA4F4E7-335D-429A-9460-31CF4CE9A8E9}">
      <dgm:prSet/>
      <dgm:spPr/>
      <dgm:t>
        <a:bodyPr/>
        <a:lstStyle/>
        <a:p>
          <a:r>
            <a:rPr lang="en-US"/>
            <a:t>After contact with bodily fluids (blood, urine, saliva)</a:t>
          </a:r>
        </a:p>
      </dgm:t>
    </dgm:pt>
    <dgm:pt modelId="{55707F58-9773-4158-A49B-D0DD748E9842}" type="parTrans" cxnId="{8942BD54-7BDF-42CB-8037-3A35830437BA}">
      <dgm:prSet/>
      <dgm:spPr/>
      <dgm:t>
        <a:bodyPr/>
        <a:lstStyle/>
        <a:p>
          <a:endParaRPr lang="en-US"/>
        </a:p>
      </dgm:t>
    </dgm:pt>
    <dgm:pt modelId="{EE63C8F7-71CC-4796-8C63-09D7FE11F162}" type="sibTrans" cxnId="{8942BD54-7BDF-42CB-8037-3A35830437BA}">
      <dgm:prSet/>
      <dgm:spPr/>
      <dgm:t>
        <a:bodyPr/>
        <a:lstStyle/>
        <a:p>
          <a:endParaRPr lang="en-US"/>
        </a:p>
      </dgm:t>
    </dgm:pt>
    <dgm:pt modelId="{E12FC3AD-57F3-47C5-AC0D-B9861F82A384}" type="pres">
      <dgm:prSet presAssocID="{D123D5C0-D2E3-4000-9666-20F7BB721622}" presName="vert0" presStyleCnt="0">
        <dgm:presLayoutVars>
          <dgm:dir/>
          <dgm:animOne val="branch"/>
          <dgm:animLvl val="lvl"/>
        </dgm:presLayoutVars>
      </dgm:prSet>
      <dgm:spPr/>
    </dgm:pt>
    <dgm:pt modelId="{8586CB80-C0E1-4912-939E-9D3EE34D5F41}" type="pres">
      <dgm:prSet presAssocID="{87F5424A-A69A-4CC9-A5A0-CB1884161CB6}" presName="thickLine" presStyleLbl="alignNode1" presStyleIdx="0" presStyleCnt="5"/>
      <dgm:spPr/>
    </dgm:pt>
    <dgm:pt modelId="{FF97D609-864C-4AC7-BEDB-58A95BD6FF6D}" type="pres">
      <dgm:prSet presAssocID="{87F5424A-A69A-4CC9-A5A0-CB1884161CB6}" presName="horz1" presStyleCnt="0"/>
      <dgm:spPr/>
    </dgm:pt>
    <dgm:pt modelId="{ADD2F64E-2744-4FB6-93E1-772E9CC60000}" type="pres">
      <dgm:prSet presAssocID="{87F5424A-A69A-4CC9-A5A0-CB1884161CB6}" presName="tx1" presStyleLbl="revTx" presStyleIdx="0" presStyleCnt="5"/>
      <dgm:spPr/>
    </dgm:pt>
    <dgm:pt modelId="{E29B69AD-63F5-4D5E-8E0E-694FF6E0BAA2}" type="pres">
      <dgm:prSet presAssocID="{87F5424A-A69A-4CC9-A5A0-CB1884161CB6}" presName="vert1" presStyleCnt="0"/>
      <dgm:spPr/>
    </dgm:pt>
    <dgm:pt modelId="{423C2A44-7E60-4CA4-9A08-1B865AD12559}" type="pres">
      <dgm:prSet presAssocID="{3B3DE192-023A-4221-A6C5-C4AF4D51A4E0}" presName="thickLine" presStyleLbl="alignNode1" presStyleIdx="1" presStyleCnt="5"/>
      <dgm:spPr/>
    </dgm:pt>
    <dgm:pt modelId="{8078669A-9362-4627-A201-EAADED6A8EDA}" type="pres">
      <dgm:prSet presAssocID="{3B3DE192-023A-4221-A6C5-C4AF4D51A4E0}" presName="horz1" presStyleCnt="0"/>
      <dgm:spPr/>
    </dgm:pt>
    <dgm:pt modelId="{52F00BCA-DC36-45D0-A243-9CC86C5A4B30}" type="pres">
      <dgm:prSet presAssocID="{3B3DE192-023A-4221-A6C5-C4AF4D51A4E0}" presName="tx1" presStyleLbl="revTx" presStyleIdx="1" presStyleCnt="5"/>
      <dgm:spPr/>
    </dgm:pt>
    <dgm:pt modelId="{76CD1535-3723-482C-84CE-D630CC335972}" type="pres">
      <dgm:prSet presAssocID="{3B3DE192-023A-4221-A6C5-C4AF4D51A4E0}" presName="vert1" presStyleCnt="0"/>
      <dgm:spPr/>
    </dgm:pt>
    <dgm:pt modelId="{00D37CC2-31C3-4802-BBD0-1B7C22527C00}" type="pres">
      <dgm:prSet presAssocID="{A819D9E7-1A86-43EC-85BA-6BA90F250B79}" presName="thickLine" presStyleLbl="alignNode1" presStyleIdx="2" presStyleCnt="5"/>
      <dgm:spPr/>
    </dgm:pt>
    <dgm:pt modelId="{119C3F7C-E07E-417C-AEC2-15CF030C2662}" type="pres">
      <dgm:prSet presAssocID="{A819D9E7-1A86-43EC-85BA-6BA90F250B79}" presName="horz1" presStyleCnt="0"/>
      <dgm:spPr/>
    </dgm:pt>
    <dgm:pt modelId="{C8FC0ED7-40C3-4455-9169-063201DB66DB}" type="pres">
      <dgm:prSet presAssocID="{A819D9E7-1A86-43EC-85BA-6BA90F250B79}" presName="tx1" presStyleLbl="revTx" presStyleIdx="2" presStyleCnt="5"/>
      <dgm:spPr/>
    </dgm:pt>
    <dgm:pt modelId="{7F486630-DCEC-422D-A09F-1A4CED7B10B8}" type="pres">
      <dgm:prSet presAssocID="{A819D9E7-1A86-43EC-85BA-6BA90F250B79}" presName="vert1" presStyleCnt="0"/>
      <dgm:spPr/>
    </dgm:pt>
    <dgm:pt modelId="{B3747C58-1A53-4F82-84E6-331F482F0F04}" type="pres">
      <dgm:prSet presAssocID="{86A03D42-87B5-404A-95D0-58E2E421BA3E}" presName="thickLine" presStyleLbl="alignNode1" presStyleIdx="3" presStyleCnt="5"/>
      <dgm:spPr/>
    </dgm:pt>
    <dgm:pt modelId="{CC585CB6-8DBA-475B-A021-E74DD5337A0A}" type="pres">
      <dgm:prSet presAssocID="{86A03D42-87B5-404A-95D0-58E2E421BA3E}" presName="horz1" presStyleCnt="0"/>
      <dgm:spPr/>
    </dgm:pt>
    <dgm:pt modelId="{904D0D2C-A2B3-4F6C-A0AB-8D8AA76534CF}" type="pres">
      <dgm:prSet presAssocID="{86A03D42-87B5-404A-95D0-58E2E421BA3E}" presName="tx1" presStyleLbl="revTx" presStyleIdx="3" presStyleCnt="5"/>
      <dgm:spPr/>
    </dgm:pt>
    <dgm:pt modelId="{1403128B-32C8-4DA0-8E3B-AC8742B738A1}" type="pres">
      <dgm:prSet presAssocID="{86A03D42-87B5-404A-95D0-58E2E421BA3E}" presName="vert1" presStyleCnt="0"/>
      <dgm:spPr/>
    </dgm:pt>
    <dgm:pt modelId="{868E5143-9C8A-450D-9C19-B6999219E8CF}" type="pres">
      <dgm:prSet presAssocID="{FCA4F4E7-335D-429A-9460-31CF4CE9A8E9}" presName="thickLine" presStyleLbl="alignNode1" presStyleIdx="4" presStyleCnt="5"/>
      <dgm:spPr/>
    </dgm:pt>
    <dgm:pt modelId="{5C55A988-DA83-4FEF-8713-603974513B79}" type="pres">
      <dgm:prSet presAssocID="{FCA4F4E7-335D-429A-9460-31CF4CE9A8E9}" presName="horz1" presStyleCnt="0"/>
      <dgm:spPr/>
    </dgm:pt>
    <dgm:pt modelId="{191CEFFB-BA11-41C8-AA59-16CDB99DB1EB}" type="pres">
      <dgm:prSet presAssocID="{FCA4F4E7-335D-429A-9460-31CF4CE9A8E9}" presName="tx1" presStyleLbl="revTx" presStyleIdx="4" presStyleCnt="5"/>
      <dgm:spPr/>
    </dgm:pt>
    <dgm:pt modelId="{95E57C6F-F754-40DD-B690-9A8D2B0D7ADC}" type="pres">
      <dgm:prSet presAssocID="{FCA4F4E7-335D-429A-9460-31CF4CE9A8E9}" presName="vert1" presStyleCnt="0"/>
      <dgm:spPr/>
    </dgm:pt>
  </dgm:ptLst>
  <dgm:cxnLst>
    <dgm:cxn modelId="{B9CA1A16-B436-4DEB-A750-D38C3D35E93B}" srcId="{D123D5C0-D2E3-4000-9666-20F7BB721622}" destId="{86A03D42-87B5-404A-95D0-58E2E421BA3E}" srcOrd="3" destOrd="0" parTransId="{1D601D39-7D8D-4E2C-8EC7-E990AC12BA35}" sibTransId="{F531B5ED-D31C-49E2-ABDC-E108162CF8ED}"/>
    <dgm:cxn modelId="{AEC60C22-1C17-4A13-8DB4-D012362C69F9}" type="presOf" srcId="{87F5424A-A69A-4CC9-A5A0-CB1884161CB6}" destId="{ADD2F64E-2744-4FB6-93E1-772E9CC60000}" srcOrd="0" destOrd="0" presId="urn:microsoft.com/office/officeart/2008/layout/LinedList"/>
    <dgm:cxn modelId="{C67AE04C-AB2E-4C38-9620-20542BD1E9C7}" srcId="{D123D5C0-D2E3-4000-9666-20F7BB721622}" destId="{3B3DE192-023A-4221-A6C5-C4AF4D51A4E0}" srcOrd="1" destOrd="0" parTransId="{3342FA08-1592-46FA-B773-5297878C6EF6}" sibTransId="{4F08BECC-38F3-4478-BCE7-4CB35DA6D9E6}"/>
    <dgm:cxn modelId="{8942BD54-7BDF-42CB-8037-3A35830437BA}" srcId="{D123D5C0-D2E3-4000-9666-20F7BB721622}" destId="{FCA4F4E7-335D-429A-9460-31CF4CE9A8E9}" srcOrd="4" destOrd="0" parTransId="{55707F58-9773-4158-A49B-D0DD748E9842}" sibTransId="{EE63C8F7-71CC-4796-8C63-09D7FE11F162}"/>
    <dgm:cxn modelId="{DB95C17F-6809-453E-BBD8-375D98D20361}" type="presOf" srcId="{3B3DE192-023A-4221-A6C5-C4AF4D51A4E0}" destId="{52F00BCA-DC36-45D0-A243-9CC86C5A4B30}" srcOrd="0" destOrd="0" presId="urn:microsoft.com/office/officeart/2008/layout/LinedList"/>
    <dgm:cxn modelId="{D1F181AE-DE91-4F3B-86D9-595798BD76D2}" type="presOf" srcId="{FCA4F4E7-335D-429A-9460-31CF4CE9A8E9}" destId="{191CEFFB-BA11-41C8-AA59-16CDB99DB1EB}" srcOrd="0" destOrd="0" presId="urn:microsoft.com/office/officeart/2008/layout/LinedList"/>
    <dgm:cxn modelId="{5D04BFB3-C5FD-4C17-9A89-DFFBB76327C6}" type="presOf" srcId="{A819D9E7-1A86-43EC-85BA-6BA90F250B79}" destId="{C8FC0ED7-40C3-4455-9169-063201DB66DB}" srcOrd="0" destOrd="0" presId="urn:microsoft.com/office/officeart/2008/layout/LinedList"/>
    <dgm:cxn modelId="{0F7343BF-47C9-419F-8A41-4E5310DA87FB}" srcId="{D123D5C0-D2E3-4000-9666-20F7BB721622}" destId="{87F5424A-A69A-4CC9-A5A0-CB1884161CB6}" srcOrd="0" destOrd="0" parTransId="{E1EB8A96-C984-4835-BCD8-205585A66E7D}" sibTransId="{7AA5E2D2-924F-48ED-A7D6-B5E784D48D16}"/>
    <dgm:cxn modelId="{A435C5C0-D69F-412E-8DE3-29D8C2745E82}" type="presOf" srcId="{86A03D42-87B5-404A-95D0-58E2E421BA3E}" destId="{904D0D2C-A2B3-4F6C-A0AB-8D8AA76534CF}" srcOrd="0" destOrd="0" presId="urn:microsoft.com/office/officeart/2008/layout/LinedList"/>
    <dgm:cxn modelId="{C0F80DC2-A31D-4947-9368-AD693450DBBB}" srcId="{D123D5C0-D2E3-4000-9666-20F7BB721622}" destId="{A819D9E7-1A86-43EC-85BA-6BA90F250B79}" srcOrd="2" destOrd="0" parTransId="{B2DB283B-671F-4ACF-93F9-8528EB1E3DB9}" sibTransId="{79CCA8B4-1CD4-417B-BCA4-9395054F135E}"/>
    <dgm:cxn modelId="{1151AEF5-CA49-4F8E-9991-9D0477923902}" type="presOf" srcId="{D123D5C0-D2E3-4000-9666-20F7BB721622}" destId="{E12FC3AD-57F3-47C5-AC0D-B9861F82A384}" srcOrd="0" destOrd="0" presId="urn:microsoft.com/office/officeart/2008/layout/LinedList"/>
    <dgm:cxn modelId="{1EC04BA7-E570-4344-B4A2-D49A2F8CB8FB}" type="presParOf" srcId="{E12FC3AD-57F3-47C5-AC0D-B9861F82A384}" destId="{8586CB80-C0E1-4912-939E-9D3EE34D5F41}" srcOrd="0" destOrd="0" presId="urn:microsoft.com/office/officeart/2008/layout/LinedList"/>
    <dgm:cxn modelId="{DD8CA961-8A69-487E-A6DD-E935993FDA6D}" type="presParOf" srcId="{E12FC3AD-57F3-47C5-AC0D-B9861F82A384}" destId="{FF97D609-864C-4AC7-BEDB-58A95BD6FF6D}" srcOrd="1" destOrd="0" presId="urn:microsoft.com/office/officeart/2008/layout/LinedList"/>
    <dgm:cxn modelId="{F652AEBF-DAAC-4504-8080-36027A06C310}" type="presParOf" srcId="{FF97D609-864C-4AC7-BEDB-58A95BD6FF6D}" destId="{ADD2F64E-2744-4FB6-93E1-772E9CC60000}" srcOrd="0" destOrd="0" presId="urn:microsoft.com/office/officeart/2008/layout/LinedList"/>
    <dgm:cxn modelId="{3D401244-8D77-447B-B645-FFC35F8924D8}" type="presParOf" srcId="{FF97D609-864C-4AC7-BEDB-58A95BD6FF6D}" destId="{E29B69AD-63F5-4D5E-8E0E-694FF6E0BAA2}" srcOrd="1" destOrd="0" presId="urn:microsoft.com/office/officeart/2008/layout/LinedList"/>
    <dgm:cxn modelId="{384C7552-2304-4D32-B51E-03433594EDFD}" type="presParOf" srcId="{E12FC3AD-57F3-47C5-AC0D-B9861F82A384}" destId="{423C2A44-7E60-4CA4-9A08-1B865AD12559}" srcOrd="2" destOrd="0" presId="urn:microsoft.com/office/officeart/2008/layout/LinedList"/>
    <dgm:cxn modelId="{7B6E3AF8-BC9C-482B-A393-A83C12D0AC32}" type="presParOf" srcId="{E12FC3AD-57F3-47C5-AC0D-B9861F82A384}" destId="{8078669A-9362-4627-A201-EAADED6A8EDA}" srcOrd="3" destOrd="0" presId="urn:microsoft.com/office/officeart/2008/layout/LinedList"/>
    <dgm:cxn modelId="{7899A9BE-EC46-4F4A-9E79-A61E62144A25}" type="presParOf" srcId="{8078669A-9362-4627-A201-EAADED6A8EDA}" destId="{52F00BCA-DC36-45D0-A243-9CC86C5A4B30}" srcOrd="0" destOrd="0" presId="urn:microsoft.com/office/officeart/2008/layout/LinedList"/>
    <dgm:cxn modelId="{335E27BE-F686-48CF-A63B-756D83946C1F}" type="presParOf" srcId="{8078669A-9362-4627-A201-EAADED6A8EDA}" destId="{76CD1535-3723-482C-84CE-D630CC335972}" srcOrd="1" destOrd="0" presId="urn:microsoft.com/office/officeart/2008/layout/LinedList"/>
    <dgm:cxn modelId="{6DBCE7C3-A84F-4C00-823C-BCA5AA801B12}" type="presParOf" srcId="{E12FC3AD-57F3-47C5-AC0D-B9861F82A384}" destId="{00D37CC2-31C3-4802-BBD0-1B7C22527C00}" srcOrd="4" destOrd="0" presId="urn:microsoft.com/office/officeart/2008/layout/LinedList"/>
    <dgm:cxn modelId="{5AD4E992-AE5E-4604-AEA7-259279CF7583}" type="presParOf" srcId="{E12FC3AD-57F3-47C5-AC0D-B9861F82A384}" destId="{119C3F7C-E07E-417C-AEC2-15CF030C2662}" srcOrd="5" destOrd="0" presId="urn:microsoft.com/office/officeart/2008/layout/LinedList"/>
    <dgm:cxn modelId="{17B91A32-7200-4F2A-9B38-1D5705B61590}" type="presParOf" srcId="{119C3F7C-E07E-417C-AEC2-15CF030C2662}" destId="{C8FC0ED7-40C3-4455-9169-063201DB66DB}" srcOrd="0" destOrd="0" presId="urn:microsoft.com/office/officeart/2008/layout/LinedList"/>
    <dgm:cxn modelId="{0407BB6C-6B8C-4D75-90A6-0F7E24189AF6}" type="presParOf" srcId="{119C3F7C-E07E-417C-AEC2-15CF030C2662}" destId="{7F486630-DCEC-422D-A09F-1A4CED7B10B8}" srcOrd="1" destOrd="0" presId="urn:microsoft.com/office/officeart/2008/layout/LinedList"/>
    <dgm:cxn modelId="{10CF9BD0-18EF-4632-91AE-B8A785E30625}" type="presParOf" srcId="{E12FC3AD-57F3-47C5-AC0D-B9861F82A384}" destId="{B3747C58-1A53-4F82-84E6-331F482F0F04}" srcOrd="6" destOrd="0" presId="urn:microsoft.com/office/officeart/2008/layout/LinedList"/>
    <dgm:cxn modelId="{8C59EFB1-9570-4802-BC77-78C4AFC6059B}" type="presParOf" srcId="{E12FC3AD-57F3-47C5-AC0D-B9861F82A384}" destId="{CC585CB6-8DBA-475B-A021-E74DD5337A0A}" srcOrd="7" destOrd="0" presId="urn:microsoft.com/office/officeart/2008/layout/LinedList"/>
    <dgm:cxn modelId="{004D94FE-A6BC-4515-8697-74E4A2D9886B}" type="presParOf" srcId="{CC585CB6-8DBA-475B-A021-E74DD5337A0A}" destId="{904D0D2C-A2B3-4F6C-A0AB-8D8AA76534CF}" srcOrd="0" destOrd="0" presId="urn:microsoft.com/office/officeart/2008/layout/LinedList"/>
    <dgm:cxn modelId="{50C68426-0510-45D7-80A7-3B79E28EA775}" type="presParOf" srcId="{CC585CB6-8DBA-475B-A021-E74DD5337A0A}" destId="{1403128B-32C8-4DA0-8E3B-AC8742B738A1}" srcOrd="1" destOrd="0" presId="urn:microsoft.com/office/officeart/2008/layout/LinedList"/>
    <dgm:cxn modelId="{4A1AC667-05F1-46FF-8CE1-8FEA021E00E3}" type="presParOf" srcId="{E12FC3AD-57F3-47C5-AC0D-B9861F82A384}" destId="{868E5143-9C8A-450D-9C19-B6999219E8CF}" srcOrd="8" destOrd="0" presId="urn:microsoft.com/office/officeart/2008/layout/LinedList"/>
    <dgm:cxn modelId="{12FF7C5F-0A9A-49EE-93E6-89014EAF8553}" type="presParOf" srcId="{E12FC3AD-57F3-47C5-AC0D-B9861F82A384}" destId="{5C55A988-DA83-4FEF-8713-603974513B79}" srcOrd="9" destOrd="0" presId="urn:microsoft.com/office/officeart/2008/layout/LinedList"/>
    <dgm:cxn modelId="{FE0B2E55-327B-4F06-98AC-E38E2A425B02}" type="presParOf" srcId="{5C55A988-DA83-4FEF-8713-603974513B79}" destId="{191CEFFB-BA11-41C8-AA59-16CDB99DB1EB}" srcOrd="0" destOrd="0" presId="urn:microsoft.com/office/officeart/2008/layout/LinedList"/>
    <dgm:cxn modelId="{A661EBA7-401F-4E37-9692-35B7595FD8FD}" type="presParOf" srcId="{5C55A988-DA83-4FEF-8713-603974513B79}" destId="{95E57C6F-F754-40DD-B690-9A8D2B0D7AD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E20094-72ED-40D8-9971-D2F571105C5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98BFBC-9EF7-4BD7-91FC-05B0A677C4C0}">
      <dgm:prSet custT="1"/>
      <dgm:spPr/>
      <dgm:t>
        <a:bodyPr/>
        <a:lstStyle/>
        <a:p>
          <a:r>
            <a:rPr lang="en-US" sz="1300" b="1"/>
            <a:t>Wet</a:t>
          </a:r>
          <a:r>
            <a:rPr lang="en-US" sz="1300"/>
            <a:t> your hands with clean, running water (warm or cold), turn off the tap, and apply soap</a:t>
          </a:r>
        </a:p>
      </dgm:t>
    </dgm:pt>
    <dgm:pt modelId="{B905A22C-95E8-40E0-957A-756BEA67BAE8}" type="parTrans" cxnId="{2BFC27DD-0AEE-4444-9EAA-0A71855489B3}">
      <dgm:prSet/>
      <dgm:spPr/>
      <dgm:t>
        <a:bodyPr/>
        <a:lstStyle/>
        <a:p>
          <a:endParaRPr lang="en-US"/>
        </a:p>
      </dgm:t>
    </dgm:pt>
    <dgm:pt modelId="{51330563-7994-4855-BAEA-90CC1970F818}" type="sibTrans" cxnId="{2BFC27DD-0AEE-4444-9EAA-0A71855489B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D9537AF-F5F1-45B8-A32E-4121D689F906}">
      <dgm:prSet custT="1"/>
      <dgm:spPr/>
      <dgm:t>
        <a:bodyPr/>
        <a:lstStyle/>
        <a:p>
          <a:r>
            <a:rPr lang="en-US" sz="1300" b="1"/>
            <a:t>Lather</a:t>
          </a:r>
          <a:r>
            <a:rPr lang="en-US" sz="1300"/>
            <a:t> your hands by rubbing them together with the soap. Lather the back of your hands, between your fingers, and under you nails</a:t>
          </a:r>
        </a:p>
      </dgm:t>
    </dgm:pt>
    <dgm:pt modelId="{01AE8769-10FD-4797-92B3-62736B1CE1AE}" type="parTrans" cxnId="{3B1A4CF2-4B35-4C5C-B957-C9CBAF15E98B}">
      <dgm:prSet/>
      <dgm:spPr/>
      <dgm:t>
        <a:bodyPr/>
        <a:lstStyle/>
        <a:p>
          <a:endParaRPr lang="en-US"/>
        </a:p>
      </dgm:t>
    </dgm:pt>
    <dgm:pt modelId="{037DAB5F-FBC1-46EB-9A9C-C4D7EBCABA83}" type="sibTrans" cxnId="{3B1A4CF2-4B35-4C5C-B957-C9CBAF15E98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C8CD3CB-BC6E-4CD8-8B15-D219F8CC2150}">
      <dgm:prSet custT="1"/>
      <dgm:spPr/>
      <dgm:t>
        <a:bodyPr/>
        <a:lstStyle/>
        <a:p>
          <a:r>
            <a:rPr lang="en-US" sz="1300" b="1"/>
            <a:t>Scrub</a:t>
          </a:r>
          <a:r>
            <a:rPr lang="en-US" sz="1300"/>
            <a:t> your hands for </a:t>
          </a:r>
          <a:r>
            <a:rPr lang="en-US" sz="1300" i="1"/>
            <a:t>at least </a:t>
          </a:r>
          <a:r>
            <a:rPr lang="en-US" sz="1300"/>
            <a:t>20 seconds. Need a timer? Hum the “Happy Birthday” song from beginning to end twice</a:t>
          </a:r>
        </a:p>
      </dgm:t>
    </dgm:pt>
    <dgm:pt modelId="{7D9513B6-BD69-4377-A10A-5C886A7F2558}" type="parTrans" cxnId="{65815CB9-FCB7-4666-8E7A-1FCE136AA4D6}">
      <dgm:prSet/>
      <dgm:spPr/>
      <dgm:t>
        <a:bodyPr/>
        <a:lstStyle/>
        <a:p>
          <a:endParaRPr lang="en-US"/>
        </a:p>
      </dgm:t>
    </dgm:pt>
    <dgm:pt modelId="{AF126307-CED9-467F-BB18-D19441AA98C0}" type="sibTrans" cxnId="{65815CB9-FCB7-4666-8E7A-1FCE136AA4D6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76DA5A9-3979-4C92-8F18-0A4438B0CE28}">
      <dgm:prSet custT="1"/>
      <dgm:spPr/>
      <dgm:t>
        <a:bodyPr/>
        <a:lstStyle/>
        <a:p>
          <a:r>
            <a:rPr lang="en-US" sz="1300" b="1"/>
            <a:t>Rinse</a:t>
          </a:r>
          <a:r>
            <a:rPr lang="en-US" sz="1300"/>
            <a:t> your hands well under clean, running water</a:t>
          </a:r>
        </a:p>
      </dgm:t>
    </dgm:pt>
    <dgm:pt modelId="{111AA2DE-351E-4F6D-9CA4-150DB33FE475}" type="parTrans" cxnId="{879FABAD-51FC-4BBD-BF81-1A92581206D7}">
      <dgm:prSet/>
      <dgm:spPr/>
      <dgm:t>
        <a:bodyPr/>
        <a:lstStyle/>
        <a:p>
          <a:endParaRPr lang="en-US"/>
        </a:p>
      </dgm:t>
    </dgm:pt>
    <dgm:pt modelId="{5D240536-8E41-4E22-93EF-C190D03BFD31}" type="sibTrans" cxnId="{879FABAD-51FC-4BBD-BF81-1A92581206D7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E641B702-9465-45AB-A4B2-563DA6CE48E1}">
      <dgm:prSet custT="1"/>
      <dgm:spPr/>
      <dgm:t>
        <a:bodyPr/>
        <a:lstStyle/>
        <a:p>
          <a:r>
            <a:rPr lang="en-US" sz="1300" b="1"/>
            <a:t>Dry</a:t>
          </a:r>
          <a:r>
            <a:rPr lang="en-US" sz="1300"/>
            <a:t> your hands using a clean towel or an air dryer</a:t>
          </a:r>
        </a:p>
      </dgm:t>
    </dgm:pt>
    <dgm:pt modelId="{6EE2F71F-AE6F-4B65-B7E9-153A93FC3270}" type="parTrans" cxnId="{4F95DBE4-77A7-493C-9E4E-89DB45BE8EFE}">
      <dgm:prSet/>
      <dgm:spPr/>
      <dgm:t>
        <a:bodyPr/>
        <a:lstStyle/>
        <a:p>
          <a:endParaRPr lang="en-US"/>
        </a:p>
      </dgm:t>
    </dgm:pt>
    <dgm:pt modelId="{9F047F85-1DB5-4C31-B2EE-00AF1DE1A5E5}" type="sibTrans" cxnId="{4F95DBE4-77A7-493C-9E4E-89DB45BE8EFE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8127DCAD-C110-4381-A231-75F72DA7E5A4}" type="pres">
      <dgm:prSet presAssocID="{27E20094-72ED-40D8-9971-D2F571105C5B}" presName="Name0" presStyleCnt="0">
        <dgm:presLayoutVars>
          <dgm:animLvl val="lvl"/>
          <dgm:resizeHandles val="exact"/>
        </dgm:presLayoutVars>
      </dgm:prSet>
      <dgm:spPr/>
    </dgm:pt>
    <dgm:pt modelId="{F431CFCF-DF1D-495D-9CE4-C318C80136B0}" type="pres">
      <dgm:prSet presAssocID="{B498BFBC-9EF7-4BD7-91FC-05B0A677C4C0}" presName="compositeNode" presStyleCnt="0">
        <dgm:presLayoutVars>
          <dgm:bulletEnabled val="1"/>
        </dgm:presLayoutVars>
      </dgm:prSet>
      <dgm:spPr/>
    </dgm:pt>
    <dgm:pt modelId="{75873C1D-37FA-4DF9-8E71-D4658673E5C3}" type="pres">
      <dgm:prSet presAssocID="{B498BFBC-9EF7-4BD7-91FC-05B0A677C4C0}" presName="bgRect" presStyleLbl="bgAccFollowNode1" presStyleIdx="0" presStyleCnt="5"/>
      <dgm:spPr/>
    </dgm:pt>
    <dgm:pt modelId="{AA181CD2-C2E9-4966-A612-18E70F219258}" type="pres">
      <dgm:prSet presAssocID="{51330563-7994-4855-BAEA-90CC1970F818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FFF294CE-F521-4558-8586-D0B4CC077978}" type="pres">
      <dgm:prSet presAssocID="{B498BFBC-9EF7-4BD7-91FC-05B0A677C4C0}" presName="bottomLine" presStyleLbl="alignNode1" presStyleIdx="1" presStyleCnt="10">
        <dgm:presLayoutVars/>
      </dgm:prSet>
      <dgm:spPr/>
    </dgm:pt>
    <dgm:pt modelId="{C8C7BCFC-E641-45EF-B87A-E1D6315D3033}" type="pres">
      <dgm:prSet presAssocID="{B498BFBC-9EF7-4BD7-91FC-05B0A677C4C0}" presName="nodeText" presStyleLbl="bgAccFollowNode1" presStyleIdx="0" presStyleCnt="5">
        <dgm:presLayoutVars>
          <dgm:bulletEnabled val="1"/>
        </dgm:presLayoutVars>
      </dgm:prSet>
      <dgm:spPr/>
    </dgm:pt>
    <dgm:pt modelId="{4639F4D3-AE51-45C1-8A5A-625E59BD0242}" type="pres">
      <dgm:prSet presAssocID="{51330563-7994-4855-BAEA-90CC1970F818}" presName="sibTrans" presStyleCnt="0"/>
      <dgm:spPr/>
    </dgm:pt>
    <dgm:pt modelId="{E8D20A9C-E5A0-4A6C-A3F8-AA71A14A9A6F}" type="pres">
      <dgm:prSet presAssocID="{FD9537AF-F5F1-45B8-A32E-4121D689F906}" presName="compositeNode" presStyleCnt="0">
        <dgm:presLayoutVars>
          <dgm:bulletEnabled val="1"/>
        </dgm:presLayoutVars>
      </dgm:prSet>
      <dgm:spPr/>
    </dgm:pt>
    <dgm:pt modelId="{41A98FF7-FEA0-4E12-AA9A-D27087D794A0}" type="pres">
      <dgm:prSet presAssocID="{FD9537AF-F5F1-45B8-A32E-4121D689F906}" presName="bgRect" presStyleLbl="bgAccFollowNode1" presStyleIdx="1" presStyleCnt="5"/>
      <dgm:spPr/>
    </dgm:pt>
    <dgm:pt modelId="{02D226E4-BDB7-45CB-9A33-CE54D9EF23D4}" type="pres">
      <dgm:prSet presAssocID="{037DAB5F-FBC1-46EB-9A9C-C4D7EBCABA83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5E2C2173-98B0-498C-95D2-7309584BC1B6}" type="pres">
      <dgm:prSet presAssocID="{FD9537AF-F5F1-45B8-A32E-4121D689F906}" presName="bottomLine" presStyleLbl="alignNode1" presStyleIdx="3" presStyleCnt="10">
        <dgm:presLayoutVars/>
      </dgm:prSet>
      <dgm:spPr/>
    </dgm:pt>
    <dgm:pt modelId="{D602C8E5-D545-4E78-991E-C0B6D1A27694}" type="pres">
      <dgm:prSet presAssocID="{FD9537AF-F5F1-45B8-A32E-4121D689F906}" presName="nodeText" presStyleLbl="bgAccFollowNode1" presStyleIdx="1" presStyleCnt="5">
        <dgm:presLayoutVars>
          <dgm:bulletEnabled val="1"/>
        </dgm:presLayoutVars>
      </dgm:prSet>
      <dgm:spPr/>
    </dgm:pt>
    <dgm:pt modelId="{C26FA818-4072-453F-8031-F0E4EC6F9C22}" type="pres">
      <dgm:prSet presAssocID="{037DAB5F-FBC1-46EB-9A9C-C4D7EBCABA83}" presName="sibTrans" presStyleCnt="0"/>
      <dgm:spPr/>
    </dgm:pt>
    <dgm:pt modelId="{548C8F25-97A4-408C-B92F-19E3F7E7EDAD}" type="pres">
      <dgm:prSet presAssocID="{2C8CD3CB-BC6E-4CD8-8B15-D219F8CC2150}" presName="compositeNode" presStyleCnt="0">
        <dgm:presLayoutVars>
          <dgm:bulletEnabled val="1"/>
        </dgm:presLayoutVars>
      </dgm:prSet>
      <dgm:spPr/>
    </dgm:pt>
    <dgm:pt modelId="{F0F2B9CD-B3E6-47E6-9F94-EE693C752A7B}" type="pres">
      <dgm:prSet presAssocID="{2C8CD3CB-BC6E-4CD8-8B15-D219F8CC2150}" presName="bgRect" presStyleLbl="bgAccFollowNode1" presStyleIdx="2" presStyleCnt="5"/>
      <dgm:spPr/>
    </dgm:pt>
    <dgm:pt modelId="{E11D1F87-A5C0-4C89-A2BF-2F3D333F0A3B}" type="pres">
      <dgm:prSet presAssocID="{AF126307-CED9-467F-BB18-D19441AA98C0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B2BC0C80-11F3-43B5-A946-297E4607EB1A}" type="pres">
      <dgm:prSet presAssocID="{2C8CD3CB-BC6E-4CD8-8B15-D219F8CC2150}" presName="bottomLine" presStyleLbl="alignNode1" presStyleIdx="5" presStyleCnt="10">
        <dgm:presLayoutVars/>
      </dgm:prSet>
      <dgm:spPr/>
    </dgm:pt>
    <dgm:pt modelId="{D605CDAA-BBEC-4DF6-862D-EC73EC050147}" type="pres">
      <dgm:prSet presAssocID="{2C8CD3CB-BC6E-4CD8-8B15-D219F8CC2150}" presName="nodeText" presStyleLbl="bgAccFollowNode1" presStyleIdx="2" presStyleCnt="5">
        <dgm:presLayoutVars>
          <dgm:bulletEnabled val="1"/>
        </dgm:presLayoutVars>
      </dgm:prSet>
      <dgm:spPr/>
    </dgm:pt>
    <dgm:pt modelId="{18DCC154-4A43-456E-B2E5-D6A365620203}" type="pres">
      <dgm:prSet presAssocID="{AF126307-CED9-467F-BB18-D19441AA98C0}" presName="sibTrans" presStyleCnt="0"/>
      <dgm:spPr/>
    </dgm:pt>
    <dgm:pt modelId="{262FFDDF-21A5-40B7-AD33-4E4B8217F06F}" type="pres">
      <dgm:prSet presAssocID="{776DA5A9-3979-4C92-8F18-0A4438B0CE28}" presName="compositeNode" presStyleCnt="0">
        <dgm:presLayoutVars>
          <dgm:bulletEnabled val="1"/>
        </dgm:presLayoutVars>
      </dgm:prSet>
      <dgm:spPr/>
    </dgm:pt>
    <dgm:pt modelId="{AE268B8D-C46E-45E1-97AE-2A8DBAAE416D}" type="pres">
      <dgm:prSet presAssocID="{776DA5A9-3979-4C92-8F18-0A4438B0CE28}" presName="bgRect" presStyleLbl="bgAccFollowNode1" presStyleIdx="3" presStyleCnt="5"/>
      <dgm:spPr/>
    </dgm:pt>
    <dgm:pt modelId="{46A03692-E736-4221-89EE-61F9EEC46104}" type="pres">
      <dgm:prSet presAssocID="{5D240536-8E41-4E22-93EF-C190D03BFD31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289B7956-4E5A-4545-957A-3F73A376114D}" type="pres">
      <dgm:prSet presAssocID="{776DA5A9-3979-4C92-8F18-0A4438B0CE28}" presName="bottomLine" presStyleLbl="alignNode1" presStyleIdx="7" presStyleCnt="10">
        <dgm:presLayoutVars/>
      </dgm:prSet>
      <dgm:spPr/>
    </dgm:pt>
    <dgm:pt modelId="{22DD82B9-D93E-4F4F-BEEC-008AAA682E79}" type="pres">
      <dgm:prSet presAssocID="{776DA5A9-3979-4C92-8F18-0A4438B0CE28}" presName="nodeText" presStyleLbl="bgAccFollowNode1" presStyleIdx="3" presStyleCnt="5">
        <dgm:presLayoutVars>
          <dgm:bulletEnabled val="1"/>
        </dgm:presLayoutVars>
      </dgm:prSet>
      <dgm:spPr/>
    </dgm:pt>
    <dgm:pt modelId="{1A0D0B62-2603-4300-BC00-AA9458EA2C85}" type="pres">
      <dgm:prSet presAssocID="{5D240536-8E41-4E22-93EF-C190D03BFD31}" presName="sibTrans" presStyleCnt="0"/>
      <dgm:spPr/>
    </dgm:pt>
    <dgm:pt modelId="{A26577D7-73FB-4EC4-886E-94576D8E4E56}" type="pres">
      <dgm:prSet presAssocID="{E641B702-9465-45AB-A4B2-563DA6CE48E1}" presName="compositeNode" presStyleCnt="0">
        <dgm:presLayoutVars>
          <dgm:bulletEnabled val="1"/>
        </dgm:presLayoutVars>
      </dgm:prSet>
      <dgm:spPr/>
    </dgm:pt>
    <dgm:pt modelId="{6FF76553-0E5D-48F8-A7E0-6CEED58578DA}" type="pres">
      <dgm:prSet presAssocID="{E641B702-9465-45AB-A4B2-563DA6CE48E1}" presName="bgRect" presStyleLbl="bgAccFollowNode1" presStyleIdx="4" presStyleCnt="5"/>
      <dgm:spPr/>
    </dgm:pt>
    <dgm:pt modelId="{F960ABB0-58A9-4D90-9454-356FECD5142E}" type="pres">
      <dgm:prSet presAssocID="{9F047F85-1DB5-4C31-B2EE-00AF1DE1A5E5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593500BE-2AFD-4D6D-9D83-DBE470289EC7}" type="pres">
      <dgm:prSet presAssocID="{E641B702-9465-45AB-A4B2-563DA6CE48E1}" presName="bottomLine" presStyleLbl="alignNode1" presStyleIdx="9" presStyleCnt="10">
        <dgm:presLayoutVars/>
      </dgm:prSet>
      <dgm:spPr/>
    </dgm:pt>
    <dgm:pt modelId="{0C771BD9-BBF3-4AF8-9579-EFEED30F92E2}" type="pres">
      <dgm:prSet presAssocID="{E641B702-9465-45AB-A4B2-563DA6CE48E1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B2D5FF09-77FF-43C2-8E41-5960ED7FDC3A}" type="presOf" srcId="{27E20094-72ED-40D8-9971-D2F571105C5B}" destId="{8127DCAD-C110-4381-A231-75F72DA7E5A4}" srcOrd="0" destOrd="0" presId="urn:microsoft.com/office/officeart/2016/7/layout/BasicLinearProcessNumbered"/>
    <dgm:cxn modelId="{593E680B-0080-4A8D-8CF0-DB022E140BBA}" type="presOf" srcId="{E641B702-9465-45AB-A4B2-563DA6CE48E1}" destId="{0C771BD9-BBF3-4AF8-9579-EFEED30F92E2}" srcOrd="1" destOrd="0" presId="urn:microsoft.com/office/officeart/2016/7/layout/BasicLinearProcessNumbered"/>
    <dgm:cxn modelId="{727BAA11-8DC9-4527-AAAB-E97C768913BE}" type="presOf" srcId="{2C8CD3CB-BC6E-4CD8-8B15-D219F8CC2150}" destId="{F0F2B9CD-B3E6-47E6-9F94-EE693C752A7B}" srcOrd="0" destOrd="0" presId="urn:microsoft.com/office/officeart/2016/7/layout/BasicLinearProcessNumbered"/>
    <dgm:cxn modelId="{3D94EE39-2AB2-471D-BDB6-2AD838C0EE79}" type="presOf" srcId="{776DA5A9-3979-4C92-8F18-0A4438B0CE28}" destId="{AE268B8D-C46E-45E1-97AE-2A8DBAAE416D}" srcOrd="0" destOrd="0" presId="urn:microsoft.com/office/officeart/2016/7/layout/BasicLinearProcessNumbered"/>
    <dgm:cxn modelId="{D47CA73A-AECF-4727-B1E4-5533A6854322}" type="presOf" srcId="{FD9537AF-F5F1-45B8-A32E-4121D689F906}" destId="{41A98FF7-FEA0-4E12-AA9A-D27087D794A0}" srcOrd="0" destOrd="0" presId="urn:microsoft.com/office/officeart/2016/7/layout/BasicLinearProcessNumbered"/>
    <dgm:cxn modelId="{A460173C-54A6-4AF3-80D2-5535C3CCDBE0}" type="presOf" srcId="{51330563-7994-4855-BAEA-90CC1970F818}" destId="{AA181CD2-C2E9-4966-A612-18E70F219258}" srcOrd="0" destOrd="0" presId="urn:microsoft.com/office/officeart/2016/7/layout/BasicLinearProcessNumbered"/>
    <dgm:cxn modelId="{D4DC336D-1F64-40E7-9A67-8A1A14895BF2}" type="presOf" srcId="{E641B702-9465-45AB-A4B2-563DA6CE48E1}" destId="{6FF76553-0E5D-48F8-A7E0-6CEED58578DA}" srcOrd="0" destOrd="0" presId="urn:microsoft.com/office/officeart/2016/7/layout/BasicLinearProcessNumbered"/>
    <dgm:cxn modelId="{35B4C072-0C9C-4DB3-95D8-E566512EF232}" type="presOf" srcId="{FD9537AF-F5F1-45B8-A32E-4121D689F906}" destId="{D602C8E5-D545-4E78-991E-C0B6D1A27694}" srcOrd="1" destOrd="0" presId="urn:microsoft.com/office/officeart/2016/7/layout/BasicLinearProcessNumbered"/>
    <dgm:cxn modelId="{15495682-725A-481B-BDF9-A38D6EE670AE}" type="presOf" srcId="{AF126307-CED9-467F-BB18-D19441AA98C0}" destId="{E11D1F87-A5C0-4C89-A2BF-2F3D333F0A3B}" srcOrd="0" destOrd="0" presId="urn:microsoft.com/office/officeart/2016/7/layout/BasicLinearProcessNumbered"/>
    <dgm:cxn modelId="{8B905386-674F-4445-AA4A-1DD0C4171BAC}" type="presOf" srcId="{9F047F85-1DB5-4C31-B2EE-00AF1DE1A5E5}" destId="{F960ABB0-58A9-4D90-9454-356FECD5142E}" srcOrd="0" destOrd="0" presId="urn:microsoft.com/office/officeart/2016/7/layout/BasicLinearProcessNumbered"/>
    <dgm:cxn modelId="{60997A87-9D27-4604-B2F8-CB24A8B355E1}" type="presOf" srcId="{2C8CD3CB-BC6E-4CD8-8B15-D219F8CC2150}" destId="{D605CDAA-BBEC-4DF6-862D-EC73EC050147}" srcOrd="1" destOrd="0" presId="urn:microsoft.com/office/officeart/2016/7/layout/BasicLinearProcessNumbered"/>
    <dgm:cxn modelId="{FA2B128D-4446-44A3-BB90-873A2BBE4F4D}" type="presOf" srcId="{037DAB5F-FBC1-46EB-9A9C-C4D7EBCABA83}" destId="{02D226E4-BDB7-45CB-9A33-CE54D9EF23D4}" srcOrd="0" destOrd="0" presId="urn:microsoft.com/office/officeart/2016/7/layout/BasicLinearProcessNumbered"/>
    <dgm:cxn modelId="{879FABAD-51FC-4BBD-BF81-1A92581206D7}" srcId="{27E20094-72ED-40D8-9971-D2F571105C5B}" destId="{776DA5A9-3979-4C92-8F18-0A4438B0CE28}" srcOrd="3" destOrd="0" parTransId="{111AA2DE-351E-4F6D-9CA4-150DB33FE475}" sibTransId="{5D240536-8E41-4E22-93EF-C190D03BFD31}"/>
    <dgm:cxn modelId="{9E12F4B2-A63A-4A25-9707-2C6ED10DA358}" type="presOf" srcId="{776DA5A9-3979-4C92-8F18-0A4438B0CE28}" destId="{22DD82B9-D93E-4F4F-BEEC-008AAA682E79}" srcOrd="1" destOrd="0" presId="urn:microsoft.com/office/officeart/2016/7/layout/BasicLinearProcessNumbered"/>
    <dgm:cxn modelId="{65815CB9-FCB7-4666-8E7A-1FCE136AA4D6}" srcId="{27E20094-72ED-40D8-9971-D2F571105C5B}" destId="{2C8CD3CB-BC6E-4CD8-8B15-D219F8CC2150}" srcOrd="2" destOrd="0" parTransId="{7D9513B6-BD69-4377-A10A-5C886A7F2558}" sibTransId="{AF126307-CED9-467F-BB18-D19441AA98C0}"/>
    <dgm:cxn modelId="{F78447C0-00F3-44C8-8D18-4BE61EF5CE1C}" type="presOf" srcId="{B498BFBC-9EF7-4BD7-91FC-05B0A677C4C0}" destId="{75873C1D-37FA-4DF9-8E71-D4658673E5C3}" srcOrd="0" destOrd="0" presId="urn:microsoft.com/office/officeart/2016/7/layout/BasicLinearProcessNumbered"/>
    <dgm:cxn modelId="{409010D9-BFA3-4B5C-9D86-B94281F427EF}" type="presOf" srcId="{B498BFBC-9EF7-4BD7-91FC-05B0A677C4C0}" destId="{C8C7BCFC-E641-45EF-B87A-E1D6315D3033}" srcOrd="1" destOrd="0" presId="urn:microsoft.com/office/officeart/2016/7/layout/BasicLinearProcessNumbered"/>
    <dgm:cxn modelId="{2BFC27DD-0AEE-4444-9EAA-0A71855489B3}" srcId="{27E20094-72ED-40D8-9971-D2F571105C5B}" destId="{B498BFBC-9EF7-4BD7-91FC-05B0A677C4C0}" srcOrd="0" destOrd="0" parTransId="{B905A22C-95E8-40E0-957A-756BEA67BAE8}" sibTransId="{51330563-7994-4855-BAEA-90CC1970F818}"/>
    <dgm:cxn modelId="{4F95DBE4-77A7-493C-9E4E-89DB45BE8EFE}" srcId="{27E20094-72ED-40D8-9971-D2F571105C5B}" destId="{E641B702-9465-45AB-A4B2-563DA6CE48E1}" srcOrd="4" destOrd="0" parTransId="{6EE2F71F-AE6F-4B65-B7E9-153A93FC3270}" sibTransId="{9F047F85-1DB5-4C31-B2EE-00AF1DE1A5E5}"/>
    <dgm:cxn modelId="{3B1A4CF2-4B35-4C5C-B957-C9CBAF15E98B}" srcId="{27E20094-72ED-40D8-9971-D2F571105C5B}" destId="{FD9537AF-F5F1-45B8-A32E-4121D689F906}" srcOrd="1" destOrd="0" parTransId="{01AE8769-10FD-4797-92B3-62736B1CE1AE}" sibTransId="{037DAB5F-FBC1-46EB-9A9C-C4D7EBCABA83}"/>
    <dgm:cxn modelId="{14B2A7F8-2207-4DE1-92E2-45272356E4E1}" type="presOf" srcId="{5D240536-8E41-4E22-93EF-C190D03BFD31}" destId="{46A03692-E736-4221-89EE-61F9EEC46104}" srcOrd="0" destOrd="0" presId="urn:microsoft.com/office/officeart/2016/7/layout/BasicLinearProcessNumbered"/>
    <dgm:cxn modelId="{CEA81B2F-476D-4C15-8E14-8F1D5501EEC9}" type="presParOf" srcId="{8127DCAD-C110-4381-A231-75F72DA7E5A4}" destId="{F431CFCF-DF1D-495D-9CE4-C318C80136B0}" srcOrd="0" destOrd="0" presId="urn:microsoft.com/office/officeart/2016/7/layout/BasicLinearProcessNumbered"/>
    <dgm:cxn modelId="{CEE5DD7D-E936-4643-94E4-0127F1FA5B8E}" type="presParOf" srcId="{F431CFCF-DF1D-495D-9CE4-C318C80136B0}" destId="{75873C1D-37FA-4DF9-8E71-D4658673E5C3}" srcOrd="0" destOrd="0" presId="urn:microsoft.com/office/officeart/2016/7/layout/BasicLinearProcessNumbered"/>
    <dgm:cxn modelId="{BF3A9C13-2AD6-4AE2-95F1-0BAD614C2558}" type="presParOf" srcId="{F431CFCF-DF1D-495D-9CE4-C318C80136B0}" destId="{AA181CD2-C2E9-4966-A612-18E70F219258}" srcOrd="1" destOrd="0" presId="urn:microsoft.com/office/officeart/2016/7/layout/BasicLinearProcessNumbered"/>
    <dgm:cxn modelId="{BD288CB0-9D26-4CE3-9FD5-9E41A2007834}" type="presParOf" srcId="{F431CFCF-DF1D-495D-9CE4-C318C80136B0}" destId="{FFF294CE-F521-4558-8586-D0B4CC077978}" srcOrd="2" destOrd="0" presId="urn:microsoft.com/office/officeart/2016/7/layout/BasicLinearProcessNumbered"/>
    <dgm:cxn modelId="{ABF8953D-0057-43F9-9C8D-94CD87902954}" type="presParOf" srcId="{F431CFCF-DF1D-495D-9CE4-C318C80136B0}" destId="{C8C7BCFC-E641-45EF-B87A-E1D6315D3033}" srcOrd="3" destOrd="0" presId="urn:microsoft.com/office/officeart/2016/7/layout/BasicLinearProcessNumbered"/>
    <dgm:cxn modelId="{11854BAB-588F-4F28-941B-974C68897DFA}" type="presParOf" srcId="{8127DCAD-C110-4381-A231-75F72DA7E5A4}" destId="{4639F4D3-AE51-45C1-8A5A-625E59BD0242}" srcOrd="1" destOrd="0" presId="urn:microsoft.com/office/officeart/2016/7/layout/BasicLinearProcessNumbered"/>
    <dgm:cxn modelId="{69351145-5652-461A-BF2C-21EA8B8056B8}" type="presParOf" srcId="{8127DCAD-C110-4381-A231-75F72DA7E5A4}" destId="{E8D20A9C-E5A0-4A6C-A3F8-AA71A14A9A6F}" srcOrd="2" destOrd="0" presId="urn:microsoft.com/office/officeart/2016/7/layout/BasicLinearProcessNumbered"/>
    <dgm:cxn modelId="{21C91A35-984B-4CDC-919A-C7017649BF79}" type="presParOf" srcId="{E8D20A9C-E5A0-4A6C-A3F8-AA71A14A9A6F}" destId="{41A98FF7-FEA0-4E12-AA9A-D27087D794A0}" srcOrd="0" destOrd="0" presId="urn:microsoft.com/office/officeart/2016/7/layout/BasicLinearProcessNumbered"/>
    <dgm:cxn modelId="{EAA5A49F-50E0-4F6D-9283-BCD4A829F8E8}" type="presParOf" srcId="{E8D20A9C-E5A0-4A6C-A3F8-AA71A14A9A6F}" destId="{02D226E4-BDB7-45CB-9A33-CE54D9EF23D4}" srcOrd="1" destOrd="0" presId="urn:microsoft.com/office/officeart/2016/7/layout/BasicLinearProcessNumbered"/>
    <dgm:cxn modelId="{B3925083-05C5-4BBD-B3CA-B225591B8E6A}" type="presParOf" srcId="{E8D20A9C-E5A0-4A6C-A3F8-AA71A14A9A6F}" destId="{5E2C2173-98B0-498C-95D2-7309584BC1B6}" srcOrd="2" destOrd="0" presId="urn:microsoft.com/office/officeart/2016/7/layout/BasicLinearProcessNumbered"/>
    <dgm:cxn modelId="{F875E8EB-C8BE-4578-9D43-0731599E1DF3}" type="presParOf" srcId="{E8D20A9C-E5A0-4A6C-A3F8-AA71A14A9A6F}" destId="{D602C8E5-D545-4E78-991E-C0B6D1A27694}" srcOrd="3" destOrd="0" presId="urn:microsoft.com/office/officeart/2016/7/layout/BasicLinearProcessNumbered"/>
    <dgm:cxn modelId="{374619FF-C07A-49F1-9906-3373269AAFCE}" type="presParOf" srcId="{8127DCAD-C110-4381-A231-75F72DA7E5A4}" destId="{C26FA818-4072-453F-8031-F0E4EC6F9C22}" srcOrd="3" destOrd="0" presId="urn:microsoft.com/office/officeart/2016/7/layout/BasicLinearProcessNumbered"/>
    <dgm:cxn modelId="{34363E20-0050-4650-98A1-6866C322E975}" type="presParOf" srcId="{8127DCAD-C110-4381-A231-75F72DA7E5A4}" destId="{548C8F25-97A4-408C-B92F-19E3F7E7EDAD}" srcOrd="4" destOrd="0" presId="urn:microsoft.com/office/officeart/2016/7/layout/BasicLinearProcessNumbered"/>
    <dgm:cxn modelId="{D4D97883-5DCE-4052-907B-BA87DEC873BB}" type="presParOf" srcId="{548C8F25-97A4-408C-B92F-19E3F7E7EDAD}" destId="{F0F2B9CD-B3E6-47E6-9F94-EE693C752A7B}" srcOrd="0" destOrd="0" presId="urn:microsoft.com/office/officeart/2016/7/layout/BasicLinearProcessNumbered"/>
    <dgm:cxn modelId="{FC65F010-C59C-4913-94EC-06469F62B9F5}" type="presParOf" srcId="{548C8F25-97A4-408C-B92F-19E3F7E7EDAD}" destId="{E11D1F87-A5C0-4C89-A2BF-2F3D333F0A3B}" srcOrd="1" destOrd="0" presId="urn:microsoft.com/office/officeart/2016/7/layout/BasicLinearProcessNumbered"/>
    <dgm:cxn modelId="{26CCFD9C-6E2A-4833-8465-0EDF6867C604}" type="presParOf" srcId="{548C8F25-97A4-408C-B92F-19E3F7E7EDAD}" destId="{B2BC0C80-11F3-43B5-A946-297E4607EB1A}" srcOrd="2" destOrd="0" presId="urn:microsoft.com/office/officeart/2016/7/layout/BasicLinearProcessNumbered"/>
    <dgm:cxn modelId="{EB1D76A2-45D7-4FBE-968A-474F4BFEC7F8}" type="presParOf" srcId="{548C8F25-97A4-408C-B92F-19E3F7E7EDAD}" destId="{D605CDAA-BBEC-4DF6-862D-EC73EC050147}" srcOrd="3" destOrd="0" presId="urn:microsoft.com/office/officeart/2016/7/layout/BasicLinearProcessNumbered"/>
    <dgm:cxn modelId="{D1449EBD-63CD-4EEF-BDA7-F5B3980C57A8}" type="presParOf" srcId="{8127DCAD-C110-4381-A231-75F72DA7E5A4}" destId="{18DCC154-4A43-456E-B2E5-D6A365620203}" srcOrd="5" destOrd="0" presId="urn:microsoft.com/office/officeart/2016/7/layout/BasicLinearProcessNumbered"/>
    <dgm:cxn modelId="{5C399C85-6E6E-4016-A35F-5A5A3AF9AA4B}" type="presParOf" srcId="{8127DCAD-C110-4381-A231-75F72DA7E5A4}" destId="{262FFDDF-21A5-40B7-AD33-4E4B8217F06F}" srcOrd="6" destOrd="0" presId="urn:microsoft.com/office/officeart/2016/7/layout/BasicLinearProcessNumbered"/>
    <dgm:cxn modelId="{2867E90B-EA3A-4F35-B585-4A9E6F7164DC}" type="presParOf" srcId="{262FFDDF-21A5-40B7-AD33-4E4B8217F06F}" destId="{AE268B8D-C46E-45E1-97AE-2A8DBAAE416D}" srcOrd="0" destOrd="0" presId="urn:microsoft.com/office/officeart/2016/7/layout/BasicLinearProcessNumbered"/>
    <dgm:cxn modelId="{BD50BC4F-5053-477E-A417-C4D40A26D63F}" type="presParOf" srcId="{262FFDDF-21A5-40B7-AD33-4E4B8217F06F}" destId="{46A03692-E736-4221-89EE-61F9EEC46104}" srcOrd="1" destOrd="0" presId="urn:microsoft.com/office/officeart/2016/7/layout/BasicLinearProcessNumbered"/>
    <dgm:cxn modelId="{B323A96C-11A4-4EA1-95C4-DD258906F7FB}" type="presParOf" srcId="{262FFDDF-21A5-40B7-AD33-4E4B8217F06F}" destId="{289B7956-4E5A-4545-957A-3F73A376114D}" srcOrd="2" destOrd="0" presId="urn:microsoft.com/office/officeart/2016/7/layout/BasicLinearProcessNumbered"/>
    <dgm:cxn modelId="{986541FB-013A-4827-A9D1-CEF99526C382}" type="presParOf" srcId="{262FFDDF-21A5-40B7-AD33-4E4B8217F06F}" destId="{22DD82B9-D93E-4F4F-BEEC-008AAA682E79}" srcOrd="3" destOrd="0" presId="urn:microsoft.com/office/officeart/2016/7/layout/BasicLinearProcessNumbered"/>
    <dgm:cxn modelId="{1AE2E4D0-4726-4817-9DBC-6CCC229B4ED4}" type="presParOf" srcId="{8127DCAD-C110-4381-A231-75F72DA7E5A4}" destId="{1A0D0B62-2603-4300-BC00-AA9458EA2C85}" srcOrd="7" destOrd="0" presId="urn:microsoft.com/office/officeart/2016/7/layout/BasicLinearProcessNumbered"/>
    <dgm:cxn modelId="{7D50B439-A6CE-4C5A-8D24-553BFA65509A}" type="presParOf" srcId="{8127DCAD-C110-4381-A231-75F72DA7E5A4}" destId="{A26577D7-73FB-4EC4-886E-94576D8E4E56}" srcOrd="8" destOrd="0" presId="urn:microsoft.com/office/officeart/2016/7/layout/BasicLinearProcessNumbered"/>
    <dgm:cxn modelId="{2535715B-FA9D-4DAF-AED3-55A3DF6FF12F}" type="presParOf" srcId="{A26577D7-73FB-4EC4-886E-94576D8E4E56}" destId="{6FF76553-0E5D-48F8-A7E0-6CEED58578DA}" srcOrd="0" destOrd="0" presId="urn:microsoft.com/office/officeart/2016/7/layout/BasicLinearProcessNumbered"/>
    <dgm:cxn modelId="{08F598A6-A75B-430D-AFC9-7C7DE238995F}" type="presParOf" srcId="{A26577D7-73FB-4EC4-886E-94576D8E4E56}" destId="{F960ABB0-58A9-4D90-9454-356FECD5142E}" srcOrd="1" destOrd="0" presId="urn:microsoft.com/office/officeart/2016/7/layout/BasicLinearProcessNumbered"/>
    <dgm:cxn modelId="{7839FDF4-2075-4382-B2AF-7D65BD12DA36}" type="presParOf" srcId="{A26577D7-73FB-4EC4-886E-94576D8E4E56}" destId="{593500BE-2AFD-4D6D-9D83-DBE470289EC7}" srcOrd="2" destOrd="0" presId="urn:microsoft.com/office/officeart/2016/7/layout/BasicLinearProcessNumbered"/>
    <dgm:cxn modelId="{544F10F3-5F16-4C28-A03A-9A08CDFA4517}" type="presParOf" srcId="{A26577D7-73FB-4EC4-886E-94576D8E4E56}" destId="{0C771BD9-BBF3-4AF8-9579-EFEED30F92E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6CB80-C0E1-4912-939E-9D3EE34D5F41}">
      <dsp:nvSpPr>
        <dsp:cNvPr id="0" name=""/>
        <dsp:cNvSpPr/>
      </dsp:nvSpPr>
      <dsp:spPr>
        <a:xfrm>
          <a:off x="0" y="385"/>
          <a:ext cx="39881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D2F64E-2744-4FB6-93E1-772E9CC60000}">
      <dsp:nvSpPr>
        <dsp:cNvPr id="0" name=""/>
        <dsp:cNvSpPr/>
      </dsp:nvSpPr>
      <dsp:spPr>
        <a:xfrm>
          <a:off x="0" y="385"/>
          <a:ext cx="3988112" cy="63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Before and after eating</a:t>
          </a:r>
        </a:p>
      </dsp:txBody>
      <dsp:txXfrm>
        <a:off x="0" y="385"/>
        <a:ext cx="3988112" cy="631383"/>
      </dsp:txXfrm>
    </dsp:sp>
    <dsp:sp modelId="{423C2A44-7E60-4CA4-9A08-1B865AD12559}">
      <dsp:nvSpPr>
        <dsp:cNvPr id="0" name=""/>
        <dsp:cNvSpPr/>
      </dsp:nvSpPr>
      <dsp:spPr>
        <a:xfrm>
          <a:off x="0" y="631768"/>
          <a:ext cx="398811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F00BCA-DC36-45D0-A243-9CC86C5A4B30}">
      <dsp:nvSpPr>
        <dsp:cNvPr id="0" name=""/>
        <dsp:cNvSpPr/>
      </dsp:nvSpPr>
      <dsp:spPr>
        <a:xfrm>
          <a:off x="0" y="631768"/>
          <a:ext cx="3988112" cy="63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After using the restroom</a:t>
          </a:r>
        </a:p>
      </dsp:txBody>
      <dsp:txXfrm>
        <a:off x="0" y="631768"/>
        <a:ext cx="3988112" cy="631383"/>
      </dsp:txXfrm>
    </dsp:sp>
    <dsp:sp modelId="{00D37CC2-31C3-4802-BBD0-1B7C22527C00}">
      <dsp:nvSpPr>
        <dsp:cNvPr id="0" name=""/>
        <dsp:cNvSpPr/>
      </dsp:nvSpPr>
      <dsp:spPr>
        <a:xfrm>
          <a:off x="0" y="1263151"/>
          <a:ext cx="398811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FC0ED7-40C3-4455-9169-063201DB66DB}">
      <dsp:nvSpPr>
        <dsp:cNvPr id="0" name=""/>
        <dsp:cNvSpPr/>
      </dsp:nvSpPr>
      <dsp:spPr>
        <a:xfrm>
          <a:off x="0" y="1263151"/>
          <a:ext cx="3988112" cy="63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After changing diapers or assisting with the restroom</a:t>
          </a:r>
        </a:p>
      </dsp:txBody>
      <dsp:txXfrm>
        <a:off x="0" y="1263151"/>
        <a:ext cx="3988112" cy="631383"/>
      </dsp:txXfrm>
    </dsp:sp>
    <dsp:sp modelId="{B3747C58-1A53-4F82-84E6-331F482F0F04}">
      <dsp:nvSpPr>
        <dsp:cNvPr id="0" name=""/>
        <dsp:cNvSpPr/>
      </dsp:nvSpPr>
      <dsp:spPr>
        <a:xfrm>
          <a:off x="0" y="1894534"/>
          <a:ext cx="398811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4D0D2C-A2B3-4F6C-A0AB-8D8AA76534CF}">
      <dsp:nvSpPr>
        <dsp:cNvPr id="0" name=""/>
        <dsp:cNvSpPr/>
      </dsp:nvSpPr>
      <dsp:spPr>
        <a:xfrm>
          <a:off x="0" y="1894534"/>
          <a:ext cx="3988112" cy="63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After touching high-contact surface </a:t>
          </a:r>
        </a:p>
      </dsp:txBody>
      <dsp:txXfrm>
        <a:off x="0" y="1894534"/>
        <a:ext cx="3988112" cy="631383"/>
      </dsp:txXfrm>
    </dsp:sp>
    <dsp:sp modelId="{868E5143-9C8A-450D-9C19-B6999219E8CF}">
      <dsp:nvSpPr>
        <dsp:cNvPr id="0" name=""/>
        <dsp:cNvSpPr/>
      </dsp:nvSpPr>
      <dsp:spPr>
        <a:xfrm>
          <a:off x="0" y="2525917"/>
          <a:ext cx="3988112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1CEFFB-BA11-41C8-AA59-16CDB99DB1EB}">
      <dsp:nvSpPr>
        <dsp:cNvPr id="0" name=""/>
        <dsp:cNvSpPr/>
      </dsp:nvSpPr>
      <dsp:spPr>
        <a:xfrm>
          <a:off x="0" y="2525917"/>
          <a:ext cx="3988112" cy="63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After contact with bodily fluids (blood, urine, saliva)</a:t>
          </a:r>
        </a:p>
      </dsp:txBody>
      <dsp:txXfrm>
        <a:off x="0" y="2525917"/>
        <a:ext cx="3988112" cy="6313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73C1D-37FA-4DF9-8E71-D4658673E5C3}">
      <dsp:nvSpPr>
        <dsp:cNvPr id="0" name=""/>
        <dsp:cNvSpPr/>
      </dsp:nvSpPr>
      <dsp:spPr>
        <a:xfrm>
          <a:off x="3753" y="715396"/>
          <a:ext cx="2032330" cy="28452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48" tIns="330200" rIns="15844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Wet</a:t>
          </a:r>
          <a:r>
            <a:rPr lang="en-US" sz="1300" kern="1200"/>
            <a:t> your hands with clean, running water (warm or cold), turn off the tap, and apply soap</a:t>
          </a:r>
        </a:p>
      </dsp:txBody>
      <dsp:txXfrm>
        <a:off x="3753" y="1796596"/>
        <a:ext cx="2032330" cy="1707157"/>
      </dsp:txXfrm>
    </dsp:sp>
    <dsp:sp modelId="{AA181CD2-C2E9-4966-A612-18E70F219258}">
      <dsp:nvSpPr>
        <dsp:cNvPr id="0" name=""/>
        <dsp:cNvSpPr/>
      </dsp:nvSpPr>
      <dsp:spPr>
        <a:xfrm>
          <a:off x="593129" y="999922"/>
          <a:ext cx="853578" cy="8535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548" tIns="12700" rIns="66548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</a:t>
          </a:r>
        </a:p>
      </dsp:txBody>
      <dsp:txXfrm>
        <a:off x="718133" y="1124926"/>
        <a:ext cx="603570" cy="603570"/>
      </dsp:txXfrm>
    </dsp:sp>
    <dsp:sp modelId="{FFF294CE-F521-4558-8586-D0B4CC077978}">
      <dsp:nvSpPr>
        <dsp:cNvPr id="0" name=""/>
        <dsp:cNvSpPr/>
      </dsp:nvSpPr>
      <dsp:spPr>
        <a:xfrm>
          <a:off x="3753" y="3560586"/>
          <a:ext cx="2032330" cy="72"/>
        </a:xfrm>
        <a:prstGeom prst="rect">
          <a:avLst/>
        </a:prstGeom>
        <a:solidFill>
          <a:schemeClr val="accent2">
            <a:hueOff val="-44438"/>
            <a:satOff val="-5376"/>
            <a:lumOff val="-2571"/>
            <a:alphaOff val="0"/>
          </a:schemeClr>
        </a:solidFill>
        <a:ln w="12700" cap="flat" cmpd="sng" algn="ctr">
          <a:solidFill>
            <a:schemeClr val="accent2">
              <a:hueOff val="-44438"/>
              <a:satOff val="-5376"/>
              <a:lumOff val="-25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98FF7-FEA0-4E12-AA9A-D27087D794A0}">
      <dsp:nvSpPr>
        <dsp:cNvPr id="0" name=""/>
        <dsp:cNvSpPr/>
      </dsp:nvSpPr>
      <dsp:spPr>
        <a:xfrm>
          <a:off x="2239316" y="715396"/>
          <a:ext cx="2032330" cy="2845262"/>
        </a:xfrm>
        <a:prstGeom prst="rect">
          <a:avLst/>
        </a:prstGeom>
        <a:solidFill>
          <a:schemeClr val="accent2">
            <a:tint val="40000"/>
            <a:alpha val="90000"/>
            <a:hueOff val="-74916"/>
            <a:satOff val="-14458"/>
            <a:lumOff val="-156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4916"/>
              <a:satOff val="-14458"/>
              <a:lumOff val="-15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48" tIns="330200" rIns="15844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Lather</a:t>
          </a:r>
          <a:r>
            <a:rPr lang="en-US" sz="1300" kern="1200"/>
            <a:t> your hands by rubbing them together with the soap. Lather the back of your hands, between your fingers, and under you nails</a:t>
          </a:r>
        </a:p>
      </dsp:txBody>
      <dsp:txXfrm>
        <a:off x="2239316" y="1796596"/>
        <a:ext cx="2032330" cy="1707157"/>
      </dsp:txXfrm>
    </dsp:sp>
    <dsp:sp modelId="{02D226E4-BDB7-45CB-9A33-CE54D9EF23D4}">
      <dsp:nvSpPr>
        <dsp:cNvPr id="0" name=""/>
        <dsp:cNvSpPr/>
      </dsp:nvSpPr>
      <dsp:spPr>
        <a:xfrm>
          <a:off x="2828692" y="999922"/>
          <a:ext cx="853578" cy="853578"/>
        </a:xfrm>
        <a:prstGeom prst="ellipse">
          <a:avLst/>
        </a:prstGeom>
        <a:solidFill>
          <a:schemeClr val="accent2">
            <a:hueOff val="-88877"/>
            <a:satOff val="-10752"/>
            <a:lumOff val="-5142"/>
            <a:alphaOff val="0"/>
          </a:schemeClr>
        </a:solidFill>
        <a:ln w="12700" cap="flat" cmpd="sng" algn="ctr">
          <a:solidFill>
            <a:schemeClr val="accent2">
              <a:hueOff val="-88877"/>
              <a:satOff val="-10752"/>
              <a:lumOff val="-51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548" tIns="12700" rIns="66548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</a:t>
          </a:r>
        </a:p>
      </dsp:txBody>
      <dsp:txXfrm>
        <a:off x="2953696" y="1124926"/>
        <a:ext cx="603570" cy="603570"/>
      </dsp:txXfrm>
    </dsp:sp>
    <dsp:sp modelId="{5E2C2173-98B0-498C-95D2-7309584BC1B6}">
      <dsp:nvSpPr>
        <dsp:cNvPr id="0" name=""/>
        <dsp:cNvSpPr/>
      </dsp:nvSpPr>
      <dsp:spPr>
        <a:xfrm>
          <a:off x="2239316" y="3560586"/>
          <a:ext cx="2032330" cy="72"/>
        </a:xfrm>
        <a:prstGeom prst="rect">
          <a:avLst/>
        </a:prstGeom>
        <a:solidFill>
          <a:schemeClr val="accent2">
            <a:hueOff val="-133315"/>
            <a:satOff val="-16128"/>
            <a:lumOff val="-7712"/>
            <a:alphaOff val="0"/>
          </a:schemeClr>
        </a:solidFill>
        <a:ln w="12700" cap="flat" cmpd="sng" algn="ctr">
          <a:solidFill>
            <a:schemeClr val="accent2">
              <a:hueOff val="-133315"/>
              <a:satOff val="-16128"/>
              <a:lumOff val="-77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2B9CD-B3E6-47E6-9F94-EE693C752A7B}">
      <dsp:nvSpPr>
        <dsp:cNvPr id="0" name=""/>
        <dsp:cNvSpPr/>
      </dsp:nvSpPr>
      <dsp:spPr>
        <a:xfrm>
          <a:off x="4474879" y="715396"/>
          <a:ext cx="2032330" cy="2845262"/>
        </a:xfrm>
        <a:prstGeom prst="rect">
          <a:avLst/>
        </a:prstGeom>
        <a:solidFill>
          <a:schemeClr val="accent2">
            <a:tint val="40000"/>
            <a:alpha val="90000"/>
            <a:hueOff val="-149832"/>
            <a:satOff val="-28917"/>
            <a:lumOff val="-31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9832"/>
              <a:satOff val="-28917"/>
              <a:lumOff val="-31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48" tIns="330200" rIns="15844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Scrub</a:t>
          </a:r>
          <a:r>
            <a:rPr lang="en-US" sz="1300" kern="1200"/>
            <a:t> your hands for </a:t>
          </a:r>
          <a:r>
            <a:rPr lang="en-US" sz="1300" i="1" kern="1200"/>
            <a:t>at least </a:t>
          </a:r>
          <a:r>
            <a:rPr lang="en-US" sz="1300" kern="1200"/>
            <a:t>20 seconds. Need a timer? Hum the “Happy Birthday” song from beginning to end twice</a:t>
          </a:r>
        </a:p>
      </dsp:txBody>
      <dsp:txXfrm>
        <a:off x="4474879" y="1796596"/>
        <a:ext cx="2032330" cy="1707157"/>
      </dsp:txXfrm>
    </dsp:sp>
    <dsp:sp modelId="{E11D1F87-A5C0-4C89-A2BF-2F3D333F0A3B}">
      <dsp:nvSpPr>
        <dsp:cNvPr id="0" name=""/>
        <dsp:cNvSpPr/>
      </dsp:nvSpPr>
      <dsp:spPr>
        <a:xfrm>
          <a:off x="5064255" y="999922"/>
          <a:ext cx="853578" cy="853578"/>
        </a:xfrm>
        <a:prstGeom prst="ellipse">
          <a:avLst/>
        </a:prstGeom>
        <a:solidFill>
          <a:schemeClr val="accent2">
            <a:hueOff val="-177753"/>
            <a:satOff val="-21504"/>
            <a:lumOff val="-10283"/>
            <a:alphaOff val="0"/>
          </a:schemeClr>
        </a:solidFill>
        <a:ln w="12700" cap="flat" cmpd="sng" algn="ctr">
          <a:solidFill>
            <a:schemeClr val="accent2">
              <a:hueOff val="-177753"/>
              <a:satOff val="-21504"/>
              <a:lumOff val="-102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548" tIns="12700" rIns="66548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</a:p>
      </dsp:txBody>
      <dsp:txXfrm>
        <a:off x="5189259" y="1124926"/>
        <a:ext cx="603570" cy="603570"/>
      </dsp:txXfrm>
    </dsp:sp>
    <dsp:sp modelId="{B2BC0C80-11F3-43B5-A946-297E4607EB1A}">
      <dsp:nvSpPr>
        <dsp:cNvPr id="0" name=""/>
        <dsp:cNvSpPr/>
      </dsp:nvSpPr>
      <dsp:spPr>
        <a:xfrm>
          <a:off x="4474879" y="3560586"/>
          <a:ext cx="2032330" cy="72"/>
        </a:xfrm>
        <a:prstGeom prst="rect">
          <a:avLst/>
        </a:prstGeom>
        <a:solidFill>
          <a:schemeClr val="accent2">
            <a:hueOff val="-222192"/>
            <a:satOff val="-26881"/>
            <a:lumOff val="-12854"/>
            <a:alphaOff val="0"/>
          </a:schemeClr>
        </a:solidFill>
        <a:ln w="12700" cap="flat" cmpd="sng" algn="ctr">
          <a:solidFill>
            <a:schemeClr val="accent2">
              <a:hueOff val="-222192"/>
              <a:satOff val="-26881"/>
              <a:lumOff val="-128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68B8D-C46E-45E1-97AE-2A8DBAAE416D}">
      <dsp:nvSpPr>
        <dsp:cNvPr id="0" name=""/>
        <dsp:cNvSpPr/>
      </dsp:nvSpPr>
      <dsp:spPr>
        <a:xfrm>
          <a:off x="6710443" y="715396"/>
          <a:ext cx="2032330" cy="2845262"/>
        </a:xfrm>
        <a:prstGeom prst="rect">
          <a:avLst/>
        </a:prstGeom>
        <a:solidFill>
          <a:schemeClr val="accent2">
            <a:tint val="40000"/>
            <a:alpha val="90000"/>
            <a:hueOff val="-224748"/>
            <a:satOff val="-43375"/>
            <a:lumOff val="-469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24748"/>
              <a:satOff val="-43375"/>
              <a:lumOff val="-46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48" tIns="330200" rIns="15844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Rinse</a:t>
          </a:r>
          <a:r>
            <a:rPr lang="en-US" sz="1300" kern="1200"/>
            <a:t> your hands well under clean, running water</a:t>
          </a:r>
        </a:p>
      </dsp:txBody>
      <dsp:txXfrm>
        <a:off x="6710443" y="1796596"/>
        <a:ext cx="2032330" cy="1707157"/>
      </dsp:txXfrm>
    </dsp:sp>
    <dsp:sp modelId="{46A03692-E736-4221-89EE-61F9EEC46104}">
      <dsp:nvSpPr>
        <dsp:cNvPr id="0" name=""/>
        <dsp:cNvSpPr/>
      </dsp:nvSpPr>
      <dsp:spPr>
        <a:xfrm>
          <a:off x="7299818" y="999922"/>
          <a:ext cx="853578" cy="853578"/>
        </a:xfrm>
        <a:prstGeom prst="ellipse">
          <a:avLst/>
        </a:prstGeom>
        <a:solidFill>
          <a:schemeClr val="accent2">
            <a:hueOff val="-266630"/>
            <a:satOff val="-32257"/>
            <a:lumOff val="-15425"/>
            <a:alphaOff val="0"/>
          </a:schemeClr>
        </a:solidFill>
        <a:ln w="12700" cap="flat" cmpd="sng" algn="ctr">
          <a:solidFill>
            <a:schemeClr val="accent2">
              <a:hueOff val="-266630"/>
              <a:satOff val="-32257"/>
              <a:lumOff val="-154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548" tIns="12700" rIns="66548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</a:p>
      </dsp:txBody>
      <dsp:txXfrm>
        <a:off x="7424822" y="1124926"/>
        <a:ext cx="603570" cy="603570"/>
      </dsp:txXfrm>
    </dsp:sp>
    <dsp:sp modelId="{289B7956-4E5A-4545-957A-3F73A376114D}">
      <dsp:nvSpPr>
        <dsp:cNvPr id="0" name=""/>
        <dsp:cNvSpPr/>
      </dsp:nvSpPr>
      <dsp:spPr>
        <a:xfrm>
          <a:off x="6710443" y="3560586"/>
          <a:ext cx="2032330" cy="72"/>
        </a:xfrm>
        <a:prstGeom prst="rect">
          <a:avLst/>
        </a:prstGeom>
        <a:solidFill>
          <a:schemeClr val="accent2">
            <a:hueOff val="-311069"/>
            <a:satOff val="-37633"/>
            <a:lumOff val="-17995"/>
            <a:alphaOff val="0"/>
          </a:schemeClr>
        </a:solidFill>
        <a:ln w="12700" cap="flat" cmpd="sng" algn="ctr">
          <a:solidFill>
            <a:schemeClr val="accent2">
              <a:hueOff val="-311069"/>
              <a:satOff val="-37633"/>
              <a:lumOff val="-179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76553-0E5D-48F8-A7E0-6CEED58578DA}">
      <dsp:nvSpPr>
        <dsp:cNvPr id="0" name=""/>
        <dsp:cNvSpPr/>
      </dsp:nvSpPr>
      <dsp:spPr>
        <a:xfrm>
          <a:off x="8946006" y="715396"/>
          <a:ext cx="2032330" cy="2845262"/>
        </a:xfrm>
        <a:prstGeom prst="rect">
          <a:avLst/>
        </a:prstGeom>
        <a:solidFill>
          <a:schemeClr val="accent2">
            <a:tint val="40000"/>
            <a:alpha val="90000"/>
            <a:hueOff val="-299664"/>
            <a:satOff val="-57833"/>
            <a:lumOff val="-625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99664"/>
              <a:satOff val="-57833"/>
              <a:lumOff val="-62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48" tIns="330200" rIns="15844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Dry</a:t>
          </a:r>
          <a:r>
            <a:rPr lang="en-US" sz="1300" kern="1200"/>
            <a:t> your hands using a clean towel or an air dryer</a:t>
          </a:r>
        </a:p>
      </dsp:txBody>
      <dsp:txXfrm>
        <a:off x="8946006" y="1796596"/>
        <a:ext cx="2032330" cy="1707157"/>
      </dsp:txXfrm>
    </dsp:sp>
    <dsp:sp modelId="{F960ABB0-58A9-4D90-9454-356FECD5142E}">
      <dsp:nvSpPr>
        <dsp:cNvPr id="0" name=""/>
        <dsp:cNvSpPr/>
      </dsp:nvSpPr>
      <dsp:spPr>
        <a:xfrm>
          <a:off x="9535381" y="999922"/>
          <a:ext cx="853578" cy="853578"/>
        </a:xfrm>
        <a:prstGeom prst="ellipse">
          <a:avLst/>
        </a:prstGeom>
        <a:solidFill>
          <a:schemeClr val="accent2">
            <a:hueOff val="-355507"/>
            <a:satOff val="-43009"/>
            <a:lumOff val="-20566"/>
            <a:alphaOff val="0"/>
          </a:schemeClr>
        </a:solidFill>
        <a:ln w="12700" cap="flat" cmpd="sng" algn="ctr">
          <a:solidFill>
            <a:schemeClr val="accent2">
              <a:hueOff val="-355507"/>
              <a:satOff val="-43009"/>
              <a:lumOff val="-205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548" tIns="12700" rIns="66548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5</a:t>
          </a:r>
        </a:p>
      </dsp:txBody>
      <dsp:txXfrm>
        <a:off x="9660385" y="1124926"/>
        <a:ext cx="603570" cy="603570"/>
      </dsp:txXfrm>
    </dsp:sp>
    <dsp:sp modelId="{593500BE-2AFD-4D6D-9D83-DBE470289EC7}">
      <dsp:nvSpPr>
        <dsp:cNvPr id="0" name=""/>
        <dsp:cNvSpPr/>
      </dsp:nvSpPr>
      <dsp:spPr>
        <a:xfrm>
          <a:off x="8946006" y="3560586"/>
          <a:ext cx="2032330" cy="72"/>
        </a:xfrm>
        <a:prstGeom prst="rect">
          <a:avLst/>
        </a:prstGeom>
        <a:solidFill>
          <a:schemeClr val="accent2">
            <a:hueOff val="-399945"/>
            <a:satOff val="-48385"/>
            <a:lumOff val="-23137"/>
            <a:alphaOff val="0"/>
          </a:schemeClr>
        </a:solidFill>
        <a:ln w="12700" cap="flat" cmpd="sng" algn="ctr">
          <a:solidFill>
            <a:schemeClr val="accent2">
              <a:hueOff val="-399945"/>
              <a:satOff val="-48385"/>
              <a:lumOff val="-23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9A7087B-A2EE-4480-9086-21E2446E325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254E4CD-9227-4879-8111-692D7DBF3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7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6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08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17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Pathogens form spores that are not likely killed by alcohol-based hand sanitizers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98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67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88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64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4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chart shows COVID, influenza, and RSV cases in residents </a:t>
            </a:r>
            <a:r>
              <a:rPr lang="en-US"/>
              <a:t>of WV over </a:t>
            </a:r>
            <a:r>
              <a:rPr lang="en-US" dirty="0"/>
              <a:t>the age of 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24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6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3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7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89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72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Elderly individuals have compromised immune systems, making it easier for respiratory pathogens to take hold</a:t>
            </a:r>
          </a:p>
          <a:p>
            <a:r>
              <a:rPr lang="en-US"/>
              <a:t>The close living quarters make these viruses spread quickly. For individuals with weakened immune systems, handwashing benefits are even more significant, reducing diarrheal illness by 58%. A single gram of human feces, about the weight of a paper clip, can obtain one trillion germs.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78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4E4CD-9227-4879-8111-692D7DBF3E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0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4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5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9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4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8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6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2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1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66" r:id="rId6"/>
    <p:sldLayoutId id="2147483762" r:id="rId7"/>
    <p:sldLayoutId id="2147483763" r:id="rId8"/>
    <p:sldLayoutId id="2147483764" r:id="rId9"/>
    <p:sldLayoutId id="2147483765" r:id="rId10"/>
    <p:sldLayoutId id="21474837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8754384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clean-hands/hcp/clinical-safety/?CDC_AAref_Val=https://www.cdc.gov/handhygiene/providers/index.html" TargetMode="External"/><Relationship Id="rId5" Type="http://schemas.openxmlformats.org/officeDocument/2006/relationships/hyperlink" Target="https://www.cdc.gov/Clean-Hands/About/Hand-Hygiene-for-Healthcare.html" TargetMode="External"/><Relationship Id="rId4" Type="http://schemas.openxmlformats.org/officeDocument/2006/relationships/hyperlink" Target="https://www.who.int/teams/integrated-health-services/infection-prevention-control/hand-hygien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6" name="Rectangle 30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10" name="Top Left">
            <a:extLst>
              <a:ext uri="{FF2B5EF4-FFF2-40B4-BE49-F238E27FC236}">
                <a16:creationId xmlns:a16="http://schemas.microsoft.com/office/drawing/2014/main" id="{7092E392-4FB7-4E2D-928D-EFC63D148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9B57026F-1936-4B50-9E5F-0037B748B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31C2FEB5-C2DC-4FDF-9FE5-407608D6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0B00B9B-BAB1-4074-A3AF-13B08F4E0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0B6DF209-B3F7-4699-802B-4BE21113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C45FFE10-7D64-45F0-B227-92979752A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4395C91B-6EED-4F5B-8873-5E0AA757F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248D099A-D8DD-4FBA-AF53-928CE633C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1F857259-D6C4-41F7-82DC-37816E8AD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81130-79A0-659E-5902-A2B1DFCE9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4354" y="927390"/>
            <a:ext cx="8260244" cy="3043036"/>
          </a:xfrm>
        </p:spPr>
        <p:txBody>
          <a:bodyPr anchor="b">
            <a:normAutofit/>
          </a:bodyPr>
          <a:lstStyle/>
          <a:p>
            <a:r>
              <a:rPr lang="en-US" sz="5000"/>
              <a:t>Clean Hands, Safe Residents: The Importance of Hand Hygiene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FB4D9-5930-D751-3B6A-9ECF531D1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5764" y="4186123"/>
            <a:ext cx="5132387" cy="1499453"/>
          </a:xfrm>
        </p:spPr>
        <p:txBody>
          <a:bodyPr anchor="t">
            <a:normAutofit/>
          </a:bodyPr>
          <a:lstStyle/>
          <a:p>
            <a:r>
              <a:rPr lang="en-US" sz="2200" dirty="0">
                <a:latin typeface="+mj-lt"/>
              </a:rPr>
              <a:t>Faith Gandy, MPH</a:t>
            </a:r>
          </a:p>
          <a:p>
            <a:r>
              <a:rPr lang="en-US" sz="2200" dirty="0">
                <a:latin typeface="+mj-lt"/>
              </a:rPr>
              <a:t>Alyssa Reed</a:t>
            </a:r>
          </a:p>
          <a:p>
            <a:r>
              <a:rPr lang="en-US" sz="2200" dirty="0">
                <a:latin typeface="+mj-lt"/>
              </a:rPr>
              <a:t>Cabell-Huntington Health Department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A2A9B-66D4-D970-562D-292C648633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-2"/>
          <a:stretch>
            <a:fillRect/>
          </a:stretch>
        </p:blipFill>
        <p:spPr>
          <a:xfrm>
            <a:off x="152397" y="4889814"/>
            <a:ext cx="1797347" cy="1797347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320" name="Bottom Right">
            <a:extLst>
              <a:ext uri="{FF2B5EF4-FFF2-40B4-BE49-F238E27FC236}">
                <a16:creationId xmlns:a16="http://schemas.microsoft.com/office/drawing/2014/main" id="{A7C60A7A-4212-46AC-80A2-DE231DD3D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7EDA875D-6B8A-4B32-89EB-F4CD6D1F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22" name="Graphic 157">
              <a:extLst>
                <a:ext uri="{FF2B5EF4-FFF2-40B4-BE49-F238E27FC236}">
                  <a16:creationId xmlns:a16="http://schemas.microsoft.com/office/drawing/2014/main" id="{AA7D7CCE-E90B-483E-AFF7-CF95CABC9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67F2D919-84B6-4EC4-87F5-BDFF145BB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5C8244C-685B-42CF-B028-C7ADE067CC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420B7EF-9249-4974-A978-AAD55C81B7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05BD8B59-E1C0-4320-BFC1-66D139E80B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983471C-A7FE-4ED8-BE9B-601CEC61EB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E8B842F2-803D-4F74-BBF6-6965BC0FD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94ECDF1E-AE5F-46C4-A134-C28C6D6B78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C0E491A0-7D49-4A1F-B2DB-C94F56329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32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15507" y="3369564"/>
            <a:ext cx="118872" cy="118872"/>
            <a:chOff x="1175347" y="3733800"/>
            <a:chExt cx="118872" cy="118872"/>
          </a:xfrm>
        </p:grpSpPr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7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D54A0-6116-E399-3E18-85C044E8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Reservoirs: Where Germs Live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2A7CB-9E00-4A57-CC36-6B92AE84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/>
              <a:t>Water and Wet Surfaces: </a:t>
            </a:r>
            <a:r>
              <a:rPr lang="en-US"/>
              <a:t>Moist environments provide ideal conditions for bacteria to grow. Germs from these surfaces can enter the body through splashes, sprays, or direct contact.</a:t>
            </a:r>
          </a:p>
          <a:p>
            <a:r>
              <a:rPr lang="en-US" b="1"/>
              <a:t>Dry Surfaces:</a:t>
            </a:r>
            <a:r>
              <a:rPr lang="en-US"/>
              <a:t> Germs from the air, human body, and stool can survive on surfaces for days or even weeks. Common high-touch surfaces like bed rails, light switches, doorknobs, and keyboards are especially likely to harbor these germs. </a:t>
            </a:r>
          </a:p>
          <a:p>
            <a:r>
              <a:rPr lang="en-US" b="1"/>
              <a:t>Dust and Dirt: </a:t>
            </a:r>
            <a:r>
              <a:rPr lang="en-US"/>
              <a:t>Germs that live in soil or dust are generally not harmful to healthy individuals but can pose serious risks to those with weakened immune systems.</a:t>
            </a:r>
          </a:p>
          <a:p>
            <a:r>
              <a:rPr lang="en-US" b="1"/>
              <a:t>Medical Devices: </a:t>
            </a:r>
            <a:r>
              <a:rPr lang="en-US"/>
              <a:t>Germs on medical equipment can spread through direct contact or when the device is used during procedures that introduce bacteria into the bloodstream or other parts of the body.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5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DCEC7A-9590-C5BE-5318-87931BEA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When to use Hand Sanitizer instead of Soap and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60AB9-830F-F6EE-F112-9E03AA8D8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>
            <a:normAutofit/>
          </a:bodyPr>
          <a:lstStyle/>
          <a:p>
            <a:r>
              <a:rPr lang="en-US" sz="1800"/>
              <a:t>Use Hand Sanitizer (60%+ alcohol when)</a:t>
            </a:r>
          </a:p>
          <a:p>
            <a:pPr lvl="1"/>
            <a:r>
              <a:rPr lang="en-US" sz="1800"/>
              <a:t>Hands are not visibly dirty or soiled</a:t>
            </a:r>
          </a:p>
          <a:p>
            <a:pPr lvl="1"/>
            <a:r>
              <a:rPr lang="en-US" sz="1800"/>
              <a:t>After touching shared surfaces or equipment</a:t>
            </a:r>
          </a:p>
          <a:p>
            <a:pPr lvl="1"/>
            <a:r>
              <a:rPr lang="en-US" sz="1800"/>
              <a:t>When moving between clean and contaminated tasks </a:t>
            </a:r>
          </a:p>
          <a:p>
            <a:pPr lvl="1"/>
            <a:r>
              <a:rPr lang="en-US" sz="1800"/>
              <a:t>When soap and water is not available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5" name="Picture 4" descr="Hand sanitizer and masks">
            <a:extLst>
              <a:ext uri="{FF2B5EF4-FFF2-40B4-BE49-F238E27FC236}">
                <a16:creationId xmlns:a16="http://schemas.microsoft.com/office/drawing/2014/main" id="{7B2CEB46-59F2-2FF2-A84B-08734822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35" r="30564" b="-1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74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5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3524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A705-472A-B21B-65AF-B818AC79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When to use Soap and Water, NOT Hand Sanitizer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7510D-C4D5-1A51-714A-3CA46F942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/>
              <a:t>Use Soap and Water: </a:t>
            </a:r>
          </a:p>
          <a:p>
            <a:pPr lvl="1"/>
            <a:r>
              <a:rPr lang="en-US"/>
              <a:t>Hands are visibly dirty or soiled</a:t>
            </a:r>
          </a:p>
          <a:p>
            <a:pPr lvl="1"/>
            <a:r>
              <a:rPr lang="en-US"/>
              <a:t>After contacts with patients or surfaces with the following pathogens:</a:t>
            </a:r>
          </a:p>
          <a:p>
            <a:pPr lvl="2"/>
            <a:r>
              <a:rPr lang="en-US"/>
              <a:t>C. diff, Norovirus, Anthrax  </a:t>
            </a:r>
          </a:p>
          <a:p>
            <a:pPr lvl="1"/>
            <a:r>
              <a:rPr lang="en-US"/>
              <a:t>After using the restroom </a:t>
            </a:r>
          </a:p>
          <a:p>
            <a:pPr lvl="1"/>
            <a:r>
              <a:rPr lang="en-US"/>
              <a:t>Before eating or handling food</a:t>
            </a:r>
          </a:p>
          <a:p>
            <a:pPr lvl="1"/>
            <a:r>
              <a:rPr lang="en-US"/>
              <a:t>After cleaning bathrooms or dealing with fecal contamination </a:t>
            </a:r>
          </a:p>
          <a:p>
            <a:pPr lvl="1"/>
            <a:r>
              <a:rPr lang="en-US"/>
              <a:t>If hands feel sticky or have chemical residue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99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9" name="Top left">
            <a:extLst>
              <a:ext uri="{FF2B5EF4-FFF2-40B4-BE49-F238E27FC236}">
                <a16:creationId xmlns:a16="http://schemas.microsoft.com/office/drawing/2014/main" id="{A345EEC5-ECAA-408B-B9D7-1C0E1102C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09B09D8-FF9D-4CE5-853B-3BA46F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DC978A2-F53F-4B72-9BAC-5F78F00B6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F73D09D-1DE1-441E-88F5-CD2CBAB88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DE61DBF-5FB0-4603-BE95-C566DD48B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8C89DF5-F013-4C54-B9AD-2E158706C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ED89947-A3CF-4B11-8DE7-5D07A57CB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3E24021-DB80-451B-96A6-0D21AC0C8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BDA2B48-4CD9-45C3-8F12-212553367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16D4B2-E32D-B504-6E94-53A008B1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10246090" cy="1471193"/>
          </a:xfrm>
        </p:spPr>
        <p:txBody>
          <a:bodyPr>
            <a:normAutofit/>
          </a:bodyPr>
          <a:lstStyle/>
          <a:p>
            <a:r>
              <a:rPr lang="en-US"/>
              <a:t>Remember: It isn’t just all about handwashing!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84807-147A-E67E-4766-F05F6D9D4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810872" cy="3728613"/>
          </a:xfrm>
        </p:spPr>
        <p:txBody>
          <a:bodyPr>
            <a:normAutofit/>
          </a:bodyPr>
          <a:lstStyle/>
          <a:p>
            <a:r>
              <a:rPr lang="en-US" sz="1800"/>
              <a:t>It’s important to clean and sanitize shared surfaces to break the chain of infection</a:t>
            </a:r>
          </a:p>
          <a:p>
            <a:r>
              <a:rPr lang="en-US" sz="1800"/>
              <a:t>Hand hygiene remains essential in preventing the spread of germs, but cleaning high-touch surfaces also plays a vital role </a:t>
            </a:r>
          </a:p>
          <a:p>
            <a:pPr marL="0" indent="0">
              <a:buNone/>
            </a:pPr>
            <a:endParaRPr lang="en-US" sz="1800"/>
          </a:p>
          <a:p>
            <a:endParaRPr lang="en-US" sz="1800"/>
          </a:p>
        </p:txBody>
      </p:sp>
      <p:pic>
        <p:nvPicPr>
          <p:cNvPr id="64" name="Picture 63" descr="Hand spraying sanitizer">
            <a:extLst>
              <a:ext uri="{FF2B5EF4-FFF2-40B4-BE49-F238E27FC236}">
                <a16:creationId xmlns:a16="http://schemas.microsoft.com/office/drawing/2014/main" id="{A1279B17-322A-2CB2-0B47-211575370F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4" r="29555" b="-2"/>
          <a:stretch/>
        </p:blipFill>
        <p:spPr>
          <a:xfrm>
            <a:off x="7056571" y="2304938"/>
            <a:ext cx="3808132" cy="3808150"/>
          </a:xfrm>
          <a:prstGeom prst="rect">
            <a:avLst/>
          </a:prstGeom>
        </p:spPr>
      </p:pic>
      <p:grpSp>
        <p:nvGrpSpPr>
          <p:cNvPr id="139" name="Bottom Right">
            <a:extLst>
              <a:ext uri="{FF2B5EF4-FFF2-40B4-BE49-F238E27FC236}">
                <a16:creationId xmlns:a16="http://schemas.microsoft.com/office/drawing/2014/main" id="{F0A218EB-ECC2-4D0D-9EDC-F5CB062CA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419D1C3-874F-4BF6-A356-1EA4A20D4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41" name="Graphic 157">
              <a:extLst>
                <a:ext uri="{FF2B5EF4-FFF2-40B4-BE49-F238E27FC236}">
                  <a16:creationId xmlns:a16="http://schemas.microsoft.com/office/drawing/2014/main" id="{4AC4AE33-203A-4A93-8263-6CC6BB608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F15373C-6DCA-4058-94CC-6476950E59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61BE5B1-15E0-484D-8B21-F6BA455B21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67C23-6882-4551-BF77-DF537E736E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0749460-4B9F-4DE4-9931-7B5831D68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A567746C-E54C-4865-ACF1-CD31DD1D8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E7B0826-2FBE-4B23-B784-BB7CDA8B3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DF54EDF-BA0A-440F-B20A-2A76BFE15C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53B2ADC-F80C-403E-B1CA-BCFED2CE5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312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7EBE85-86AF-E270-849E-A6BEE595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9DEFC-CC7D-4C02-A4E5-BDA8D6A0E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5604997" cy="3728613"/>
          </a:xfrm>
        </p:spPr>
        <p:txBody>
          <a:bodyPr>
            <a:normAutofit/>
          </a:bodyPr>
          <a:lstStyle/>
          <a:p>
            <a:r>
              <a:rPr lang="en-US" sz="1800"/>
              <a:t>Hand hygiene is the most effective method of breaking the chain of infection from the hands, which are major vehicles for transmission in healthcare settings </a:t>
            </a:r>
          </a:p>
          <a:p>
            <a:r>
              <a:rPr lang="en-US" sz="1800"/>
              <a:t>By practicing proper handwashing, both staff and residents can significantly reduce the spread of infections, ensuring a safer, healthier environment for everyone</a:t>
            </a:r>
          </a:p>
        </p:txBody>
      </p:sp>
      <p:pic>
        <p:nvPicPr>
          <p:cNvPr id="5" name="Picture 4" descr="Person washing hands illustration">
            <a:extLst>
              <a:ext uri="{FF2B5EF4-FFF2-40B4-BE49-F238E27FC236}">
                <a16:creationId xmlns:a16="http://schemas.microsoft.com/office/drawing/2014/main" id="{57B35138-CEA7-BF57-B363-903974F3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73" r="38427" b="-1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83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78E9-3579-280D-19C6-63BC09C92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2F6F7-DF1B-8133-2697-A9DDC0D59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https://pmc.ncbi.nlm.nih.gov/articles/PMC8754384/</a:t>
            </a:r>
            <a:endParaRPr lang="en-US"/>
          </a:p>
          <a:p>
            <a:r>
              <a:rPr lang="en-US">
                <a:hlinkClick r:id="rId4"/>
              </a:rPr>
              <a:t>https://www.who.int/teams/integrated-health-services/infection-prevention-control/hand-hygiene</a:t>
            </a:r>
            <a:endParaRPr lang="en-US"/>
          </a:p>
          <a:p>
            <a:r>
              <a:rPr lang="en-US">
                <a:hlinkClick r:id="rId5"/>
              </a:rPr>
              <a:t>https://www.cdc.gov/Clean-Hands/About/Hand-Hygiene-for-Healthcare.html</a:t>
            </a:r>
            <a:endParaRPr lang="en-US"/>
          </a:p>
          <a:p>
            <a:r>
              <a:rPr lang="en-US">
                <a:hlinkClick r:id="rId6"/>
              </a:rPr>
              <a:t>https://www.cdc.gov/clean-hands/hcp/clinical-safety/?CDC_AAref_Val=https://www.cdc.gov/handhygiene/providers/index.html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8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1" name="Freeform: Shape 40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02" name="Freeform: Shape 40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03" name="Freeform: Shape 40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0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06" name="Rectangle 405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8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409" name="Left Left">
            <a:extLst>
              <a:ext uri="{FF2B5EF4-FFF2-40B4-BE49-F238E27FC236}">
                <a16:creationId xmlns:a16="http://schemas.microsoft.com/office/drawing/2014/main" id="{8537CE76-9FE9-4102-99A9-DDF75FFBB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0" y="-3087"/>
            <a:chExt cx="7921775" cy="6887020"/>
          </a:xfrm>
        </p:grpSpPr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8290FD7-BD78-4F93-95F4-04E90AAAE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2AC51136-0D73-4393-9E3A-5DC3BCE9B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0919" y="61392"/>
              <a:ext cx="4450856" cy="6822541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97C916B-9ECC-4507-BB37-8E8EC90D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274" y="1582560"/>
              <a:ext cx="4133888" cy="5301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4A55BEC3-ED67-47A9-8B6C-1ADC78977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455BA6E-D7A7-4CE3-8021-DAC5525E2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1982F18-8AD7-4AC9-AA4E-DF02E4248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931" y="3518322"/>
              <a:ext cx="2880722" cy="3317378"/>
            </a:xfrm>
            <a:custGeom>
              <a:avLst/>
              <a:gdLst>
                <a:gd name="connsiteX0" fmla="*/ 1604296 w 1604295"/>
                <a:gd name="connsiteY0" fmla="*/ 1847472 h 1847472"/>
                <a:gd name="connsiteX1" fmla="*/ 1517809 w 1604295"/>
                <a:gd name="connsiteY1" fmla="*/ 1544292 h 1847472"/>
                <a:gd name="connsiteX2" fmla="*/ 1394841 w 1604295"/>
                <a:gd name="connsiteY2" fmla="*/ 1183771 h 1847472"/>
                <a:gd name="connsiteX3" fmla="*/ 1318355 w 1604295"/>
                <a:gd name="connsiteY3" fmla="*/ 695233 h 1847472"/>
                <a:gd name="connsiteX4" fmla="*/ 1359884 w 1604295"/>
                <a:gd name="connsiteY4" fmla="*/ 397863 h 1847472"/>
                <a:gd name="connsiteX5" fmla="*/ 1359884 w 1604295"/>
                <a:gd name="connsiteY5" fmla="*/ 236700 h 1847472"/>
                <a:gd name="connsiteX6" fmla="*/ 1351598 w 1604295"/>
                <a:gd name="connsiteY6" fmla="*/ 67250 h 1847472"/>
                <a:gd name="connsiteX7" fmla="*/ 1316641 w 1604295"/>
                <a:gd name="connsiteY7" fmla="*/ 10767 h 1847472"/>
                <a:gd name="connsiteX8" fmla="*/ 1195292 w 1604295"/>
                <a:gd name="connsiteY8" fmla="*/ 34008 h 1847472"/>
                <a:gd name="connsiteX9" fmla="*/ 1005745 w 1604295"/>
                <a:gd name="connsiteY9" fmla="*/ 254988 h 1847472"/>
                <a:gd name="connsiteX10" fmla="*/ 763048 w 1604295"/>
                <a:gd name="connsiteY10" fmla="*/ 587315 h 1847472"/>
                <a:gd name="connsiteX11" fmla="*/ 548640 w 1604295"/>
                <a:gd name="connsiteY11" fmla="*/ 861444 h 1847472"/>
                <a:gd name="connsiteX12" fmla="*/ 328803 w 1604295"/>
                <a:gd name="connsiteY12" fmla="*/ 1145480 h 1847472"/>
                <a:gd name="connsiteX13" fmla="*/ 0 w 1604295"/>
                <a:gd name="connsiteY13" fmla="*/ 1607157 h 184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295" h="1847472">
                  <a:moveTo>
                    <a:pt x="1604296" y="1847472"/>
                  </a:moveTo>
                  <a:cubicBezTo>
                    <a:pt x="1573721" y="1753270"/>
                    <a:pt x="1548479" y="1638399"/>
                    <a:pt x="1517809" y="1544292"/>
                  </a:cubicBezTo>
                  <a:cubicBezTo>
                    <a:pt x="1478471" y="1423515"/>
                    <a:pt x="1432846" y="1304929"/>
                    <a:pt x="1394841" y="1183771"/>
                  </a:cubicBezTo>
                  <a:cubicBezTo>
                    <a:pt x="1345025" y="1024893"/>
                    <a:pt x="1305497" y="860778"/>
                    <a:pt x="1318355" y="695233"/>
                  </a:cubicBezTo>
                  <a:cubicBezTo>
                    <a:pt x="1326071" y="595316"/>
                    <a:pt x="1353312" y="497780"/>
                    <a:pt x="1359884" y="397863"/>
                  </a:cubicBezTo>
                  <a:cubicBezTo>
                    <a:pt x="1363409" y="344237"/>
                    <a:pt x="1359503" y="290421"/>
                    <a:pt x="1359884" y="236700"/>
                  </a:cubicBezTo>
                  <a:cubicBezTo>
                    <a:pt x="1360265" y="179740"/>
                    <a:pt x="1366076" y="122114"/>
                    <a:pt x="1351598" y="67250"/>
                  </a:cubicBezTo>
                  <a:cubicBezTo>
                    <a:pt x="1345692" y="44866"/>
                    <a:pt x="1335691" y="23530"/>
                    <a:pt x="1316641" y="10767"/>
                  </a:cubicBezTo>
                  <a:cubicBezTo>
                    <a:pt x="1279874" y="-13998"/>
                    <a:pt x="1233202" y="8290"/>
                    <a:pt x="1195292" y="34008"/>
                  </a:cubicBezTo>
                  <a:cubicBezTo>
                    <a:pt x="1114330" y="89062"/>
                    <a:pt x="1060990" y="173644"/>
                    <a:pt x="1005745" y="254988"/>
                  </a:cubicBezTo>
                  <a:cubicBezTo>
                    <a:pt x="928688" y="368526"/>
                    <a:pt x="847058" y="478825"/>
                    <a:pt x="763048" y="587315"/>
                  </a:cubicBezTo>
                  <a:cubicBezTo>
                    <a:pt x="691991" y="679041"/>
                    <a:pt x="621697" y="771338"/>
                    <a:pt x="548640" y="861444"/>
                  </a:cubicBezTo>
                  <a:cubicBezTo>
                    <a:pt x="425672" y="1012987"/>
                    <a:pt x="453866" y="995747"/>
                    <a:pt x="328803" y="1145480"/>
                  </a:cubicBezTo>
                  <a:cubicBezTo>
                    <a:pt x="294418" y="1186628"/>
                    <a:pt x="21146" y="1558103"/>
                    <a:pt x="0" y="16071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1DF022E9-BB42-4B40-8D21-526490319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69" y="2957679"/>
              <a:ext cx="2196245" cy="3010367"/>
            </a:xfrm>
            <a:custGeom>
              <a:avLst/>
              <a:gdLst>
                <a:gd name="connsiteX0" fmla="*/ 1223105 w 1223105"/>
                <a:gd name="connsiteY0" fmla="*/ 0 h 1676495"/>
                <a:gd name="connsiteX1" fmla="*/ 1000792 w 1223105"/>
                <a:gd name="connsiteY1" fmla="*/ 254794 h 1676495"/>
                <a:gd name="connsiteX2" fmla="*/ 744760 w 1223105"/>
                <a:gd name="connsiteY2" fmla="*/ 651891 h 1676495"/>
                <a:gd name="connsiteX3" fmla="*/ 345758 w 1223105"/>
                <a:gd name="connsiteY3" fmla="*/ 1231773 h 1676495"/>
                <a:gd name="connsiteX4" fmla="*/ 0 w 1223105"/>
                <a:gd name="connsiteY4" fmla="*/ 1676495 h 167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105" h="1676495">
                  <a:moveTo>
                    <a:pt x="1223105" y="0"/>
                  </a:moveTo>
                  <a:cubicBezTo>
                    <a:pt x="1136523" y="72771"/>
                    <a:pt x="1066324" y="162401"/>
                    <a:pt x="1000792" y="254794"/>
                  </a:cubicBezTo>
                  <a:cubicBezTo>
                    <a:pt x="909733" y="383286"/>
                    <a:pt x="827723" y="517970"/>
                    <a:pt x="744760" y="651891"/>
                  </a:cubicBezTo>
                  <a:cubicBezTo>
                    <a:pt x="621030" y="851726"/>
                    <a:pt x="497777" y="1052608"/>
                    <a:pt x="345758" y="1231773"/>
                  </a:cubicBezTo>
                  <a:cubicBezTo>
                    <a:pt x="248888" y="1345978"/>
                    <a:pt x="61722" y="1540764"/>
                    <a:pt x="0" y="16764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20A41D9-190B-4ECE-9AAF-326AFB1F7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34043" y="2855696"/>
              <a:ext cx="1200999" cy="3994030"/>
            </a:xfrm>
            <a:custGeom>
              <a:avLst/>
              <a:gdLst>
                <a:gd name="connsiteX0" fmla="*/ 668846 w 668845"/>
                <a:gd name="connsiteY0" fmla="*/ 2224305 h 2224304"/>
                <a:gd name="connsiteX1" fmla="*/ 486918 w 668845"/>
                <a:gd name="connsiteY1" fmla="*/ 1944365 h 2224304"/>
                <a:gd name="connsiteX2" fmla="*/ 376809 w 668845"/>
                <a:gd name="connsiteY2" fmla="*/ 1659663 h 2224304"/>
                <a:gd name="connsiteX3" fmla="*/ 319373 w 668845"/>
                <a:gd name="connsiteY3" fmla="*/ 1425157 h 2224304"/>
                <a:gd name="connsiteX4" fmla="*/ 264319 w 668845"/>
                <a:gd name="connsiteY4" fmla="*/ 1130834 h 2224304"/>
                <a:gd name="connsiteX5" fmla="*/ 278702 w 668845"/>
                <a:gd name="connsiteY5" fmla="*/ 882041 h 2224304"/>
                <a:gd name="connsiteX6" fmla="*/ 302609 w 668845"/>
                <a:gd name="connsiteY6" fmla="*/ 736118 h 2224304"/>
                <a:gd name="connsiteX7" fmla="*/ 360045 w 668845"/>
                <a:gd name="connsiteY7" fmla="*/ 444177 h 2224304"/>
                <a:gd name="connsiteX8" fmla="*/ 386334 w 668845"/>
                <a:gd name="connsiteY8" fmla="*/ 233675 h 2224304"/>
                <a:gd name="connsiteX9" fmla="*/ 0 w 668845"/>
                <a:gd name="connsiteY9" fmla="*/ 56795 h 22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8845" h="2224304">
                  <a:moveTo>
                    <a:pt x="668846" y="2224305"/>
                  </a:moveTo>
                  <a:cubicBezTo>
                    <a:pt x="599218" y="2137151"/>
                    <a:pt x="537210" y="2043996"/>
                    <a:pt x="486918" y="1944365"/>
                  </a:cubicBezTo>
                  <a:cubicBezTo>
                    <a:pt x="441008" y="1853306"/>
                    <a:pt x="404717" y="1757770"/>
                    <a:pt x="376809" y="1659663"/>
                  </a:cubicBezTo>
                  <a:cubicBezTo>
                    <a:pt x="354806" y="1582224"/>
                    <a:pt x="337757" y="1503548"/>
                    <a:pt x="319373" y="1425157"/>
                  </a:cubicBezTo>
                  <a:cubicBezTo>
                    <a:pt x="296418" y="1327811"/>
                    <a:pt x="270510" y="1230657"/>
                    <a:pt x="264319" y="1130834"/>
                  </a:cubicBezTo>
                  <a:cubicBezTo>
                    <a:pt x="259080" y="1047681"/>
                    <a:pt x="266891" y="964528"/>
                    <a:pt x="278702" y="882041"/>
                  </a:cubicBezTo>
                  <a:cubicBezTo>
                    <a:pt x="285655" y="833274"/>
                    <a:pt x="293751" y="784601"/>
                    <a:pt x="302609" y="736118"/>
                  </a:cubicBezTo>
                  <a:cubicBezTo>
                    <a:pt x="320516" y="638582"/>
                    <a:pt x="339471" y="541237"/>
                    <a:pt x="360045" y="444177"/>
                  </a:cubicBezTo>
                  <a:cubicBezTo>
                    <a:pt x="374809" y="374549"/>
                    <a:pt x="389763" y="304541"/>
                    <a:pt x="386334" y="233675"/>
                  </a:cubicBezTo>
                  <a:cubicBezTo>
                    <a:pt x="383191" y="168809"/>
                    <a:pt x="391287" y="-120751"/>
                    <a:pt x="0" y="567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AD210F1D-9ADF-414C-A17C-AB79923C7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7437" y="5668418"/>
              <a:ext cx="1982111" cy="1181308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E86BDC4-2999-4C29-B7FC-1C0BD5FF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25817"/>
              <a:ext cx="2282549" cy="5138883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B516199-FDCE-4EE0-B33C-E2F1CC575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53524"/>
              <a:ext cx="1650357" cy="4733534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90977889-42DF-485A-AD50-8AA766DBF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379002"/>
              <a:ext cx="1123546" cy="411627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E5E58B9D-EEFE-4A2A-B6C8-E2FEC0E99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798206"/>
              <a:ext cx="756945" cy="3350210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E222EF5-289A-4258-B83D-D12632FCC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247513"/>
              <a:ext cx="515229" cy="2438941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30F7805C-EAB3-456D-8438-881EB6A85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752232"/>
              <a:ext cx="300409" cy="1599679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983AD33-ADA4-45F1-9B3D-D6506B623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31253" y="14016"/>
              <a:ext cx="5523537" cy="3012568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FDFF4B0-571B-4024-BE54-B11D022B8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87455" y="75587"/>
              <a:ext cx="4681672" cy="2637228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1AAFCF65-2460-413A-ACF0-C1FC44DE6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0305" y="31802"/>
              <a:ext cx="3763077" cy="2110194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0" name="Bottom Right">
            <a:extLst>
              <a:ext uri="{FF2B5EF4-FFF2-40B4-BE49-F238E27FC236}">
                <a16:creationId xmlns:a16="http://schemas.microsoft.com/office/drawing/2014/main" id="{2FD3C428-0CD4-4982-9FCB-A1DA31DAB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D926B860-509A-462C-939D-122880741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24" name="Graphic 157">
              <a:extLst>
                <a:ext uri="{FF2B5EF4-FFF2-40B4-BE49-F238E27FC236}">
                  <a16:creationId xmlns:a16="http://schemas.microsoft.com/office/drawing/2014/main" id="{E8DA9A1C-0C32-4D32-B495-C7AFE9BD2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3B2027C5-4FDA-4FA3-AE84-FCDB27EA19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D5FFE10-65B2-4214-AAB1-C642EC1EA0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3F092169-0764-4241-A73B-244F103AC6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8B2323AE-8E74-4F8F-8E7D-B28A29562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C2810E87-7FB1-4229-A073-8F7FCDA85A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812C3670-50A3-4FBC-B4CF-9AB9CEBD25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8370B855-82B3-40F2-ACC4-A1B51AF106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2C32237-68B1-4203-BA12-AEAC01EC1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FA9258-5E86-E662-4E6D-045D35039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2946490"/>
            <a:ext cx="10191942" cy="3173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grpSp>
        <p:nvGrpSpPr>
          <p:cNvPr id="411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2851863"/>
            <a:ext cx="118872" cy="118872"/>
            <a:chOff x="1175347" y="3733800"/>
            <a:chExt cx="118872" cy="118872"/>
          </a:xfrm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4188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5AB9-EEF8-1F6A-894A-7D322F53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this Relevant to WV?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F81C02-3457-5D78-010B-9F989A78F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6728" y="1510038"/>
            <a:ext cx="7748648" cy="47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8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2" name="Rectangle 17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74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220A1D2-0E83-8881-09D8-D4FBD9A4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8369" cy="2236864"/>
          </a:xfrm>
        </p:spPr>
        <p:txBody>
          <a:bodyPr>
            <a:normAutofit/>
          </a:bodyPr>
          <a:lstStyle/>
          <a:p>
            <a:r>
              <a:rPr lang="en-US"/>
              <a:t>When Should You Wash Your Hands?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6F3EF-1DA8-0C6E-70F5-6B9595998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938067" y="567942"/>
            <a:ext cx="5716862" cy="5716862"/>
          </a:xfrm>
          <a:prstGeom prst="rect">
            <a:avLst/>
          </a:prstGeom>
        </p:spPr>
      </p:pic>
      <p:grpSp>
        <p:nvGrpSpPr>
          <p:cNvPr id="183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62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7E0A03-C320-208A-E3DA-7188219C2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068051"/>
              </p:ext>
            </p:extLst>
          </p:nvPr>
        </p:nvGraphicFramePr>
        <p:xfrm>
          <a:off x="1185756" y="2955401"/>
          <a:ext cx="3988112" cy="315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64619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32D15CB3-AC64-41F7-86F8-22A111F3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8FAC53-55F6-4B51-8FAD-977E5E7D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C29D267-CD4D-4FD7-8F45-1C8FB423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EFC9A2B-D1CA-4247-836D-EAB80EB5E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9AB28-B3F0-425B-8E51-E16DDB853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91B00CE-2CF5-4DF1-A345-4516E2E83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332657-F1E9-428F-BA70-8DD848E55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6A6EF8-94C7-4127-9EF9-584AD6885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1C2001-8549-4C7B-86AB-049B0C99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4EE422-C318-1EAC-27B7-16022619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68425"/>
            <a:ext cx="9988166" cy="1499401"/>
          </a:xfrm>
        </p:spPr>
        <p:txBody>
          <a:bodyPr>
            <a:normAutofit/>
          </a:bodyPr>
          <a:lstStyle/>
          <a:p>
            <a:pPr algn="ctr"/>
            <a:r>
              <a:rPr lang="en-US"/>
              <a:t>The 5 Steps to Proper Handwashing</a:t>
            </a: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921D9B61-CDA2-49D1-82AA-5346914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A202591B-301C-460E-801A-4C116AC08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57EC7EC-4934-4A65-B3AA-6AE3BD073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1FEC27-F3E2-41E5-8C3B-FF66A13D84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BFE67A7-A995-43D6-8414-EBB2A758A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DB28E40-FF5E-459D-B516-A16554BBB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724247A-6615-4D27-80F0-339276282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95168B2-CEF6-486B-AD0C-D063CDD988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27C133D-9749-4B34-9018-29F3FF86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388060-18B7-4BD6-A3C5-F6B8E1467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85FE94-9E65-E8E9-A305-878456181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84992"/>
              </p:ext>
            </p:extLst>
          </p:nvPr>
        </p:nvGraphicFramePr>
        <p:xfrm>
          <a:off x="600306" y="1847031"/>
          <a:ext cx="10982090" cy="427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0892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49C896-5AD9-5340-2B3B-E9915A77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8369" cy="22368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5 Common Handwashing Mistakes 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5331F-5661-AA93-2A86-3986649C8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955401"/>
            <a:ext cx="3988112" cy="3157686"/>
          </a:xfrm>
        </p:spPr>
        <p:txBody>
          <a:bodyPr>
            <a:normAutofit/>
          </a:bodyPr>
          <a:lstStyle/>
          <a:p>
            <a:r>
              <a:rPr lang="en-US" sz="1800"/>
              <a:t>Not scrubbing long enough</a:t>
            </a:r>
          </a:p>
          <a:p>
            <a:r>
              <a:rPr lang="en-US" sz="1800"/>
              <a:t>Skipping fingertips/nails</a:t>
            </a:r>
          </a:p>
          <a:p>
            <a:r>
              <a:rPr lang="en-US" sz="1800"/>
              <a:t>Using too little soap or water</a:t>
            </a:r>
          </a:p>
          <a:p>
            <a:r>
              <a:rPr lang="en-US" sz="1800"/>
              <a:t>Not drying hands thoroughly</a:t>
            </a:r>
          </a:p>
          <a:p>
            <a:r>
              <a:rPr lang="en-US" sz="1800"/>
              <a:t>Missing key areas like thumbs of between fingers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4ED18-433B-7364-B74D-F13C53E70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03" y="1494248"/>
            <a:ext cx="6387190" cy="3864249"/>
          </a:xfrm>
          <a:prstGeom prst="rect">
            <a:avLst/>
          </a:prstGeom>
        </p:spPr>
      </p:pic>
      <p:grpSp>
        <p:nvGrpSpPr>
          <p:cNvPr id="52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4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257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73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751219-28EE-CA93-552A-A2C5F217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en-US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AD39A-F07E-5946-0374-7C96B5E35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What is the most missed area when washing hands?</a:t>
            </a:r>
          </a:p>
          <a:p>
            <a:pPr marL="514350" indent="-514350">
              <a:buAutoNum type="alphaUcPeriod"/>
            </a:pPr>
            <a:r>
              <a:rPr lang="en-US" sz="1800"/>
              <a:t>Palms</a:t>
            </a:r>
          </a:p>
          <a:p>
            <a:pPr marL="514350" indent="-514350">
              <a:buAutoNum type="alphaUcPeriod"/>
            </a:pPr>
            <a:r>
              <a:rPr lang="en-US" sz="1800"/>
              <a:t>Fingertips</a:t>
            </a:r>
          </a:p>
          <a:p>
            <a:pPr marL="514350" indent="-514350">
              <a:buAutoNum type="alphaUcPeriod"/>
            </a:pPr>
            <a:r>
              <a:rPr lang="en-US" sz="1800"/>
              <a:t>Wrists</a:t>
            </a:r>
          </a:p>
          <a:p>
            <a:pPr marL="514350" indent="-514350">
              <a:buAutoNum type="alphaUcPeriod"/>
            </a:pPr>
            <a:r>
              <a:rPr lang="en-US" sz="1800"/>
              <a:t>Thumbs</a:t>
            </a:r>
          </a:p>
        </p:txBody>
      </p:sp>
      <p:pic>
        <p:nvPicPr>
          <p:cNvPr id="22" name="Picture 21" descr="Hand washing">
            <a:extLst>
              <a:ext uri="{FF2B5EF4-FFF2-40B4-BE49-F238E27FC236}">
                <a16:creationId xmlns:a16="http://schemas.microsoft.com/office/drawing/2014/main" id="{3CA19993-3AAA-135A-98C6-1FEE6B22D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17333" b="-1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183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84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390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8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A1885A-24E7-E98D-C23B-D936B260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en-US"/>
              <a:t>Correct Answer is 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47179-41A5-474D-9CED-380EFED75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5604997" cy="37286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u="sng"/>
              <a:t>Here’s Why:</a:t>
            </a:r>
          </a:p>
          <a:p>
            <a:pPr lvl="1">
              <a:lnSpc>
                <a:spcPct val="100000"/>
              </a:lnSpc>
            </a:pPr>
            <a:r>
              <a:rPr lang="en-US" sz="1800"/>
              <a:t>People tend to focus on the palms and fingers, and may forget to rotate and clean around thumbs</a:t>
            </a:r>
          </a:p>
          <a:p>
            <a:pPr lvl="1">
              <a:lnSpc>
                <a:spcPct val="100000"/>
              </a:lnSpc>
            </a:pPr>
            <a:r>
              <a:rPr lang="en-US" sz="1800"/>
              <a:t>The standard hygiene washing motion (rubbing palms together) doesn’t naturally include the thumbs unless you consciously clean them</a:t>
            </a:r>
          </a:p>
          <a:p>
            <a:pPr lvl="1">
              <a:lnSpc>
                <a:spcPct val="100000"/>
              </a:lnSpc>
            </a:pPr>
            <a:r>
              <a:rPr lang="en-US" sz="1800"/>
              <a:t>WHO’s recommended hand hygiene technique  include a specific step for the thumbs:  “rotational rubbing of left thumb clasped in right palm and vice versa.”</a:t>
            </a:r>
          </a:p>
        </p:txBody>
      </p:sp>
      <p:pic>
        <p:nvPicPr>
          <p:cNvPr id="7" name="Picture 6" descr="Close-up of soap suds texture">
            <a:extLst>
              <a:ext uri="{FF2B5EF4-FFF2-40B4-BE49-F238E27FC236}">
                <a16:creationId xmlns:a16="http://schemas.microsoft.com/office/drawing/2014/main" id="{B98682AA-5E14-F0F0-CD93-46FBEB34F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4" r="17048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138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39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567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70B767-144B-6314-BCC7-DC995DD0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What diseases does Handwashing Prevent?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851CA-D735-9021-1A27-9A399AD9D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4132359"/>
          </a:xfrm>
        </p:spPr>
        <p:txBody>
          <a:bodyPr>
            <a:normAutofit lnSpcReduction="10000"/>
          </a:bodyPr>
          <a:lstStyle/>
          <a:p>
            <a:r>
              <a:rPr lang="en-US" sz="1800"/>
              <a:t>Respiratory Infections (COVID-19, Influenza, Pneumonia)</a:t>
            </a:r>
          </a:p>
          <a:p>
            <a:r>
              <a:rPr lang="en-US" sz="1800"/>
              <a:t>Diarrheal Diseases (Salmonella, E. Coli and Norovirus)</a:t>
            </a:r>
          </a:p>
          <a:p>
            <a:r>
              <a:rPr lang="en-US" sz="1800"/>
              <a:t>Reducing the number of these infections by washing hands frequently helps prevent the overuse of antibiotics- the single most important factor leading to antibiotic resistance around the world</a:t>
            </a:r>
          </a:p>
          <a:p>
            <a:pPr lvl="1"/>
            <a:r>
              <a:rPr lang="en-US" sz="1400"/>
              <a:t>Handwashing can also prevent people from getting sick with germs that are already resistant to antibiotics and that can be difficult to treat</a:t>
            </a:r>
          </a:p>
        </p:txBody>
      </p:sp>
      <p:pic>
        <p:nvPicPr>
          <p:cNvPr id="5" name="Picture 4" descr="Two people holding each other's hands">
            <a:extLst>
              <a:ext uri="{FF2B5EF4-FFF2-40B4-BE49-F238E27FC236}">
                <a16:creationId xmlns:a16="http://schemas.microsoft.com/office/drawing/2014/main" id="{9F36ABD2-9BD7-89ED-A954-0DC0AB3F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96" r="22903" b="-1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0878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7" name="Rectangle 16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71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B61BA9-73FF-D3C2-20F7-6E0BE259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8369" cy="2236864"/>
          </a:xfrm>
        </p:spPr>
        <p:txBody>
          <a:bodyPr>
            <a:normAutofit/>
          </a:bodyPr>
          <a:lstStyle/>
          <a:p>
            <a:r>
              <a:rPr lang="en-US"/>
              <a:t>Germs aren’t just on hands!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DD6303E4-69AB-9388-D2B5-6120C1F35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955401"/>
            <a:ext cx="3988112" cy="3157686"/>
          </a:xfrm>
        </p:spPr>
        <p:txBody>
          <a:bodyPr>
            <a:normAutofit/>
          </a:bodyPr>
          <a:lstStyle/>
          <a:p>
            <a:r>
              <a:rPr lang="en-US" sz="1800"/>
              <a:t>Germs can live on bedrails, doorknobs, light switches, light switches, call buttons, wheelchairs/mobility aids and shared medical equipment</a:t>
            </a:r>
          </a:p>
          <a:p>
            <a:r>
              <a:rPr lang="en-US" sz="1800"/>
              <a:t>Germs can survive on these surfaces for extended periods of time even up to 48 hours 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E83BA-8848-B0B1-DA3C-5B5F1C3D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56"/>
          <a:stretch/>
        </p:blipFill>
        <p:spPr>
          <a:xfrm>
            <a:off x="5717752" y="567942"/>
            <a:ext cx="6157492" cy="5716862"/>
          </a:xfrm>
          <a:prstGeom prst="rect">
            <a:avLst/>
          </a:prstGeom>
        </p:spPr>
      </p:pic>
      <p:grpSp>
        <p:nvGrpSpPr>
          <p:cNvPr id="181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83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008810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FAA786E8BDDE478B525A67C88EB582" ma:contentTypeVersion="25" ma:contentTypeDescription="Create a new document." ma:contentTypeScope="" ma:versionID="550c0572fe5835ce7dcc5f5e272fc7f0">
  <xsd:schema xmlns:xsd="http://www.w3.org/2001/XMLSchema" xmlns:xs="http://www.w3.org/2001/XMLSchema" xmlns:p="http://schemas.microsoft.com/office/2006/metadata/properties" xmlns:ns1="http://schemas.microsoft.com/sharepoint/v3" xmlns:ns2="cc77d279-1fa0-40a0-abb2-37db48c0ffa6" xmlns:ns3="e209160b-8f1d-4f88-8f36-0344f8a4efa6" targetNamespace="http://schemas.microsoft.com/office/2006/metadata/properties" ma:root="true" ma:fieldsID="6e3c916c1682c665e90e17bb25fdf446" ns1:_="" ns2:_="" ns3:_="">
    <xsd:import namespace="http://schemas.microsoft.com/sharepoint/v3"/>
    <xsd:import namespace="cc77d279-1fa0-40a0-abb2-37db48c0ffa6"/>
    <xsd:import namespace="e209160b-8f1d-4f88-8f36-0344f8a4e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Not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  <xsd:element ref="ns2:HealthDept" minOccurs="0"/>
                <xsd:element ref="ns2:InactiveProjec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77d279-1fa0-40a0-abb2-37db48c0f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4c5ea74-d56c-488c-8f42-661e14919e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7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  <xsd:element name="HealthDept" ma:index="31" nillable="true" ma:displayName="Health Dept" ma:format="Dropdown" ma:internalName="HealthDept">
      <xsd:simpleType>
        <xsd:restriction base="dms:Text">
          <xsd:maxLength value="255"/>
        </xsd:restriction>
      </xsd:simpleType>
    </xsd:element>
    <xsd:element name="InactiveProjects" ma:index="32" nillable="true" ma:displayName="Active Projects" ma:description="Projects that current active" ma:format="Dropdown" ma:internalName="InactiveProjec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09160b-8f1d-4f88-8f36-0344f8a4e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5686d4f-eaba-40c5-a65c-2038e412c9a1}" ma:internalName="TaxCatchAll" ma:showField="CatchAllData" ma:web="e209160b-8f1d-4f88-8f36-0344f8a4ef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Flow_SignoffStatus xmlns="cc77d279-1fa0-40a0-abb2-37db48c0ffa6" xsi:nil="true"/>
    <TaxCatchAll xmlns="e209160b-8f1d-4f88-8f36-0344f8a4efa6" xsi:nil="true"/>
    <_ip_UnifiedCompliancePolicyProperties xmlns="http://schemas.microsoft.com/sharepoint/v3" xsi:nil="true"/>
    <Notes xmlns="cc77d279-1fa0-40a0-abb2-37db48c0ffa6" xsi:nil="true"/>
    <lcf76f155ced4ddcb4097134ff3c332f xmlns="cc77d279-1fa0-40a0-abb2-37db48c0ffa6">
      <Terms xmlns="http://schemas.microsoft.com/office/infopath/2007/PartnerControls"/>
    </lcf76f155ced4ddcb4097134ff3c332f>
    <HealthDept xmlns="cc77d279-1fa0-40a0-abb2-37db48c0ffa6" xsi:nil="true"/>
    <InactiveProjects xmlns="cc77d279-1fa0-40a0-abb2-37db48c0ffa6" xsi:nil="true"/>
  </documentManagement>
</p:properties>
</file>

<file path=customXml/itemProps1.xml><?xml version="1.0" encoding="utf-8"?>
<ds:datastoreItem xmlns:ds="http://schemas.openxmlformats.org/officeDocument/2006/customXml" ds:itemID="{BACCB74C-B497-4BFA-AD71-8CD6249888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A8F629-BA1A-4BDB-9F07-6DEB55D9EF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c77d279-1fa0-40a0-abb2-37db48c0ffa6"/>
    <ds:schemaRef ds:uri="e209160b-8f1d-4f88-8f36-0344f8a4e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6ED253-60A3-42E9-A43B-50A9EB870752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17d8fa0e-f4ce-4fd7-8120-a47edbf348e8"/>
    <ds:schemaRef ds:uri="http://schemas.openxmlformats.org/package/2006/metadata/core-properties"/>
    <ds:schemaRef ds:uri="http://schemas.microsoft.com/sharepoint/v3"/>
    <ds:schemaRef ds:uri="cc77d279-1fa0-40a0-abb2-37db48c0ffa6"/>
    <ds:schemaRef ds:uri="e209160b-8f1d-4f88-8f36-0344f8a4efa6"/>
  </ds:schemaRefs>
</ds:datastoreItem>
</file>

<file path=docMetadata/LabelInfo.xml><?xml version="1.0" encoding="utf-8"?>
<clbl:labelList xmlns:clbl="http://schemas.microsoft.com/office/2020/mipLabelMetadata">
  <clbl:label id="{f9375ee4-70df-4c16-b1b4-20541e334ac2}" enabled="0" method="" siteId="{f9375ee4-70df-4c16-b1b4-20541e334a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Office PowerPoint</Application>
  <PresentationFormat>Widescreen</PresentationFormat>
  <Paragraphs>101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ExploreVTI</vt:lpstr>
      <vt:lpstr>Clean Hands, Safe Residents: The Importance of Hand Hygiene</vt:lpstr>
      <vt:lpstr>How is this Relevant to WV?</vt:lpstr>
      <vt:lpstr>When Should You Wash Your Hands?</vt:lpstr>
      <vt:lpstr>The 5 Steps to Proper Handwashing</vt:lpstr>
      <vt:lpstr>5 Common Handwashing Mistakes to Avoid</vt:lpstr>
      <vt:lpstr>Knowledge Check</vt:lpstr>
      <vt:lpstr>Correct Answer is D</vt:lpstr>
      <vt:lpstr>What diseases does Handwashing Prevent?</vt:lpstr>
      <vt:lpstr>Germs aren’t just on hands!</vt:lpstr>
      <vt:lpstr>Reservoirs: Where Germs Live</vt:lpstr>
      <vt:lpstr>When to use Hand Sanitizer instead of Soap and Water</vt:lpstr>
      <vt:lpstr>When to use Soap and Water, NOT Hand Sanitizer</vt:lpstr>
      <vt:lpstr>Remember: It isn’t just all about handwashing!</vt:lpstr>
      <vt:lpstr>Conclusion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Faith Gandy.</dc:creator>
  <cp:lastModifiedBy>Alyssa Reed</cp:lastModifiedBy>
  <cp:revision>12</cp:revision>
  <cp:lastPrinted>2025-07-23T13:25:40Z</cp:lastPrinted>
  <dcterms:created xsi:type="dcterms:W3CDTF">2025-05-05T17:09:25Z</dcterms:created>
  <dcterms:modified xsi:type="dcterms:W3CDTF">2025-12-03T19:48:54Z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0x01010027FAA786E8BDDE478B525A67C88EB582</vt:lpwstr>
  </property>
</Properties>
</file>