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Bright" charset="1" panose="00000500000000000000"/>
      <p:regular r:id="rId7"/>
    </p:embeddedFont>
    <p:embeddedFont>
      <p:font typeface="Albertus Nova" charset="1" panose="020E0503040304020304"/>
      <p:regular r:id="rId8"/>
    </p:embeddedFont>
    <p:embeddedFont>
      <p:font typeface="Sunborn" charset="1" panose="00000500000000000000"/>
      <p:regular r:id="rId9"/>
    </p:embeddedFont>
    <p:embeddedFont>
      <p:font typeface="Sailors" charset="1" panose="02000000000000000000"/>
      <p:regular r:id="rId10"/>
    </p:embeddedFont>
    <p:embeddedFont>
      <p:font typeface="Sanchez" charset="1" panose="02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8.fntdata"/><Relationship Id="rId13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font" Target="fonts/font7.fntdata"/><Relationship Id="rId12" Type="http://schemas.openxmlformats.org/officeDocument/2006/relationships/customXml" Target="../customXml/item1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00" Target="../media/image99.png" Type="http://schemas.openxmlformats.org/officeDocument/2006/relationships/image"/><Relationship Id="rId101" Target="../media/image100.svg" Type="http://schemas.openxmlformats.org/officeDocument/2006/relationships/image"/><Relationship Id="rId102" Target="../media/image101.png" Type="http://schemas.openxmlformats.org/officeDocument/2006/relationships/image"/><Relationship Id="rId103" Target="../media/image102.svg" Type="http://schemas.openxmlformats.org/officeDocument/2006/relationships/image"/><Relationship Id="rId104" Target="../media/image103.png" Type="http://schemas.openxmlformats.org/officeDocument/2006/relationships/image"/><Relationship Id="rId105" Target="../media/image104.svg" Type="http://schemas.openxmlformats.org/officeDocument/2006/relationships/image"/><Relationship Id="rId106" Target="../media/image105.png" Type="http://schemas.openxmlformats.org/officeDocument/2006/relationships/image"/><Relationship Id="rId107" Target="../media/image106.png" Type="http://schemas.openxmlformats.org/officeDocument/2006/relationships/image"/><Relationship Id="rId108" Target="../media/image107.svg" Type="http://schemas.openxmlformats.org/officeDocument/2006/relationships/image"/><Relationship Id="rId109" Target="../media/image108.png" Type="http://schemas.openxmlformats.org/officeDocument/2006/relationships/image"/><Relationship Id="rId11" Target="../media/image10.png" Type="http://schemas.openxmlformats.org/officeDocument/2006/relationships/image"/><Relationship Id="rId110" Target="../media/image109.svg" Type="http://schemas.openxmlformats.org/officeDocument/2006/relationships/image"/><Relationship Id="rId111" Target="../media/image110.png" Type="http://schemas.openxmlformats.org/officeDocument/2006/relationships/image"/><Relationship Id="rId112" Target="../media/image111.svg" Type="http://schemas.openxmlformats.org/officeDocument/2006/relationships/image"/><Relationship Id="rId113" Target="../media/image112.png" Type="http://schemas.openxmlformats.org/officeDocument/2006/relationships/image"/><Relationship Id="rId114" Target="../media/image113.svg" Type="http://schemas.openxmlformats.org/officeDocument/2006/relationships/image"/><Relationship Id="rId115" Target="../media/image114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png" Type="http://schemas.openxmlformats.org/officeDocument/2006/relationships/image"/><Relationship Id="rId31" Target="../media/image30.svg" Type="http://schemas.openxmlformats.org/officeDocument/2006/relationships/image"/><Relationship Id="rId32" Target="../media/image31.png" Type="http://schemas.openxmlformats.org/officeDocument/2006/relationships/image"/><Relationship Id="rId33" Target="../media/image32.png" Type="http://schemas.openxmlformats.org/officeDocument/2006/relationships/image"/><Relationship Id="rId34" Target="../media/image33.svg" Type="http://schemas.openxmlformats.org/officeDocument/2006/relationships/image"/><Relationship Id="rId35" Target="../media/image34.png" Type="http://schemas.openxmlformats.org/officeDocument/2006/relationships/image"/><Relationship Id="rId36" Target="../media/image35.svg" Type="http://schemas.openxmlformats.org/officeDocument/2006/relationships/image"/><Relationship Id="rId37" Target="../media/image36.png" Type="http://schemas.openxmlformats.org/officeDocument/2006/relationships/image"/><Relationship Id="rId38" Target="../media/image37.svg" Type="http://schemas.openxmlformats.org/officeDocument/2006/relationships/image"/><Relationship Id="rId39" Target="../media/image38.png" Type="http://schemas.openxmlformats.org/officeDocument/2006/relationships/image"/><Relationship Id="rId4" Target="../media/image3.svg" Type="http://schemas.openxmlformats.org/officeDocument/2006/relationships/image"/><Relationship Id="rId40" Target="../media/image39.svg" Type="http://schemas.openxmlformats.org/officeDocument/2006/relationships/image"/><Relationship Id="rId41" Target="../media/image40.png" Type="http://schemas.openxmlformats.org/officeDocument/2006/relationships/image"/><Relationship Id="rId42" Target="../media/image41.svg" Type="http://schemas.openxmlformats.org/officeDocument/2006/relationships/image"/><Relationship Id="rId43" Target="../media/image42.png" Type="http://schemas.openxmlformats.org/officeDocument/2006/relationships/image"/><Relationship Id="rId44" Target="../media/image43.svg" Type="http://schemas.openxmlformats.org/officeDocument/2006/relationships/image"/><Relationship Id="rId45" Target="../media/image44.png" Type="http://schemas.openxmlformats.org/officeDocument/2006/relationships/image"/><Relationship Id="rId46" Target="../media/image45.svg" Type="http://schemas.openxmlformats.org/officeDocument/2006/relationships/image"/><Relationship Id="rId47" Target="../media/image46.png" Type="http://schemas.openxmlformats.org/officeDocument/2006/relationships/image"/><Relationship Id="rId48" Target="../media/image47.png" Type="http://schemas.openxmlformats.org/officeDocument/2006/relationships/image"/><Relationship Id="rId49" Target="../media/image48.png" Type="http://schemas.openxmlformats.org/officeDocument/2006/relationships/image"/><Relationship Id="rId5" Target="../media/image4.png" Type="http://schemas.openxmlformats.org/officeDocument/2006/relationships/image"/><Relationship Id="rId50" Target="../media/image49.svg" Type="http://schemas.openxmlformats.org/officeDocument/2006/relationships/image"/><Relationship Id="rId51" Target="../media/image50.png" Type="http://schemas.openxmlformats.org/officeDocument/2006/relationships/image"/><Relationship Id="rId52" Target="../media/image51.svg" Type="http://schemas.openxmlformats.org/officeDocument/2006/relationships/image"/><Relationship Id="rId53" Target="../media/image52.png" Type="http://schemas.openxmlformats.org/officeDocument/2006/relationships/image"/><Relationship Id="rId54" Target="../media/image53.svg" Type="http://schemas.openxmlformats.org/officeDocument/2006/relationships/image"/><Relationship Id="rId55" Target="../media/image54.png" Type="http://schemas.openxmlformats.org/officeDocument/2006/relationships/image"/><Relationship Id="rId56" Target="../media/image55.png" Type="http://schemas.openxmlformats.org/officeDocument/2006/relationships/image"/><Relationship Id="rId57" Target="../media/image56.svg" Type="http://schemas.openxmlformats.org/officeDocument/2006/relationships/image"/><Relationship Id="rId58" Target="../media/image57.png" Type="http://schemas.openxmlformats.org/officeDocument/2006/relationships/image"/><Relationship Id="rId59" Target="../media/image58.svg" Type="http://schemas.openxmlformats.org/officeDocument/2006/relationships/image"/><Relationship Id="rId6" Target="../media/image5.svg" Type="http://schemas.openxmlformats.org/officeDocument/2006/relationships/image"/><Relationship Id="rId60" Target="../media/image59.png" Type="http://schemas.openxmlformats.org/officeDocument/2006/relationships/image"/><Relationship Id="rId61" Target="../media/image60.svg" Type="http://schemas.openxmlformats.org/officeDocument/2006/relationships/image"/><Relationship Id="rId62" Target="../media/image61.png" Type="http://schemas.openxmlformats.org/officeDocument/2006/relationships/image"/><Relationship Id="rId63" Target="../media/image62.png" Type="http://schemas.openxmlformats.org/officeDocument/2006/relationships/image"/><Relationship Id="rId64" Target="../media/image63.svg" Type="http://schemas.openxmlformats.org/officeDocument/2006/relationships/image"/><Relationship Id="rId65" Target="../media/image64.png" Type="http://schemas.openxmlformats.org/officeDocument/2006/relationships/image"/><Relationship Id="rId66" Target="../media/image65.svg" Type="http://schemas.openxmlformats.org/officeDocument/2006/relationships/image"/><Relationship Id="rId67" Target="../media/image66.png" Type="http://schemas.openxmlformats.org/officeDocument/2006/relationships/image"/><Relationship Id="rId68" Target="../media/image67.svg" Type="http://schemas.openxmlformats.org/officeDocument/2006/relationships/image"/><Relationship Id="rId69" Target="../media/image68.png" Type="http://schemas.openxmlformats.org/officeDocument/2006/relationships/image"/><Relationship Id="rId7" Target="../media/image6.png" Type="http://schemas.openxmlformats.org/officeDocument/2006/relationships/image"/><Relationship Id="rId70" Target="../media/image69.svg" Type="http://schemas.openxmlformats.org/officeDocument/2006/relationships/image"/><Relationship Id="rId71" Target="../media/image70.png" Type="http://schemas.openxmlformats.org/officeDocument/2006/relationships/image"/><Relationship Id="rId72" Target="../media/image71.svg" Type="http://schemas.openxmlformats.org/officeDocument/2006/relationships/image"/><Relationship Id="rId73" Target="../media/image72.png" Type="http://schemas.openxmlformats.org/officeDocument/2006/relationships/image"/><Relationship Id="rId74" Target="../media/image73.svg" Type="http://schemas.openxmlformats.org/officeDocument/2006/relationships/image"/><Relationship Id="rId75" Target="../media/image74.png" Type="http://schemas.openxmlformats.org/officeDocument/2006/relationships/image"/><Relationship Id="rId76" Target="../media/image75.svg" Type="http://schemas.openxmlformats.org/officeDocument/2006/relationships/image"/><Relationship Id="rId77" Target="../media/image76.png" Type="http://schemas.openxmlformats.org/officeDocument/2006/relationships/image"/><Relationship Id="rId78" Target="../media/image77.svg" Type="http://schemas.openxmlformats.org/officeDocument/2006/relationships/image"/><Relationship Id="rId79" Target="../media/image78.png" Type="http://schemas.openxmlformats.org/officeDocument/2006/relationships/image"/><Relationship Id="rId8" Target="../media/image7.svg" Type="http://schemas.openxmlformats.org/officeDocument/2006/relationships/image"/><Relationship Id="rId80" Target="../media/image79.svg" Type="http://schemas.openxmlformats.org/officeDocument/2006/relationships/image"/><Relationship Id="rId81" Target="../media/image80.png" Type="http://schemas.openxmlformats.org/officeDocument/2006/relationships/image"/><Relationship Id="rId82" Target="../media/image81.svg" Type="http://schemas.openxmlformats.org/officeDocument/2006/relationships/image"/><Relationship Id="rId83" Target="../media/image82.png" Type="http://schemas.openxmlformats.org/officeDocument/2006/relationships/image"/><Relationship Id="rId84" Target="../media/image83.png" Type="http://schemas.openxmlformats.org/officeDocument/2006/relationships/image"/><Relationship Id="rId85" Target="../media/image84.svg" Type="http://schemas.openxmlformats.org/officeDocument/2006/relationships/image"/><Relationship Id="rId86" Target="../media/image85.png" Type="http://schemas.openxmlformats.org/officeDocument/2006/relationships/image"/><Relationship Id="rId87" Target="../media/image86.svg" Type="http://schemas.openxmlformats.org/officeDocument/2006/relationships/image"/><Relationship Id="rId88" Target="../media/image87.png" Type="http://schemas.openxmlformats.org/officeDocument/2006/relationships/image"/><Relationship Id="rId89" Target="../media/image88.png" Type="http://schemas.openxmlformats.org/officeDocument/2006/relationships/image"/><Relationship Id="rId9" Target="../media/image8.png" Type="http://schemas.openxmlformats.org/officeDocument/2006/relationships/image"/><Relationship Id="rId90" Target="../media/image89.svg" Type="http://schemas.openxmlformats.org/officeDocument/2006/relationships/image"/><Relationship Id="rId91" Target="../media/image90.png" Type="http://schemas.openxmlformats.org/officeDocument/2006/relationships/image"/><Relationship Id="rId92" Target="../media/image91.png" Type="http://schemas.openxmlformats.org/officeDocument/2006/relationships/image"/><Relationship Id="rId93" Target="../media/image92.svg" Type="http://schemas.openxmlformats.org/officeDocument/2006/relationships/image"/><Relationship Id="rId94" Target="../media/image93.png" Type="http://schemas.openxmlformats.org/officeDocument/2006/relationships/image"/><Relationship Id="rId95" Target="../media/image94.svg" Type="http://schemas.openxmlformats.org/officeDocument/2006/relationships/image"/><Relationship Id="rId96" Target="../media/image95.png" Type="http://schemas.openxmlformats.org/officeDocument/2006/relationships/image"/><Relationship Id="rId97" Target="../media/image96.svg" Type="http://schemas.openxmlformats.org/officeDocument/2006/relationships/image"/><Relationship Id="rId98" Target="../media/image97.png" Type="http://schemas.openxmlformats.org/officeDocument/2006/relationships/image"/><Relationship Id="rId99" Target="../media/image9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8389" y="581017"/>
            <a:ext cx="1301449" cy="1301449"/>
          </a:xfrm>
          <a:custGeom>
            <a:avLst/>
            <a:gdLst/>
            <a:ahLst/>
            <a:cxnLst/>
            <a:rect r="r" b="b" t="t" l="l"/>
            <a:pathLst>
              <a:path h="1301449" w="1301449">
                <a:moveTo>
                  <a:pt x="0" y="0"/>
                </a:moveTo>
                <a:lnTo>
                  <a:pt x="1301450" y="0"/>
                </a:lnTo>
                <a:lnTo>
                  <a:pt x="1301450" y="1301449"/>
                </a:lnTo>
                <a:lnTo>
                  <a:pt x="0" y="1301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91150" y="4033137"/>
            <a:ext cx="1446722" cy="751090"/>
          </a:xfrm>
          <a:custGeom>
            <a:avLst/>
            <a:gdLst/>
            <a:ahLst/>
            <a:cxnLst/>
            <a:rect r="r" b="b" t="t" l="l"/>
            <a:pathLst>
              <a:path h="751090" w="1446722">
                <a:moveTo>
                  <a:pt x="0" y="0"/>
                </a:moveTo>
                <a:lnTo>
                  <a:pt x="1446722" y="0"/>
                </a:lnTo>
                <a:lnTo>
                  <a:pt x="1446722" y="751090"/>
                </a:lnTo>
                <a:lnTo>
                  <a:pt x="0" y="7510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48585" y="581017"/>
            <a:ext cx="1315149" cy="1301449"/>
          </a:xfrm>
          <a:custGeom>
            <a:avLst/>
            <a:gdLst/>
            <a:ahLst/>
            <a:cxnLst/>
            <a:rect r="r" b="b" t="t" l="l"/>
            <a:pathLst>
              <a:path h="1301449" w="1315149">
                <a:moveTo>
                  <a:pt x="0" y="0"/>
                </a:moveTo>
                <a:lnTo>
                  <a:pt x="1315149" y="0"/>
                </a:lnTo>
                <a:lnTo>
                  <a:pt x="1315149" y="1301449"/>
                </a:lnTo>
                <a:lnTo>
                  <a:pt x="0" y="13014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58027" y="645660"/>
            <a:ext cx="1326881" cy="1301449"/>
          </a:xfrm>
          <a:custGeom>
            <a:avLst/>
            <a:gdLst/>
            <a:ahLst/>
            <a:cxnLst/>
            <a:rect r="r" b="b" t="t" l="l"/>
            <a:pathLst>
              <a:path h="1301449" w="1326881">
                <a:moveTo>
                  <a:pt x="0" y="0"/>
                </a:moveTo>
                <a:lnTo>
                  <a:pt x="1326881" y="0"/>
                </a:lnTo>
                <a:lnTo>
                  <a:pt x="1326881" y="1301449"/>
                </a:lnTo>
                <a:lnTo>
                  <a:pt x="0" y="13014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437171" y="572598"/>
            <a:ext cx="1330839" cy="1301449"/>
          </a:xfrm>
          <a:custGeom>
            <a:avLst/>
            <a:gdLst/>
            <a:ahLst/>
            <a:cxnLst/>
            <a:rect r="r" b="b" t="t" l="l"/>
            <a:pathLst>
              <a:path h="1301449" w="1330839">
                <a:moveTo>
                  <a:pt x="0" y="0"/>
                </a:moveTo>
                <a:lnTo>
                  <a:pt x="1330838" y="0"/>
                </a:lnTo>
                <a:lnTo>
                  <a:pt x="1330838" y="1301449"/>
                </a:lnTo>
                <a:lnTo>
                  <a:pt x="0" y="13014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31606" y="687411"/>
            <a:ext cx="1241328" cy="1259698"/>
          </a:xfrm>
          <a:custGeom>
            <a:avLst/>
            <a:gdLst/>
            <a:ahLst/>
            <a:cxnLst/>
            <a:rect r="r" b="b" t="t" l="l"/>
            <a:pathLst>
              <a:path h="1259698" w="1241328">
                <a:moveTo>
                  <a:pt x="0" y="0"/>
                </a:moveTo>
                <a:lnTo>
                  <a:pt x="1241328" y="0"/>
                </a:lnTo>
                <a:lnTo>
                  <a:pt x="1241328" y="1259698"/>
                </a:lnTo>
                <a:lnTo>
                  <a:pt x="0" y="12596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873535" y="2189073"/>
            <a:ext cx="1164732" cy="1155026"/>
          </a:xfrm>
          <a:custGeom>
            <a:avLst/>
            <a:gdLst/>
            <a:ahLst/>
            <a:cxnLst/>
            <a:rect r="r" b="b" t="t" l="l"/>
            <a:pathLst>
              <a:path h="1155026" w="1164732">
                <a:moveTo>
                  <a:pt x="0" y="0"/>
                </a:moveTo>
                <a:lnTo>
                  <a:pt x="1164733" y="0"/>
                </a:lnTo>
                <a:lnTo>
                  <a:pt x="1164733" y="1155026"/>
                </a:lnTo>
                <a:lnTo>
                  <a:pt x="0" y="11550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92468" y="581017"/>
            <a:ext cx="1301449" cy="1301449"/>
          </a:xfrm>
          <a:custGeom>
            <a:avLst/>
            <a:gdLst/>
            <a:ahLst/>
            <a:cxnLst/>
            <a:rect r="r" b="b" t="t" l="l"/>
            <a:pathLst>
              <a:path h="1301449" w="1301449">
                <a:moveTo>
                  <a:pt x="0" y="0"/>
                </a:moveTo>
                <a:lnTo>
                  <a:pt x="1301449" y="0"/>
                </a:lnTo>
                <a:lnTo>
                  <a:pt x="1301449" y="1301449"/>
                </a:lnTo>
                <a:lnTo>
                  <a:pt x="0" y="13014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337872" y="645660"/>
            <a:ext cx="1309635" cy="1301449"/>
          </a:xfrm>
          <a:custGeom>
            <a:avLst/>
            <a:gdLst/>
            <a:ahLst/>
            <a:cxnLst/>
            <a:rect r="r" b="b" t="t" l="l"/>
            <a:pathLst>
              <a:path h="1301449" w="1309635">
                <a:moveTo>
                  <a:pt x="0" y="0"/>
                </a:moveTo>
                <a:lnTo>
                  <a:pt x="1309635" y="0"/>
                </a:lnTo>
                <a:lnTo>
                  <a:pt x="1309635" y="1301449"/>
                </a:lnTo>
                <a:lnTo>
                  <a:pt x="0" y="13014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346438" y="2398176"/>
            <a:ext cx="1453055" cy="736820"/>
          </a:xfrm>
          <a:custGeom>
            <a:avLst/>
            <a:gdLst/>
            <a:ahLst/>
            <a:cxnLst/>
            <a:rect r="r" b="b" t="t" l="l"/>
            <a:pathLst>
              <a:path h="736820" w="1453055">
                <a:moveTo>
                  <a:pt x="0" y="0"/>
                </a:moveTo>
                <a:lnTo>
                  <a:pt x="1453055" y="0"/>
                </a:lnTo>
                <a:lnTo>
                  <a:pt x="1453055" y="736820"/>
                </a:lnTo>
                <a:lnTo>
                  <a:pt x="0" y="7368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434593" y="3739512"/>
            <a:ext cx="1249155" cy="1271405"/>
          </a:xfrm>
          <a:custGeom>
            <a:avLst/>
            <a:gdLst/>
            <a:ahLst/>
            <a:cxnLst/>
            <a:rect r="r" b="b" t="t" l="l"/>
            <a:pathLst>
              <a:path h="1271405" w="1249155">
                <a:moveTo>
                  <a:pt x="0" y="0"/>
                </a:moveTo>
                <a:lnTo>
                  <a:pt x="1249155" y="0"/>
                </a:lnTo>
                <a:lnTo>
                  <a:pt x="1249155" y="1271405"/>
                </a:lnTo>
                <a:lnTo>
                  <a:pt x="0" y="127140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818266" y="2342622"/>
            <a:ext cx="1303294" cy="1082919"/>
          </a:xfrm>
          <a:custGeom>
            <a:avLst/>
            <a:gdLst/>
            <a:ahLst/>
            <a:cxnLst/>
            <a:rect r="r" b="b" t="t" l="l"/>
            <a:pathLst>
              <a:path h="1082919" w="1303294">
                <a:moveTo>
                  <a:pt x="0" y="0"/>
                </a:moveTo>
                <a:lnTo>
                  <a:pt x="1303294" y="0"/>
                </a:lnTo>
                <a:lnTo>
                  <a:pt x="1303294" y="1082918"/>
                </a:lnTo>
                <a:lnTo>
                  <a:pt x="0" y="108291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912732" y="2580121"/>
            <a:ext cx="1833757" cy="492152"/>
          </a:xfrm>
          <a:custGeom>
            <a:avLst/>
            <a:gdLst/>
            <a:ahLst/>
            <a:cxnLst/>
            <a:rect r="r" b="b" t="t" l="l"/>
            <a:pathLst>
              <a:path h="492152" w="1833757">
                <a:moveTo>
                  <a:pt x="0" y="0"/>
                </a:moveTo>
                <a:lnTo>
                  <a:pt x="1833757" y="0"/>
                </a:lnTo>
                <a:lnTo>
                  <a:pt x="1833757" y="492152"/>
                </a:lnTo>
                <a:lnTo>
                  <a:pt x="0" y="49215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8229" y="3692534"/>
            <a:ext cx="1235314" cy="1179725"/>
          </a:xfrm>
          <a:custGeom>
            <a:avLst/>
            <a:gdLst/>
            <a:ahLst/>
            <a:cxnLst/>
            <a:rect r="r" b="b" t="t" l="l"/>
            <a:pathLst>
              <a:path h="1179725" w="1235314">
                <a:moveTo>
                  <a:pt x="0" y="0"/>
                </a:moveTo>
                <a:lnTo>
                  <a:pt x="1235314" y="0"/>
                </a:lnTo>
                <a:lnTo>
                  <a:pt x="1235314" y="1179725"/>
                </a:lnTo>
                <a:lnTo>
                  <a:pt x="0" y="117972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179421" y="2452675"/>
            <a:ext cx="1630992" cy="748218"/>
          </a:xfrm>
          <a:custGeom>
            <a:avLst/>
            <a:gdLst/>
            <a:ahLst/>
            <a:cxnLst/>
            <a:rect r="r" b="b" t="t" l="l"/>
            <a:pathLst>
              <a:path h="748218" w="1630992">
                <a:moveTo>
                  <a:pt x="0" y="0"/>
                </a:moveTo>
                <a:lnTo>
                  <a:pt x="1630992" y="0"/>
                </a:lnTo>
                <a:lnTo>
                  <a:pt x="1630992" y="748218"/>
                </a:lnTo>
                <a:lnTo>
                  <a:pt x="0" y="748218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890569" y="889034"/>
            <a:ext cx="1576800" cy="936524"/>
          </a:xfrm>
          <a:custGeom>
            <a:avLst/>
            <a:gdLst/>
            <a:ahLst/>
            <a:cxnLst/>
            <a:rect r="r" b="b" t="t" l="l"/>
            <a:pathLst>
              <a:path h="936524" w="1576800">
                <a:moveTo>
                  <a:pt x="0" y="0"/>
                </a:moveTo>
                <a:lnTo>
                  <a:pt x="1576800" y="0"/>
                </a:lnTo>
                <a:lnTo>
                  <a:pt x="1576800" y="936524"/>
                </a:lnTo>
                <a:lnTo>
                  <a:pt x="0" y="93652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128570" y="2664039"/>
            <a:ext cx="1555178" cy="408234"/>
          </a:xfrm>
          <a:custGeom>
            <a:avLst/>
            <a:gdLst/>
            <a:ahLst/>
            <a:cxnLst/>
            <a:rect r="r" b="b" t="t" l="l"/>
            <a:pathLst>
              <a:path h="408234" w="1555178">
                <a:moveTo>
                  <a:pt x="0" y="0"/>
                </a:moveTo>
                <a:lnTo>
                  <a:pt x="1555178" y="0"/>
                </a:lnTo>
                <a:lnTo>
                  <a:pt x="1555178" y="408234"/>
                </a:lnTo>
                <a:lnTo>
                  <a:pt x="0" y="408234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920409" y="687411"/>
            <a:ext cx="1255206" cy="1232384"/>
          </a:xfrm>
          <a:custGeom>
            <a:avLst/>
            <a:gdLst/>
            <a:ahLst/>
            <a:cxnLst/>
            <a:rect r="r" b="b" t="t" l="l"/>
            <a:pathLst>
              <a:path h="1232384" w="1255206">
                <a:moveTo>
                  <a:pt x="0" y="0"/>
                </a:moveTo>
                <a:lnTo>
                  <a:pt x="1255207" y="0"/>
                </a:lnTo>
                <a:lnTo>
                  <a:pt x="1255207" y="1232384"/>
                </a:lnTo>
                <a:lnTo>
                  <a:pt x="0" y="1232384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455902" y="712030"/>
            <a:ext cx="1102517" cy="1022584"/>
          </a:xfrm>
          <a:custGeom>
            <a:avLst/>
            <a:gdLst/>
            <a:ahLst/>
            <a:cxnLst/>
            <a:rect r="r" b="b" t="t" l="l"/>
            <a:pathLst>
              <a:path h="1022584" w="1102517">
                <a:moveTo>
                  <a:pt x="0" y="0"/>
                </a:moveTo>
                <a:lnTo>
                  <a:pt x="1102516" y="0"/>
                </a:lnTo>
                <a:lnTo>
                  <a:pt x="1102516" y="1022584"/>
                </a:lnTo>
                <a:lnTo>
                  <a:pt x="0" y="1022584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165767" y="5295524"/>
            <a:ext cx="961770" cy="936524"/>
          </a:xfrm>
          <a:custGeom>
            <a:avLst/>
            <a:gdLst/>
            <a:ahLst/>
            <a:cxnLst/>
            <a:rect r="r" b="b" t="t" l="l"/>
            <a:pathLst>
              <a:path h="936524" w="961770">
                <a:moveTo>
                  <a:pt x="0" y="0"/>
                </a:moveTo>
                <a:lnTo>
                  <a:pt x="961771" y="0"/>
                </a:lnTo>
                <a:lnTo>
                  <a:pt x="961771" y="936523"/>
                </a:lnTo>
                <a:lnTo>
                  <a:pt x="0" y="936523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1124902">
            <a:off x="15791379" y="2370735"/>
            <a:ext cx="2456993" cy="586607"/>
          </a:xfrm>
          <a:custGeom>
            <a:avLst/>
            <a:gdLst/>
            <a:ahLst/>
            <a:cxnLst/>
            <a:rect r="r" b="b" t="t" l="l"/>
            <a:pathLst>
              <a:path h="586607" w="2456993">
                <a:moveTo>
                  <a:pt x="0" y="0"/>
                </a:moveTo>
                <a:lnTo>
                  <a:pt x="2456993" y="0"/>
                </a:lnTo>
                <a:lnTo>
                  <a:pt x="2456993" y="586607"/>
                </a:lnTo>
                <a:lnTo>
                  <a:pt x="0" y="586607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331110" y="2591608"/>
            <a:ext cx="1562561" cy="498066"/>
          </a:xfrm>
          <a:custGeom>
            <a:avLst/>
            <a:gdLst/>
            <a:ahLst/>
            <a:cxnLst/>
            <a:rect r="r" b="b" t="t" l="l"/>
            <a:pathLst>
              <a:path h="498066" w="1562561">
                <a:moveTo>
                  <a:pt x="0" y="0"/>
                </a:moveTo>
                <a:lnTo>
                  <a:pt x="1562561" y="0"/>
                </a:lnTo>
                <a:lnTo>
                  <a:pt x="1562561" y="498067"/>
                </a:lnTo>
                <a:lnTo>
                  <a:pt x="0" y="498067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379789" y="5195394"/>
            <a:ext cx="1291657" cy="1204470"/>
          </a:xfrm>
          <a:custGeom>
            <a:avLst/>
            <a:gdLst/>
            <a:ahLst/>
            <a:cxnLst/>
            <a:rect r="r" b="b" t="t" l="l"/>
            <a:pathLst>
              <a:path h="1204470" w="1291657">
                <a:moveTo>
                  <a:pt x="0" y="0"/>
                </a:moveTo>
                <a:lnTo>
                  <a:pt x="1291657" y="0"/>
                </a:lnTo>
                <a:lnTo>
                  <a:pt x="1291657" y="1204470"/>
                </a:lnTo>
                <a:lnTo>
                  <a:pt x="0" y="1204470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619087" y="3846288"/>
            <a:ext cx="1200989" cy="872218"/>
          </a:xfrm>
          <a:custGeom>
            <a:avLst/>
            <a:gdLst/>
            <a:ahLst/>
            <a:cxnLst/>
            <a:rect r="r" b="b" t="t" l="l"/>
            <a:pathLst>
              <a:path h="872218" w="1200989">
                <a:moveTo>
                  <a:pt x="0" y="0"/>
                </a:moveTo>
                <a:lnTo>
                  <a:pt x="1200988" y="0"/>
                </a:lnTo>
                <a:lnTo>
                  <a:pt x="1200988" y="872218"/>
                </a:lnTo>
                <a:lnTo>
                  <a:pt x="0" y="872218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382050" y="3697407"/>
            <a:ext cx="1033720" cy="1125138"/>
          </a:xfrm>
          <a:custGeom>
            <a:avLst/>
            <a:gdLst/>
            <a:ahLst/>
            <a:cxnLst/>
            <a:rect r="r" b="b" t="t" l="l"/>
            <a:pathLst>
              <a:path h="1125138" w="1033720">
                <a:moveTo>
                  <a:pt x="0" y="0"/>
                </a:moveTo>
                <a:lnTo>
                  <a:pt x="1033720" y="0"/>
                </a:lnTo>
                <a:lnTo>
                  <a:pt x="1033720" y="1125138"/>
                </a:lnTo>
                <a:lnTo>
                  <a:pt x="0" y="1125138"/>
                </a:lnTo>
                <a:lnTo>
                  <a:pt x="0" y="0"/>
                </a:lnTo>
                <a:close/>
              </a:path>
            </a:pathLst>
          </a:custGeom>
          <a:blipFill>
            <a:blip r:embed="rId47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7776860" y="5295524"/>
            <a:ext cx="1109890" cy="1104341"/>
          </a:xfrm>
          <a:custGeom>
            <a:avLst/>
            <a:gdLst/>
            <a:ahLst/>
            <a:cxnLst/>
            <a:rect r="r" b="b" t="t" l="l"/>
            <a:pathLst>
              <a:path h="1104341" w="1109890">
                <a:moveTo>
                  <a:pt x="0" y="0"/>
                </a:moveTo>
                <a:lnTo>
                  <a:pt x="1109890" y="0"/>
                </a:lnTo>
                <a:lnTo>
                  <a:pt x="1109890" y="1104340"/>
                </a:lnTo>
                <a:lnTo>
                  <a:pt x="0" y="1104340"/>
                </a:lnTo>
                <a:lnTo>
                  <a:pt x="0" y="0"/>
                </a:lnTo>
                <a:close/>
              </a:path>
            </a:pathLst>
          </a:custGeom>
          <a:blipFill>
            <a:blip r:embed="rId48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1061971" y="6641999"/>
            <a:ext cx="1231650" cy="805191"/>
          </a:xfrm>
          <a:custGeom>
            <a:avLst/>
            <a:gdLst/>
            <a:ahLst/>
            <a:cxnLst/>
            <a:rect r="r" b="b" t="t" l="l"/>
            <a:pathLst>
              <a:path h="805191" w="1231650">
                <a:moveTo>
                  <a:pt x="0" y="0"/>
                </a:moveTo>
                <a:lnTo>
                  <a:pt x="1231650" y="0"/>
                </a:lnTo>
                <a:lnTo>
                  <a:pt x="1231650" y="805191"/>
                </a:lnTo>
                <a:lnTo>
                  <a:pt x="0" y="805191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3969217" y="2567269"/>
            <a:ext cx="1635160" cy="633624"/>
          </a:xfrm>
          <a:custGeom>
            <a:avLst/>
            <a:gdLst/>
            <a:ahLst/>
            <a:cxnLst/>
            <a:rect r="r" b="b" t="t" l="l"/>
            <a:pathLst>
              <a:path h="633624" w="1635160">
                <a:moveTo>
                  <a:pt x="0" y="0"/>
                </a:moveTo>
                <a:lnTo>
                  <a:pt x="1635160" y="0"/>
                </a:lnTo>
                <a:lnTo>
                  <a:pt x="1635160" y="633624"/>
                </a:lnTo>
                <a:lnTo>
                  <a:pt x="0" y="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428793" y="4949122"/>
            <a:ext cx="1173365" cy="1173365"/>
          </a:xfrm>
          <a:custGeom>
            <a:avLst/>
            <a:gdLst/>
            <a:ahLst/>
            <a:cxnLst/>
            <a:rect r="r" b="b" t="t" l="l"/>
            <a:pathLst>
              <a:path h="1173365" w="1173365">
                <a:moveTo>
                  <a:pt x="0" y="0"/>
                </a:moveTo>
                <a:lnTo>
                  <a:pt x="1173365" y="0"/>
                </a:lnTo>
                <a:lnTo>
                  <a:pt x="1173365" y="1173365"/>
                </a:lnTo>
                <a:lnTo>
                  <a:pt x="0" y="1173365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4628962" y="6532062"/>
            <a:ext cx="1170531" cy="1343508"/>
          </a:xfrm>
          <a:custGeom>
            <a:avLst/>
            <a:gdLst/>
            <a:ahLst/>
            <a:cxnLst/>
            <a:rect r="r" b="b" t="t" l="l"/>
            <a:pathLst>
              <a:path h="1343508" w="1170531">
                <a:moveTo>
                  <a:pt x="0" y="0"/>
                </a:moveTo>
                <a:lnTo>
                  <a:pt x="1170531" y="0"/>
                </a:lnTo>
                <a:lnTo>
                  <a:pt x="1170531" y="1343508"/>
                </a:lnTo>
                <a:lnTo>
                  <a:pt x="0" y="1343508"/>
                </a:lnTo>
                <a:lnTo>
                  <a:pt x="0" y="0"/>
                </a:lnTo>
                <a:close/>
              </a:path>
            </a:pathLst>
          </a:custGeom>
          <a:blipFill>
            <a:blip r:embed="rId55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9425288" y="6701393"/>
            <a:ext cx="1385125" cy="1004845"/>
          </a:xfrm>
          <a:custGeom>
            <a:avLst/>
            <a:gdLst/>
            <a:ahLst/>
            <a:cxnLst/>
            <a:rect r="r" b="b" t="t" l="l"/>
            <a:pathLst>
              <a:path h="1004845" w="1385125">
                <a:moveTo>
                  <a:pt x="0" y="0"/>
                </a:moveTo>
                <a:lnTo>
                  <a:pt x="1385125" y="0"/>
                </a:lnTo>
                <a:lnTo>
                  <a:pt x="1385125" y="1004845"/>
                </a:lnTo>
                <a:lnTo>
                  <a:pt x="0" y="1004845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2594833" y="6735554"/>
            <a:ext cx="1567404" cy="936524"/>
          </a:xfrm>
          <a:custGeom>
            <a:avLst/>
            <a:gdLst/>
            <a:ahLst/>
            <a:cxnLst/>
            <a:rect r="r" b="b" t="t" l="l"/>
            <a:pathLst>
              <a:path h="936524" w="1567404">
                <a:moveTo>
                  <a:pt x="0" y="0"/>
                </a:moveTo>
                <a:lnTo>
                  <a:pt x="1567404" y="0"/>
                </a:lnTo>
                <a:lnTo>
                  <a:pt x="1567404" y="936524"/>
                </a:lnTo>
                <a:lnTo>
                  <a:pt x="0" y="936524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5896006" y="5535805"/>
            <a:ext cx="1222520" cy="887855"/>
          </a:xfrm>
          <a:custGeom>
            <a:avLst/>
            <a:gdLst/>
            <a:ahLst/>
            <a:cxnLst/>
            <a:rect r="r" b="b" t="t" l="l"/>
            <a:pathLst>
              <a:path h="887855" w="1222520">
                <a:moveTo>
                  <a:pt x="0" y="0"/>
                </a:moveTo>
                <a:lnTo>
                  <a:pt x="1222519" y="0"/>
                </a:lnTo>
                <a:lnTo>
                  <a:pt x="1222519" y="887854"/>
                </a:lnTo>
                <a:lnTo>
                  <a:pt x="0" y="887854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12518063" y="4940008"/>
            <a:ext cx="1520205" cy="1343508"/>
            <a:chOff x="0" y="0"/>
            <a:chExt cx="2026940" cy="179134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295814" y="0"/>
              <a:ext cx="1469544" cy="1614884"/>
            </a:xfrm>
            <a:custGeom>
              <a:avLst/>
              <a:gdLst/>
              <a:ahLst/>
              <a:cxnLst/>
              <a:rect r="r" b="b" t="t" l="l"/>
              <a:pathLst>
                <a:path h="1614884" w="1469544">
                  <a:moveTo>
                    <a:pt x="0" y="0"/>
                  </a:moveTo>
                  <a:lnTo>
                    <a:pt x="1469545" y="0"/>
                  </a:lnTo>
                  <a:lnTo>
                    <a:pt x="1469545" y="1614884"/>
                  </a:lnTo>
                  <a:lnTo>
                    <a:pt x="0" y="1614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2"/>
              <a:stretch>
                <a:fillRect l="0" t="0" r="0" b="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 rot="0">
              <a:off x="0" y="1062202"/>
              <a:ext cx="2026940" cy="7291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54"/>
                </a:lnSpc>
              </a:pPr>
              <a:r>
                <a:rPr lang="en-US" sz="1610">
                  <a:solidFill>
                    <a:srgbClr val="4A2C00"/>
                  </a:solidFill>
                  <a:latin typeface="Bright"/>
                  <a:ea typeface="Bright"/>
                  <a:cs typeface="Bright"/>
                  <a:sym typeface="Bright"/>
                </a:rPr>
                <a:t>World Environmental Health Day</a:t>
              </a: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5896006" y="3801308"/>
            <a:ext cx="1147814" cy="1147814"/>
          </a:xfrm>
          <a:custGeom>
            <a:avLst/>
            <a:gdLst/>
            <a:ahLst/>
            <a:cxnLst/>
            <a:rect r="r" b="b" t="t" l="l"/>
            <a:pathLst>
              <a:path h="1147814" w="1147814">
                <a:moveTo>
                  <a:pt x="0" y="0"/>
                </a:moveTo>
                <a:lnTo>
                  <a:pt x="1147814" y="0"/>
                </a:lnTo>
                <a:lnTo>
                  <a:pt x="1147814" y="1147814"/>
                </a:lnTo>
                <a:lnTo>
                  <a:pt x="0" y="1147814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16100320" y="3471602"/>
            <a:ext cx="1246904" cy="1246904"/>
            <a:chOff x="0" y="0"/>
            <a:chExt cx="1662538" cy="166253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662538" cy="1662538"/>
            </a:xfrm>
            <a:custGeom>
              <a:avLst/>
              <a:gdLst/>
              <a:ahLst/>
              <a:cxnLst/>
              <a:rect r="r" b="b" t="t" l="l"/>
              <a:pathLst>
                <a:path h="1662538" w="1662538">
                  <a:moveTo>
                    <a:pt x="0" y="0"/>
                  </a:moveTo>
                  <a:lnTo>
                    <a:pt x="1662538" y="0"/>
                  </a:lnTo>
                  <a:lnTo>
                    <a:pt x="1662538" y="1662538"/>
                  </a:lnTo>
                  <a:lnTo>
                    <a:pt x="0" y="1662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5">
                <a:extLst>
                  <a:ext uri="{96DAC541-7B7A-43D3-8B79-37D633B846F1}">
                    <asvg:svgBlip xmlns:asvg="http://schemas.microsoft.com/office/drawing/2016/SVG/main" r:embed="rId6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 rot="0">
              <a:off x="0" y="437977"/>
              <a:ext cx="1649377" cy="8150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34"/>
                </a:lnSpc>
                <a:spcBef>
                  <a:spcPct val="0"/>
                </a:spcBef>
              </a:pPr>
              <a:r>
                <a:rPr lang="en-US" sz="1810">
                  <a:solidFill>
                    <a:srgbClr val="4A2C00"/>
                  </a:solidFill>
                  <a:latin typeface="Bright"/>
                  <a:ea typeface="Bright"/>
                  <a:cs typeface="Bright"/>
                  <a:sym typeface="Bright"/>
                </a:rPr>
                <a:t>TOWN HALL MEETING</a:t>
              </a: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831054" y="5504224"/>
            <a:ext cx="1385747" cy="689409"/>
          </a:xfrm>
          <a:custGeom>
            <a:avLst/>
            <a:gdLst/>
            <a:ahLst/>
            <a:cxnLst/>
            <a:rect r="r" b="b" t="t" l="l"/>
            <a:pathLst>
              <a:path h="689409" w="1385747">
                <a:moveTo>
                  <a:pt x="0" y="0"/>
                </a:moveTo>
                <a:lnTo>
                  <a:pt x="1385747" y="0"/>
                </a:lnTo>
                <a:lnTo>
                  <a:pt x="1385747" y="689409"/>
                </a:lnTo>
                <a:lnTo>
                  <a:pt x="0" y="689409"/>
                </a:lnTo>
                <a:lnTo>
                  <a:pt x="0" y="0"/>
                </a:lnTo>
                <a:close/>
              </a:path>
            </a:pathLst>
          </a:custGeom>
          <a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10912732" y="3636778"/>
            <a:ext cx="1169842" cy="1147449"/>
            <a:chOff x="0" y="0"/>
            <a:chExt cx="1559789" cy="1529932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164225" y="287083"/>
              <a:ext cx="1242849" cy="1242849"/>
            </a:xfrm>
            <a:custGeom>
              <a:avLst/>
              <a:gdLst/>
              <a:ahLst/>
              <a:cxnLst/>
              <a:rect r="r" b="b" t="t" l="l"/>
              <a:pathLst>
                <a:path h="1242849" w="1242849">
                  <a:moveTo>
                    <a:pt x="0" y="0"/>
                  </a:moveTo>
                  <a:lnTo>
                    <a:pt x="1242849" y="0"/>
                  </a:lnTo>
                  <a:lnTo>
                    <a:pt x="1242849" y="1242849"/>
                  </a:lnTo>
                  <a:lnTo>
                    <a:pt x="0" y="1242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9">
                <a:extLst>
                  <a:ext uri="{96DAC541-7B7A-43D3-8B79-37D633B846F1}">
                    <asvg:svgBlip xmlns:asvg="http://schemas.microsoft.com/office/drawing/2016/SVG/main" r:embed="rId7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 rot="0">
              <a:off x="0" y="-9525"/>
              <a:ext cx="1559789" cy="598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4"/>
                </a:lnSpc>
                <a:spcBef>
                  <a:spcPct val="0"/>
                </a:spcBef>
              </a:pPr>
              <a:r>
                <a:rPr lang="en-US" sz="1210">
                  <a:solidFill>
                    <a:srgbClr val="4A2C00"/>
                  </a:solidFill>
                  <a:latin typeface="Albertus Nova"/>
                  <a:ea typeface="Albertus Nova"/>
                  <a:cs typeface="Albertus Nova"/>
                  <a:sym typeface="Albertus Nova"/>
                </a:rPr>
                <a:t>TEAM MEETING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4248815" y="3586337"/>
            <a:ext cx="1280005" cy="1285922"/>
            <a:chOff x="0" y="0"/>
            <a:chExt cx="1706674" cy="1714563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332740" cy="1324410"/>
            </a:xfrm>
            <a:custGeom>
              <a:avLst/>
              <a:gdLst/>
              <a:ahLst/>
              <a:cxnLst/>
              <a:rect r="r" b="b" t="t" l="l"/>
              <a:pathLst>
                <a:path h="1324410" w="1332740">
                  <a:moveTo>
                    <a:pt x="0" y="0"/>
                  </a:moveTo>
                  <a:lnTo>
                    <a:pt x="1332740" y="0"/>
                  </a:lnTo>
                  <a:lnTo>
                    <a:pt x="1332740" y="1324410"/>
                  </a:lnTo>
                  <a:lnTo>
                    <a:pt x="0" y="1324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1">
                <a:extLst>
                  <a:ext uri="{96DAC541-7B7A-43D3-8B79-37D633B846F1}">
                    <asvg:svgBlip xmlns:asvg="http://schemas.microsoft.com/office/drawing/2016/SVG/main" r:embed="rId7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8" id="48"/>
            <p:cNvSpPr txBox="true"/>
            <p:nvPr/>
          </p:nvSpPr>
          <p:spPr>
            <a:xfrm rot="-2700000">
              <a:off x="449715" y="653928"/>
              <a:ext cx="1156303" cy="7636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r>
                <a:rPr lang="en-US" sz="1653">
                  <a:solidFill>
                    <a:srgbClr val="4A2C00"/>
                  </a:solidFill>
                  <a:latin typeface="Sunborn"/>
                  <a:ea typeface="Sunborn"/>
                  <a:cs typeface="Sunborn"/>
                  <a:sym typeface="Sunborn"/>
                </a:rPr>
                <a:t>in the field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12664391" y="4031111"/>
            <a:ext cx="1022449" cy="502571"/>
            <a:chOff x="0" y="0"/>
            <a:chExt cx="1363266" cy="670095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4029" y="304800"/>
              <a:ext cx="1359237" cy="365295"/>
            </a:xfrm>
            <a:custGeom>
              <a:avLst/>
              <a:gdLst/>
              <a:ahLst/>
              <a:cxnLst/>
              <a:rect r="r" b="b" t="t" l="l"/>
              <a:pathLst>
                <a:path h="365295" w="1359237">
                  <a:moveTo>
                    <a:pt x="0" y="0"/>
                  </a:moveTo>
                  <a:lnTo>
                    <a:pt x="1359237" y="0"/>
                  </a:lnTo>
                  <a:lnTo>
                    <a:pt x="1359237" y="365295"/>
                  </a:lnTo>
                  <a:lnTo>
                    <a:pt x="0" y="365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3">
                <a:extLst>
                  <a:ext uri="{96DAC541-7B7A-43D3-8B79-37D633B846F1}">
                    <asvg:svgBlip xmlns:asvg="http://schemas.microsoft.com/office/drawing/2016/SVG/main" r:embed="rId7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1" id="51"/>
            <p:cNvSpPr txBox="true"/>
            <p:nvPr/>
          </p:nvSpPr>
          <p:spPr>
            <a:xfrm rot="0">
              <a:off x="0" y="-28575"/>
              <a:ext cx="1363266" cy="3550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54"/>
                </a:lnSpc>
                <a:spcBef>
                  <a:spcPct val="0"/>
                </a:spcBef>
              </a:pPr>
              <a:r>
                <a:rPr lang="en-US" sz="1610">
                  <a:solidFill>
                    <a:srgbClr val="4A2C00"/>
                  </a:solidFill>
                  <a:latin typeface="Bright"/>
                  <a:ea typeface="Bright"/>
                  <a:cs typeface="Bright"/>
                  <a:sym typeface="Bright"/>
                </a:rPr>
                <a:t>workgroup call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4136299" y="5295524"/>
            <a:ext cx="1189640" cy="1235170"/>
            <a:chOff x="0" y="0"/>
            <a:chExt cx="1586187" cy="1646894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117033" y="294773"/>
              <a:ext cx="1352121" cy="1352121"/>
            </a:xfrm>
            <a:custGeom>
              <a:avLst/>
              <a:gdLst/>
              <a:ahLst/>
              <a:cxnLst/>
              <a:rect r="r" b="b" t="t" l="l"/>
              <a:pathLst>
                <a:path h="1352121" w="1352121">
                  <a:moveTo>
                    <a:pt x="0" y="0"/>
                  </a:moveTo>
                  <a:lnTo>
                    <a:pt x="1352121" y="0"/>
                  </a:lnTo>
                  <a:lnTo>
                    <a:pt x="1352121" y="1352121"/>
                  </a:lnTo>
                  <a:lnTo>
                    <a:pt x="0" y="1352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5">
                <a:extLst>
                  <a:ext uri="{96DAC541-7B7A-43D3-8B79-37D633B846F1}">
                    <asvg:svgBlip xmlns:asvg="http://schemas.microsoft.com/office/drawing/2016/SVG/main" r:embed="rId7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 rot="0">
              <a:off x="0" y="-38100"/>
              <a:ext cx="1586187" cy="6276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69"/>
                </a:lnSpc>
                <a:spcBef>
                  <a:spcPct val="0"/>
                </a:spcBef>
              </a:pPr>
              <a:r>
                <a:rPr lang="en-US" sz="1192">
                  <a:solidFill>
                    <a:srgbClr val="029755"/>
                  </a:solidFill>
                  <a:latin typeface="Sailors"/>
                  <a:ea typeface="Sailors"/>
                  <a:cs typeface="Sailors"/>
                  <a:sym typeface="Sailors"/>
                </a:rPr>
                <a:t>CONFERENCE CALLL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2739537" y="5353459"/>
            <a:ext cx="1229680" cy="1110487"/>
            <a:chOff x="0" y="0"/>
            <a:chExt cx="1639573" cy="148065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197476" cy="1480650"/>
            </a:xfrm>
            <a:custGeom>
              <a:avLst/>
              <a:gdLst/>
              <a:ahLst/>
              <a:cxnLst/>
              <a:rect r="r" b="b" t="t" l="l"/>
              <a:pathLst>
                <a:path h="1480650" w="1197476">
                  <a:moveTo>
                    <a:pt x="0" y="0"/>
                  </a:moveTo>
                  <a:lnTo>
                    <a:pt x="1197476" y="0"/>
                  </a:lnTo>
                  <a:lnTo>
                    <a:pt x="1197476" y="1480650"/>
                  </a:lnTo>
                  <a:lnTo>
                    <a:pt x="0" y="1480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7">
                <a:extLst>
                  <a:ext uri="{96DAC541-7B7A-43D3-8B79-37D633B846F1}">
                    <asvg:svgBlip xmlns:asvg="http://schemas.microsoft.com/office/drawing/2016/SVG/main" r:embed="rId7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7" id="57"/>
            <p:cNvSpPr txBox="true"/>
            <p:nvPr/>
          </p:nvSpPr>
          <p:spPr>
            <a:xfrm rot="0">
              <a:off x="211619" y="792625"/>
              <a:ext cx="1427954" cy="6275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82"/>
                </a:lnSpc>
                <a:spcBef>
                  <a:spcPct val="0"/>
                </a:spcBef>
              </a:pPr>
              <a:r>
                <a:rPr lang="en-US" sz="1344">
                  <a:solidFill>
                    <a:srgbClr val="097EB3"/>
                  </a:solidFill>
                  <a:latin typeface="Sailors"/>
                  <a:ea typeface="Sailors"/>
                  <a:cs typeface="Sailors"/>
                  <a:sym typeface="Sailors"/>
                </a:rPr>
                <a:t>NACCHO CONFERENCE</a:t>
              </a:r>
            </a:p>
          </p:txBody>
        </p:sp>
      </p:grpSp>
      <p:sp>
        <p:nvSpPr>
          <p:cNvPr name="Freeform 58" id="58"/>
          <p:cNvSpPr/>
          <p:nvPr/>
        </p:nvSpPr>
        <p:spPr>
          <a:xfrm flipH="false" flipV="false" rot="0">
            <a:off x="652852" y="2189073"/>
            <a:ext cx="1232524" cy="1214597"/>
          </a:xfrm>
          <a:custGeom>
            <a:avLst/>
            <a:gdLst/>
            <a:ahLst/>
            <a:cxnLst/>
            <a:rect r="r" b="b" t="t" l="l"/>
            <a:pathLst>
              <a:path h="1214597" w="1232524">
                <a:moveTo>
                  <a:pt x="0" y="0"/>
                </a:moveTo>
                <a:lnTo>
                  <a:pt x="1232524" y="0"/>
                </a:lnTo>
                <a:lnTo>
                  <a:pt x="1232524" y="1214597"/>
                </a:lnTo>
                <a:lnTo>
                  <a:pt x="0" y="1214597"/>
                </a:lnTo>
                <a:lnTo>
                  <a:pt x="0" y="0"/>
                </a:lnTo>
                <a:close/>
              </a:path>
            </a:pathLst>
          </a:custGeom>
          <a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9" id="59"/>
          <p:cNvGrpSpPr/>
          <p:nvPr/>
        </p:nvGrpSpPr>
        <p:grpSpPr>
          <a:xfrm rot="0">
            <a:off x="16266908" y="6319029"/>
            <a:ext cx="1237090" cy="1224719"/>
            <a:chOff x="0" y="0"/>
            <a:chExt cx="1649453" cy="1632958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649453" cy="1632958"/>
            </a:xfrm>
            <a:custGeom>
              <a:avLst/>
              <a:gdLst/>
              <a:ahLst/>
              <a:cxnLst/>
              <a:rect r="r" b="b" t="t" l="l"/>
              <a:pathLst>
                <a:path h="1632958" w="1649453">
                  <a:moveTo>
                    <a:pt x="0" y="0"/>
                  </a:moveTo>
                  <a:lnTo>
                    <a:pt x="1649453" y="0"/>
                  </a:lnTo>
                  <a:lnTo>
                    <a:pt x="1649453" y="1632958"/>
                  </a:lnTo>
                  <a:lnTo>
                    <a:pt x="0" y="1632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1">
                <a:extLst>
                  <a:ext uri="{96DAC541-7B7A-43D3-8B79-37D633B846F1}">
                    <asvg:svgBlip xmlns:asvg="http://schemas.microsoft.com/office/drawing/2016/SVG/main" r:embed="rId8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1" id="61"/>
            <p:cNvSpPr txBox="true"/>
            <p:nvPr/>
          </p:nvSpPr>
          <p:spPr>
            <a:xfrm rot="0">
              <a:off x="0" y="628298"/>
              <a:ext cx="1649453" cy="3329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480">
                  <a:solidFill>
                    <a:srgbClr val="4A2C00"/>
                  </a:solidFill>
                  <a:latin typeface="Bright"/>
                  <a:ea typeface="Bright"/>
                  <a:cs typeface="Bright"/>
                  <a:sym typeface="Bright"/>
                </a:rPr>
                <a:t>NATIONAL PARK WEEK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5992683" y="5095339"/>
            <a:ext cx="1355967" cy="817770"/>
            <a:chOff x="0" y="0"/>
            <a:chExt cx="1807955" cy="109036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1585576" y="481367"/>
              <a:ext cx="212269" cy="127627"/>
            </a:xfrm>
            <a:custGeom>
              <a:avLst/>
              <a:gdLst/>
              <a:ahLst/>
              <a:cxnLst/>
              <a:rect r="r" b="b" t="t" l="l"/>
              <a:pathLst>
                <a:path h="127627" w="212269">
                  <a:moveTo>
                    <a:pt x="0" y="0"/>
                  </a:moveTo>
                  <a:lnTo>
                    <a:pt x="212269" y="0"/>
                  </a:lnTo>
                  <a:lnTo>
                    <a:pt x="212269" y="127626"/>
                  </a:lnTo>
                  <a:lnTo>
                    <a:pt x="0" y="127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3"/>
              <a:stretch>
                <a:fillRect l="0" t="0" r="0" b="0"/>
              </a:stretch>
            </a:blipFill>
          </p:spPr>
        </p:sp>
        <p:sp>
          <p:nvSpPr>
            <p:cNvPr name="Freeform 64" id="64"/>
            <p:cNvSpPr/>
            <p:nvPr/>
          </p:nvSpPr>
          <p:spPr>
            <a:xfrm flipH="false" flipV="false" rot="0">
              <a:off x="1575465" y="428935"/>
              <a:ext cx="232490" cy="232490"/>
            </a:xfrm>
            <a:custGeom>
              <a:avLst/>
              <a:gdLst/>
              <a:ahLst/>
              <a:cxnLst/>
              <a:rect r="r" b="b" t="t" l="l"/>
              <a:pathLst>
                <a:path h="232490" w="232490">
                  <a:moveTo>
                    <a:pt x="0" y="0"/>
                  </a:moveTo>
                  <a:lnTo>
                    <a:pt x="232490" y="0"/>
                  </a:lnTo>
                  <a:lnTo>
                    <a:pt x="232490" y="232490"/>
                  </a:lnTo>
                  <a:lnTo>
                    <a:pt x="0" y="232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4">
                <a:extLst>
                  <a:ext uri="{96DAC541-7B7A-43D3-8B79-37D633B846F1}">
                    <asvg:svgBlip xmlns:asvg="http://schemas.microsoft.com/office/drawing/2016/SVG/main" r:embed="rId8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5" id="65"/>
            <p:cNvSpPr txBox="true"/>
            <p:nvPr/>
          </p:nvSpPr>
          <p:spPr>
            <a:xfrm rot="0">
              <a:off x="0" y="-28575"/>
              <a:ext cx="1807955" cy="11189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58"/>
                </a:lnSpc>
                <a:spcBef>
                  <a:spcPct val="0"/>
                </a:spcBef>
              </a:pPr>
              <a:r>
                <a:rPr lang="en-US" sz="1613">
                  <a:solidFill>
                    <a:srgbClr val="000000"/>
                  </a:solidFill>
                  <a:latin typeface="Sanchez"/>
                  <a:ea typeface="Sanchez"/>
                  <a:cs typeface="Sanchez"/>
                  <a:sym typeface="Sanchez"/>
                </a:rPr>
                <a:t> WORLD MOSQUIT   DAY</a:t>
              </a:r>
            </a:p>
          </p:txBody>
        </p:sp>
      </p:grpSp>
      <p:sp>
        <p:nvSpPr>
          <p:cNvPr name="Freeform 66" id="66"/>
          <p:cNvSpPr/>
          <p:nvPr/>
        </p:nvSpPr>
        <p:spPr>
          <a:xfrm flipH="false" flipV="false" rot="0">
            <a:off x="7839812" y="6760312"/>
            <a:ext cx="1108231" cy="802082"/>
          </a:xfrm>
          <a:custGeom>
            <a:avLst/>
            <a:gdLst/>
            <a:ahLst/>
            <a:cxnLst/>
            <a:rect r="r" b="b" t="t" l="l"/>
            <a:pathLst>
              <a:path h="802082" w="1108231">
                <a:moveTo>
                  <a:pt x="0" y="0"/>
                </a:moveTo>
                <a:lnTo>
                  <a:pt x="1108231" y="0"/>
                </a:lnTo>
                <a:lnTo>
                  <a:pt x="1108231" y="802082"/>
                </a:lnTo>
                <a:lnTo>
                  <a:pt x="0" y="802082"/>
                </a:lnTo>
                <a:lnTo>
                  <a:pt x="0" y="0"/>
                </a:lnTo>
                <a:close/>
              </a:path>
            </a:pathLst>
          </a:custGeom>
          <a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0">
            <a:off x="5739462" y="6823709"/>
            <a:ext cx="1535607" cy="554738"/>
          </a:xfrm>
          <a:custGeom>
            <a:avLst/>
            <a:gdLst/>
            <a:ahLst/>
            <a:cxnLst/>
            <a:rect r="r" b="b" t="t" l="l"/>
            <a:pathLst>
              <a:path h="554738" w="1535607">
                <a:moveTo>
                  <a:pt x="0" y="0"/>
                </a:moveTo>
                <a:lnTo>
                  <a:pt x="1535607" y="0"/>
                </a:lnTo>
                <a:lnTo>
                  <a:pt x="1535607" y="554739"/>
                </a:lnTo>
                <a:lnTo>
                  <a:pt x="0" y="554739"/>
                </a:lnTo>
                <a:lnTo>
                  <a:pt x="0" y="0"/>
                </a:lnTo>
                <a:close/>
              </a:path>
            </a:pathLst>
          </a:custGeom>
          <a:blipFill>
            <a:blip r:embed="rId88"/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4299430" y="6777110"/>
            <a:ext cx="1038443" cy="853411"/>
          </a:xfrm>
          <a:custGeom>
            <a:avLst/>
            <a:gdLst/>
            <a:ahLst/>
            <a:cxnLst/>
            <a:rect r="r" b="b" t="t" l="l"/>
            <a:pathLst>
              <a:path h="853411" w="1038443">
                <a:moveTo>
                  <a:pt x="0" y="0"/>
                </a:moveTo>
                <a:lnTo>
                  <a:pt x="1038442" y="0"/>
                </a:lnTo>
                <a:lnTo>
                  <a:pt x="1038442" y="853411"/>
                </a:lnTo>
                <a:lnTo>
                  <a:pt x="0" y="853411"/>
                </a:lnTo>
                <a:lnTo>
                  <a:pt x="0" y="0"/>
                </a:lnTo>
                <a:close/>
              </a:path>
            </a:pathLst>
          </a:custGeom>
          <a:blipFill>
            <a:blip r:embed="rId89">
              <a:extLst>
                <a:ext uri="{96DAC541-7B7A-43D3-8B79-37D633B846F1}">
                  <asvg:svgBlip xmlns:asvg="http://schemas.microsoft.com/office/drawing/2016/SVG/main" r:embed="rId9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9" id="69"/>
          <p:cNvSpPr/>
          <p:nvPr/>
        </p:nvSpPr>
        <p:spPr>
          <a:xfrm flipH="false" flipV="false" rot="0">
            <a:off x="10275872" y="7967410"/>
            <a:ext cx="872600" cy="872600"/>
          </a:xfrm>
          <a:custGeom>
            <a:avLst/>
            <a:gdLst/>
            <a:ahLst/>
            <a:cxnLst/>
            <a:rect r="r" b="b" t="t" l="l"/>
            <a:pathLst>
              <a:path h="872600" w="872600">
                <a:moveTo>
                  <a:pt x="0" y="0"/>
                </a:moveTo>
                <a:lnTo>
                  <a:pt x="872600" y="0"/>
                </a:lnTo>
                <a:lnTo>
                  <a:pt x="872600" y="872600"/>
                </a:lnTo>
                <a:lnTo>
                  <a:pt x="0" y="872600"/>
                </a:lnTo>
                <a:lnTo>
                  <a:pt x="0" y="0"/>
                </a:lnTo>
                <a:close/>
              </a:path>
            </a:pathLst>
          </a:custGeom>
          <a:blipFill>
            <a:blip r:embed="rId91"/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1099556" y="6812758"/>
            <a:ext cx="1029014" cy="1029014"/>
          </a:xfrm>
          <a:custGeom>
            <a:avLst/>
            <a:gdLst/>
            <a:ahLst/>
            <a:cxnLst/>
            <a:rect r="r" b="b" t="t" l="l"/>
            <a:pathLst>
              <a:path h="1029014" w="1029014">
                <a:moveTo>
                  <a:pt x="0" y="0"/>
                </a:moveTo>
                <a:lnTo>
                  <a:pt x="1029014" y="0"/>
                </a:lnTo>
                <a:lnTo>
                  <a:pt x="1029014" y="1029014"/>
                </a:lnTo>
                <a:lnTo>
                  <a:pt x="0" y="1029014"/>
                </a:lnTo>
                <a:lnTo>
                  <a:pt x="0" y="0"/>
                </a:lnTo>
                <a:close/>
              </a:path>
            </a:pathLst>
          </a:custGeom>
          <a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1" id="71"/>
          <p:cNvSpPr/>
          <p:nvPr/>
        </p:nvSpPr>
        <p:spPr>
          <a:xfrm flipH="false" flipV="false" rot="0">
            <a:off x="844416" y="8146572"/>
            <a:ext cx="1404169" cy="514277"/>
          </a:xfrm>
          <a:custGeom>
            <a:avLst/>
            <a:gdLst/>
            <a:ahLst/>
            <a:cxnLst/>
            <a:rect r="r" b="b" t="t" l="l"/>
            <a:pathLst>
              <a:path h="514277" w="1404169">
                <a:moveTo>
                  <a:pt x="0" y="0"/>
                </a:moveTo>
                <a:lnTo>
                  <a:pt x="1404169" y="0"/>
                </a:lnTo>
                <a:lnTo>
                  <a:pt x="1404169" y="514276"/>
                </a:lnTo>
                <a:lnTo>
                  <a:pt x="0" y="514276"/>
                </a:lnTo>
                <a:lnTo>
                  <a:pt x="0" y="0"/>
                </a:lnTo>
                <a:close/>
              </a:path>
            </a:pathLst>
          </a:custGeom>
          <a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2" id="72"/>
          <p:cNvSpPr/>
          <p:nvPr/>
        </p:nvSpPr>
        <p:spPr>
          <a:xfrm flipH="false" flipV="false" rot="0">
            <a:off x="4045686" y="8086081"/>
            <a:ext cx="1558690" cy="574767"/>
          </a:xfrm>
          <a:custGeom>
            <a:avLst/>
            <a:gdLst/>
            <a:ahLst/>
            <a:cxnLst/>
            <a:rect r="r" b="b" t="t" l="l"/>
            <a:pathLst>
              <a:path h="574767" w="1558690">
                <a:moveTo>
                  <a:pt x="0" y="0"/>
                </a:moveTo>
                <a:lnTo>
                  <a:pt x="1558691" y="0"/>
                </a:lnTo>
                <a:lnTo>
                  <a:pt x="1558691" y="574767"/>
                </a:lnTo>
                <a:lnTo>
                  <a:pt x="0" y="574767"/>
                </a:lnTo>
                <a:lnTo>
                  <a:pt x="0" y="0"/>
                </a:lnTo>
                <a:close/>
              </a:path>
            </a:pathLst>
          </a:custGeom>
          <a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3" id="73"/>
          <p:cNvSpPr/>
          <p:nvPr/>
        </p:nvSpPr>
        <p:spPr>
          <a:xfrm flipH="false" flipV="false" rot="0">
            <a:off x="2486981" y="8112145"/>
            <a:ext cx="1404169" cy="482683"/>
          </a:xfrm>
          <a:custGeom>
            <a:avLst/>
            <a:gdLst/>
            <a:ahLst/>
            <a:cxnLst/>
            <a:rect r="r" b="b" t="t" l="l"/>
            <a:pathLst>
              <a:path h="482683" w="1404169">
                <a:moveTo>
                  <a:pt x="0" y="0"/>
                </a:moveTo>
                <a:lnTo>
                  <a:pt x="1404169" y="0"/>
                </a:lnTo>
                <a:lnTo>
                  <a:pt x="1404169" y="482683"/>
                </a:lnTo>
                <a:lnTo>
                  <a:pt x="0" y="482683"/>
                </a:lnTo>
                <a:lnTo>
                  <a:pt x="0" y="0"/>
                </a:lnTo>
                <a:close/>
              </a:path>
            </a:pathLst>
          </a:custGeom>
          <a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4" id="74"/>
          <p:cNvSpPr/>
          <p:nvPr/>
        </p:nvSpPr>
        <p:spPr>
          <a:xfrm flipH="false" flipV="false" rot="0">
            <a:off x="5896006" y="7892798"/>
            <a:ext cx="1225554" cy="681714"/>
          </a:xfrm>
          <a:custGeom>
            <a:avLst/>
            <a:gdLst/>
            <a:ahLst/>
            <a:cxnLst/>
            <a:rect r="r" b="b" t="t" l="l"/>
            <a:pathLst>
              <a:path h="681714" w="1225554">
                <a:moveTo>
                  <a:pt x="0" y="0"/>
                </a:moveTo>
                <a:lnTo>
                  <a:pt x="1225554" y="0"/>
                </a:lnTo>
                <a:lnTo>
                  <a:pt x="1225554" y="681714"/>
                </a:lnTo>
                <a:lnTo>
                  <a:pt x="0" y="681714"/>
                </a:lnTo>
                <a:lnTo>
                  <a:pt x="0" y="0"/>
                </a:lnTo>
                <a:close/>
              </a:path>
            </a:pathLst>
          </a:custGeom>
          <a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5" id="75"/>
          <p:cNvSpPr/>
          <p:nvPr/>
        </p:nvSpPr>
        <p:spPr>
          <a:xfrm flipH="false" flipV="false" rot="0">
            <a:off x="7416835" y="7982615"/>
            <a:ext cx="1068944" cy="612214"/>
          </a:xfrm>
          <a:custGeom>
            <a:avLst/>
            <a:gdLst/>
            <a:ahLst/>
            <a:cxnLst/>
            <a:rect r="r" b="b" t="t" l="l"/>
            <a:pathLst>
              <a:path h="612214" w="1068944">
                <a:moveTo>
                  <a:pt x="0" y="0"/>
                </a:moveTo>
                <a:lnTo>
                  <a:pt x="1068944" y="0"/>
                </a:lnTo>
                <a:lnTo>
                  <a:pt x="1068944" y="612213"/>
                </a:lnTo>
                <a:lnTo>
                  <a:pt x="0" y="612213"/>
                </a:lnTo>
                <a:lnTo>
                  <a:pt x="0" y="0"/>
                </a:lnTo>
                <a:close/>
              </a:path>
            </a:pathLst>
          </a:custGeom>
          <a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6" id="76"/>
          <p:cNvSpPr/>
          <p:nvPr/>
        </p:nvSpPr>
        <p:spPr>
          <a:xfrm flipH="false" flipV="false" rot="0">
            <a:off x="8874231" y="7939861"/>
            <a:ext cx="1011116" cy="927699"/>
          </a:xfrm>
          <a:custGeom>
            <a:avLst/>
            <a:gdLst/>
            <a:ahLst/>
            <a:cxnLst/>
            <a:rect r="r" b="b" t="t" l="l"/>
            <a:pathLst>
              <a:path h="927699" w="1011116">
                <a:moveTo>
                  <a:pt x="0" y="0"/>
                </a:moveTo>
                <a:lnTo>
                  <a:pt x="1011116" y="0"/>
                </a:lnTo>
                <a:lnTo>
                  <a:pt x="1011116" y="927699"/>
                </a:lnTo>
                <a:lnTo>
                  <a:pt x="0" y="927699"/>
                </a:lnTo>
                <a:lnTo>
                  <a:pt x="0" y="0"/>
                </a:lnTo>
                <a:close/>
              </a:path>
            </a:pathLst>
          </a:custGeom>
          <a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0">
            <a:off x="2371016" y="7058022"/>
            <a:ext cx="1487010" cy="572499"/>
          </a:xfrm>
          <a:custGeom>
            <a:avLst/>
            <a:gdLst/>
            <a:ahLst/>
            <a:cxnLst/>
            <a:rect r="r" b="b" t="t" l="l"/>
            <a:pathLst>
              <a:path h="572499" w="1487010">
                <a:moveTo>
                  <a:pt x="0" y="0"/>
                </a:moveTo>
                <a:lnTo>
                  <a:pt x="1487011" y="0"/>
                </a:lnTo>
                <a:lnTo>
                  <a:pt x="1487011" y="572499"/>
                </a:lnTo>
                <a:lnTo>
                  <a:pt x="0" y="572499"/>
                </a:lnTo>
                <a:lnTo>
                  <a:pt x="0" y="0"/>
                </a:lnTo>
                <a:close/>
              </a:path>
            </a:pathLst>
          </a:custGeom>
          <a:blipFill>
            <a:blip r:embed="rId106"/>
            <a:stretch>
              <a:fillRect l="0" t="0" r="0" b="0"/>
            </a:stretch>
          </a:blipFill>
        </p:spPr>
      </p:sp>
      <p:sp>
        <p:nvSpPr>
          <p:cNvPr name="Freeform 78" id="78"/>
          <p:cNvSpPr/>
          <p:nvPr/>
        </p:nvSpPr>
        <p:spPr>
          <a:xfrm flipH="false" flipV="false" rot="1630912">
            <a:off x="11218682" y="8220451"/>
            <a:ext cx="1525805" cy="377637"/>
          </a:xfrm>
          <a:custGeom>
            <a:avLst/>
            <a:gdLst/>
            <a:ahLst/>
            <a:cxnLst/>
            <a:rect r="r" b="b" t="t" l="l"/>
            <a:pathLst>
              <a:path h="377637" w="1525805">
                <a:moveTo>
                  <a:pt x="0" y="0"/>
                </a:moveTo>
                <a:lnTo>
                  <a:pt x="1525805" y="0"/>
                </a:lnTo>
                <a:lnTo>
                  <a:pt x="1525805" y="377637"/>
                </a:lnTo>
                <a:lnTo>
                  <a:pt x="0" y="377637"/>
                </a:lnTo>
                <a:lnTo>
                  <a:pt x="0" y="0"/>
                </a:lnTo>
                <a:close/>
              </a:path>
            </a:pathLst>
          </a:custGeom>
          <a:blipFill>
            <a:blip r:embed="rId107">
              <a:extLst>
                <a:ext uri="{96DAC541-7B7A-43D3-8B79-37D633B846F1}">
                  <asvg:svgBlip xmlns:asvg="http://schemas.microsoft.com/office/drawing/2016/SVG/main" r:embed="rId10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false" flipV="false" rot="0">
            <a:off x="12898889" y="7967410"/>
            <a:ext cx="1179876" cy="1151988"/>
          </a:xfrm>
          <a:custGeom>
            <a:avLst/>
            <a:gdLst/>
            <a:ahLst/>
            <a:cxnLst/>
            <a:rect r="r" b="b" t="t" l="l"/>
            <a:pathLst>
              <a:path h="1151988" w="1179876">
                <a:moveTo>
                  <a:pt x="0" y="0"/>
                </a:moveTo>
                <a:lnTo>
                  <a:pt x="1179876" y="0"/>
                </a:lnTo>
                <a:lnTo>
                  <a:pt x="1179876" y="1151988"/>
                </a:lnTo>
                <a:lnTo>
                  <a:pt x="0" y="1151988"/>
                </a:lnTo>
                <a:lnTo>
                  <a:pt x="0" y="0"/>
                </a:lnTo>
                <a:close/>
              </a:path>
            </a:pathLst>
          </a:custGeom>
          <a:blipFill>
            <a:blip r:embed="rId109">
              <a:extLst>
                <a:ext uri="{96DAC541-7B7A-43D3-8B79-37D633B846F1}">
                  <asvg:svgBlip xmlns:asvg="http://schemas.microsoft.com/office/drawing/2016/SVG/main" r:embed="rId1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0" id="80"/>
          <p:cNvSpPr/>
          <p:nvPr/>
        </p:nvSpPr>
        <p:spPr>
          <a:xfrm flipH="false" flipV="false" rot="0">
            <a:off x="14374040" y="8056991"/>
            <a:ext cx="972827" cy="972827"/>
          </a:xfrm>
          <a:custGeom>
            <a:avLst/>
            <a:gdLst/>
            <a:ahLst/>
            <a:cxnLst/>
            <a:rect r="r" b="b" t="t" l="l"/>
            <a:pathLst>
              <a:path h="972827" w="972827">
                <a:moveTo>
                  <a:pt x="0" y="0"/>
                </a:moveTo>
                <a:lnTo>
                  <a:pt x="972827" y="0"/>
                </a:lnTo>
                <a:lnTo>
                  <a:pt x="972827" y="972826"/>
                </a:lnTo>
                <a:lnTo>
                  <a:pt x="0" y="972826"/>
                </a:lnTo>
                <a:lnTo>
                  <a:pt x="0" y="0"/>
                </a:lnTo>
                <a:close/>
              </a:path>
            </a:pathLst>
          </a:custGeom>
          <a:blipFill>
            <a:blip r:embed="rId111">
              <a:extLst>
                <a:ext uri="{96DAC541-7B7A-43D3-8B79-37D633B846F1}">
                  <asvg:svgBlip xmlns:asvg="http://schemas.microsoft.com/office/drawing/2016/SVG/main" r:embed="rId1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0">
            <a:off x="16527292" y="757779"/>
            <a:ext cx="1162017" cy="1162017"/>
          </a:xfrm>
          <a:custGeom>
            <a:avLst/>
            <a:gdLst/>
            <a:ahLst/>
            <a:cxnLst/>
            <a:rect r="r" b="b" t="t" l="l"/>
            <a:pathLst>
              <a:path h="1162017" w="1162017">
                <a:moveTo>
                  <a:pt x="0" y="0"/>
                </a:moveTo>
                <a:lnTo>
                  <a:pt x="1162017" y="0"/>
                </a:lnTo>
                <a:lnTo>
                  <a:pt x="1162017" y="1162016"/>
                </a:lnTo>
                <a:lnTo>
                  <a:pt x="0" y="1162016"/>
                </a:lnTo>
                <a:lnTo>
                  <a:pt x="0" y="0"/>
                </a:lnTo>
                <a:close/>
              </a:path>
            </a:pathLst>
          </a:custGeom>
          <a:blipFill>
            <a:blip r:embed="rId113">
              <a:extLst>
                <a:ext uri="{96DAC541-7B7A-43D3-8B79-37D633B846F1}">
                  <asvg:svgBlip xmlns:asvg="http://schemas.microsoft.com/office/drawing/2016/SVG/main" r:embed="rId1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2" id="82"/>
          <p:cNvSpPr/>
          <p:nvPr/>
        </p:nvSpPr>
        <p:spPr>
          <a:xfrm flipH="false" flipV="false" rot="0">
            <a:off x="15812961" y="8112145"/>
            <a:ext cx="1072492" cy="831091"/>
          </a:xfrm>
          <a:custGeom>
            <a:avLst/>
            <a:gdLst/>
            <a:ahLst/>
            <a:cxnLst/>
            <a:rect r="r" b="b" t="t" l="l"/>
            <a:pathLst>
              <a:path h="831091" w="1072492">
                <a:moveTo>
                  <a:pt x="0" y="0"/>
                </a:moveTo>
                <a:lnTo>
                  <a:pt x="1072492" y="0"/>
                </a:lnTo>
                <a:lnTo>
                  <a:pt x="1072492" y="831091"/>
                </a:lnTo>
                <a:lnTo>
                  <a:pt x="0" y="831091"/>
                </a:lnTo>
                <a:lnTo>
                  <a:pt x="0" y="0"/>
                </a:lnTo>
                <a:close/>
              </a:path>
            </a:pathLst>
          </a:custGeom>
          <a:blipFill>
            <a:blip r:embed="rId1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CD8669AC6264B9479AF1AAE6171A9" ma:contentTypeVersion="20" ma:contentTypeDescription="Create a new document." ma:contentTypeScope="" ma:versionID="8ace5273b31d0fee1a8e42b5373e64f1">
  <xsd:schema xmlns:xsd="http://www.w3.org/2001/XMLSchema" xmlns:xs="http://www.w3.org/2001/XMLSchema" xmlns:p="http://schemas.microsoft.com/office/2006/metadata/properties" xmlns:ns2="c56692d9-6585-4f1d-b7df-c2b3e6656141" xmlns:ns3="f1bbda55-c3dc-4982-b866-f9c1aa38d78b" targetNamespace="http://schemas.microsoft.com/office/2006/metadata/properties" ma:root="true" ma:fieldsID="6ed80a4523a7649a66ee66c2b032eeec" ns2:_="" ns3:_="">
    <xsd:import namespace="c56692d9-6585-4f1d-b7df-c2b3e6656141"/>
    <xsd:import namespace="f1bbda55-c3dc-4982-b866-f9c1aa38d7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692d9-6585-4f1d-b7df-c2b3e66561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4c5ea74-d56c-488c-8f42-661e14919e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bda55-c3dc-4982-b866-f9c1aa38d7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e1abe8b-e6d8-469a-a181-bdef81c7c6e1}" ma:internalName="TaxCatchAll" ma:showField="CatchAllData" ma:web="f1bbda55-c3dc-4982-b866-f9c1aa38d7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56692d9-6585-4f1d-b7df-c2b3e6656141" xsi:nil="true"/>
    <TaxCatchAll xmlns="f1bbda55-c3dc-4982-b866-f9c1aa38d78b" xsi:nil="true"/>
    <lcf76f155ced4ddcb4097134ff3c332f xmlns="c56692d9-6585-4f1d-b7df-c2b3e66561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1098E0-265C-4B76-8660-B31F0BA46133}"/>
</file>

<file path=customXml/itemProps2.xml><?xml version="1.0" encoding="utf-8"?>
<ds:datastoreItem xmlns:ds="http://schemas.openxmlformats.org/officeDocument/2006/customXml" ds:itemID="{418078DC-A20A-4788-ADA2-D2335B1B5130}"/>
</file>

<file path=customXml/itemProps3.xml><?xml version="1.0" encoding="utf-8"?>
<ds:datastoreItem xmlns:ds="http://schemas.openxmlformats.org/officeDocument/2006/customXml" ds:itemID="{4D30ACF9-2890-45B8-B606-3FC5E58FC41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Stickers - updated 2026</dc:title>
  <cp:revision>1</cp:revision>
  <dcterms:created xsi:type="dcterms:W3CDTF">2006-08-16T00:00:00Z</dcterms:created>
  <dcterms:modified xsi:type="dcterms:W3CDTF">2011-08-01T06:04:30Z</dcterms:modified>
  <dc:identifier>DAHBDfPyRD4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0x0101003EFCD8669AC6264B9479AF1AAE6171A9</vt:lpwstr>
  </property>
</Properties>
</file>